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48"/>
  </p:notesMasterIdLst>
  <p:handoutMasterIdLst>
    <p:handoutMasterId r:id="rId49"/>
  </p:handoutMasterIdLst>
  <p:sldIdLst>
    <p:sldId id="266" r:id="rId2"/>
    <p:sldId id="271" r:id="rId3"/>
    <p:sldId id="277" r:id="rId4"/>
    <p:sldId id="322" r:id="rId5"/>
    <p:sldId id="325" r:id="rId6"/>
    <p:sldId id="327" r:id="rId7"/>
    <p:sldId id="323" r:id="rId8"/>
    <p:sldId id="328" r:id="rId9"/>
    <p:sldId id="329" r:id="rId10"/>
    <p:sldId id="349" r:id="rId11"/>
    <p:sldId id="330" r:id="rId12"/>
    <p:sldId id="331" r:id="rId13"/>
    <p:sldId id="332" r:id="rId14"/>
    <p:sldId id="324" r:id="rId15"/>
    <p:sldId id="333" r:id="rId16"/>
    <p:sldId id="334" r:id="rId17"/>
    <p:sldId id="303" r:id="rId18"/>
    <p:sldId id="307" r:id="rId19"/>
    <p:sldId id="292" r:id="rId20"/>
    <p:sldId id="308" r:id="rId21"/>
    <p:sldId id="309" r:id="rId22"/>
    <p:sldId id="310" r:id="rId23"/>
    <p:sldId id="311" r:id="rId24"/>
    <p:sldId id="312" r:id="rId25"/>
    <p:sldId id="313" r:id="rId26"/>
    <p:sldId id="348" r:id="rId27"/>
    <p:sldId id="293" r:id="rId28"/>
    <p:sldId id="314" r:id="rId29"/>
    <p:sldId id="335" r:id="rId30"/>
    <p:sldId id="336" r:id="rId31"/>
    <p:sldId id="337" r:id="rId32"/>
    <p:sldId id="338" r:id="rId33"/>
    <p:sldId id="339" r:id="rId34"/>
    <p:sldId id="341" r:id="rId35"/>
    <p:sldId id="342" r:id="rId36"/>
    <p:sldId id="315" r:id="rId37"/>
    <p:sldId id="321" r:id="rId38"/>
    <p:sldId id="316" r:id="rId39"/>
    <p:sldId id="343" r:id="rId40"/>
    <p:sldId id="319" r:id="rId41"/>
    <p:sldId id="344" r:id="rId42"/>
    <p:sldId id="345" r:id="rId43"/>
    <p:sldId id="346" r:id="rId44"/>
    <p:sldId id="350" r:id="rId45"/>
    <p:sldId id="347" r:id="rId46"/>
    <p:sldId id="289" r:id="rId4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FD"/>
    <a:srgbClr val="515151"/>
    <a:srgbClr val="FECB2F"/>
    <a:srgbClr val="A1D9DD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90"/>
    <p:restoredTop sz="89821" autoAdjust="0"/>
  </p:normalViewPr>
  <p:slideViewPr>
    <p:cSldViewPr snapToGrid="0" snapToObjects="1">
      <p:cViewPr varScale="1">
        <p:scale>
          <a:sx n="85" d="100"/>
          <a:sy n="85" d="100"/>
        </p:scale>
        <p:origin x="71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US" altLang="zh-CN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 </a:t>
            </a:r>
            <a:r>
              <a:rPr lang="zh-CN" altLang="en-US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传统导游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选项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8D-A04E-9937-F1C97777960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08D-A04E-9937-F1C977779600}"/>
              </c:ext>
            </c:extLst>
          </c:dPt>
          <c:dLbls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1"/>
            <c:showVal val="0"/>
            <c:showCatName val="1"/>
            <c:showSerName val="0"/>
            <c:showPercent val="1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是</c:v>
                </c:pt>
                <c:pt idx="1">
                  <c:v>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57-45A6-BE5B-C2AC801FCF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US" altLang="zh-CN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 </a:t>
            </a:r>
            <a:r>
              <a:rPr lang="zh-CN" altLang="en-US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扫码导游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选项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C3A-4E7B-A521-A1A58D6E95D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C3A-4E7B-A521-A1A58D6E95D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86-4745-9310-D354EC45571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86-4745-9310-D354EC45571F}"/>
              </c:ext>
            </c:extLst>
          </c:dPt>
          <c:dLbls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1"/>
            <c:showVal val="0"/>
            <c:showCatName val="1"/>
            <c:showSerName val="0"/>
            <c:showPercent val="1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2"/>
                <c:pt idx="0">
                  <c:v>是</c:v>
                </c:pt>
                <c:pt idx="1">
                  <c:v>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37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C3A-4E7B-A521-A1A58D6E95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选项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917-40AD-B600-2B46532F89B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917-40AD-B600-2B46532F89B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EBE-C047-91DC-6E2E7D9FC375}"/>
              </c:ext>
            </c:extLst>
          </c:dPt>
          <c:dLbls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1"/>
            <c:showVal val="0"/>
            <c:showCatName val="1"/>
            <c:showSerName val="0"/>
            <c:showPercent val="1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A. 传统导游</c:v>
                </c:pt>
                <c:pt idx="1">
                  <c:v>B. 扫码导游</c:v>
                </c:pt>
                <c:pt idx="2">
                  <c:v>C. 手机拍照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13</c:v>
                </c:pt>
                <c:pt idx="2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917-40AD-B600-2B46532F89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选项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917-40AD-B600-2B46532F89B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917-40AD-B600-2B46532F89B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7CA9-4DF4-96A8-A73A021571C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CA9-4DF4-96A8-A73A021571C5}"/>
              </c:ext>
            </c:extLst>
          </c:dPt>
          <c:dLbls>
            <c:dLbl>
              <c:idx val="1"/>
              <c:layout>
                <c:manualLayout>
                  <c:x val="0.12904398763340558"/>
                  <c:y val="-1.4464239445803235E-2"/>
                </c:manualLayout>
              </c:layout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917-40AD-B600-2B46532F89B1}"/>
                </c:ext>
              </c:extLst>
            </c:dLbl>
            <c:dLbl>
              <c:idx val="2"/>
              <c:layout>
                <c:manualLayout>
                  <c:x val="-0.26581537310895309"/>
                  <c:y val="-7.2321197229016171E-2"/>
                </c:manualLayout>
              </c:layout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CA9-4DF4-96A8-A73A021571C5}"/>
                </c:ext>
              </c:extLst>
            </c:dLbl>
            <c:dLbl>
              <c:idx val="3"/>
              <c:layout>
                <c:manualLayout>
                  <c:x val="-1.8917318766410604E-2"/>
                  <c:y val="-1.8080299307254043E-2"/>
                </c:manualLayout>
              </c:layout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CA9-4DF4-96A8-A73A021571C5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1"/>
            <c:showVal val="0"/>
            <c:showCatName val="1"/>
            <c:showSerName val="0"/>
            <c:showPercent val="1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A. 园子太大，建筑太多，傻傻分不清楚</c:v>
                </c:pt>
                <c:pt idx="1">
                  <c:v>B.路标太少，不明确</c:v>
                </c:pt>
                <c:pt idx="2">
                  <c:v>C.地图定位不准确，或看不懂地图</c:v>
                </c:pt>
                <c:pt idx="3">
                  <c:v>D.没有迷路经历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3</c:v>
                </c:pt>
                <c:pt idx="2">
                  <c:v>3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917-40AD-B600-2B46532F89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78547686573"/>
          <c:y val="2.43376276760481E-2"/>
          <c:w val="0.60242890047794495"/>
          <c:h val="0.90364328484557199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百分比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E9E-A148-A776-535CBD56414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E9E-A148-A776-535CBD564147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E9E-A148-A776-535CBD564147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E9E-A148-A776-535CBD56414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工作表1!$A$2:$A$3</c:f>
              <c:strCache>
                <c:ptCount val="2"/>
                <c:pt idx="0">
                  <c:v>错误</c:v>
                </c:pt>
                <c:pt idx="1">
                  <c:v>正确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2</c:v>
                </c:pt>
                <c:pt idx="1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E9E-A148-A776-535CBD56414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343"/>
        <c:holeSize val="38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2960094344010101"/>
          <c:y val="0.93317637518973695"/>
          <c:w val="0.55190721070079596"/>
          <c:h val="6.22752978295434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78547686573"/>
          <c:y val="2.43376276760481E-2"/>
          <c:w val="0.60242890047794495"/>
          <c:h val="0.90364328484557199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百分比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E9E-A148-A776-535CBD56414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E9E-A148-A776-535CBD564147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E9E-A148-A776-535CBD564147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E9E-A148-A776-535CBD56414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工作表1!$A$2:$A$3</c:f>
              <c:strCache>
                <c:ptCount val="2"/>
                <c:pt idx="0">
                  <c:v>错误</c:v>
                </c:pt>
                <c:pt idx="1">
                  <c:v>正确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19.5</c:v>
                </c:pt>
                <c:pt idx="1">
                  <c:v>80.5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E9E-A148-A776-535CBD56414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343"/>
        <c:holeSize val="38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2960094344010101"/>
          <c:y val="0.93317637518973695"/>
          <c:w val="0.55190721070079596"/>
          <c:h val="6.22752978295434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E57AA-4141-3347-9CD5-61F357B20D2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5C60F-3E86-CA4D-8958-C13FD280BE67}" type="datetimeFigureOut">
              <a:rPr kumimoji="1" lang="zh-CN" altLang="en-US" smtClean="0"/>
              <a:t>2018/6/12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5019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AA2F8-30C7-8240-9D78-400F697B6BDF}" type="datetimeFigureOut">
              <a:t>2018/6/12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04AAC-E73D-074A-85C9-4A97B4702BD5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218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大家好，我们组今天要发布的产品是乐游，上节课有的小组做了基于旅游路径规划，我想我们这个产品可以非常好的与他们的产品进行互补，我们做的是一款基于图像识别的智能导游系统。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3373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总结一下：</a:t>
            </a:r>
          </a:p>
          <a:p>
            <a:r>
              <a:rPr lang="zh-CN" altLang="en-US"/>
              <a:t>传统导游方式的痛点：麻烦、自主性差</a:t>
            </a:r>
          </a:p>
          <a:p>
            <a:r>
              <a:rPr lang="zh-CN" altLang="en-US"/>
              <a:t>无导游时的痛点：因难以识景而迷路、无法获取讲解</a:t>
            </a:r>
          </a:p>
          <a:p>
            <a:r>
              <a:rPr lang="zh-CN" altLang="en-US"/>
              <a:t>大多数用户十分认可“手机拍摄，智能识别”这一新型交互模式，注重其方便性、直观性、娱乐性</a:t>
            </a:r>
          </a:p>
          <a:p>
            <a:r>
              <a:rPr lang="zh-CN" altLang="en-US"/>
              <a:t>产品定位：方便快捷的识景、讲解、导航、分享一体化服务，带给用户全新的旅游体验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6939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接下来我们分析一下目前友商的产品，事实上，经过搜索调研，和我们一样的产品是没有的。</a:t>
            </a:r>
          </a:p>
          <a:p>
            <a:endParaRPr lang="zh-CN" altLang="en-US"/>
          </a:p>
          <a:p>
            <a:r>
              <a:rPr lang="zh-CN" altLang="en-US"/>
              <a:t>右图这个“导游讲解”小程序，主要功能是跟据用户当前定位进行语音播报，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9424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右图这个“</a:t>
            </a:r>
            <a:r>
              <a:rPr lang="en-US" altLang="zh-CN"/>
              <a:t>Ai</a:t>
            </a:r>
            <a:r>
              <a:rPr lang="zh-CN" altLang="en-US"/>
              <a:t>导游”小程序，主要功能是与用户进行语音问答，后期我们的程序也可以考虑加这么一个功能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0693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右图这个是一个植物识别程序，还有一个叫三毛游的程序没放出来，他们的定位是名画识别、展品识别、花草识别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8075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综上所述，目前已经有的产品都和我们差别很大，我们的要做的是功能全面而且方便实用（不用安装）的导游程序，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8652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我们产品的四大功能：</a:t>
            </a:r>
          </a:p>
          <a:p>
            <a:r>
              <a:rPr kumimoji="1" lang="zh-CN" altLang="en-US"/>
              <a:t>景物识别：自主观景，不受干扰</a:t>
            </a:r>
          </a:p>
          <a:p>
            <a:r>
              <a:rPr kumimoji="1" lang="zh-CN" altLang="en-US"/>
              <a:t>文字讲解：在景区拍照的同时获取讲解信息</a:t>
            </a:r>
          </a:p>
          <a:p>
            <a:r>
              <a:rPr kumimoji="1" lang="zh-CN" altLang="en-US"/>
              <a:t>导航推荐：告别频繁的地图搜索，解决无导游时的迷路问题</a:t>
            </a:r>
          </a:p>
          <a:p>
            <a:r>
              <a:rPr kumimoji="1" lang="zh-CN" altLang="en-US"/>
              <a:t>美图分享：拍照识别后，可自动生成精美海报，以便分享转发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4984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未来产品的市场可以来自于哪呢，大致有两种渠道，一个是我们给景区开发程序，景区直接给我们赞助，另一个是通过在程序增加景区推荐和海报推荐景区，来获得景区的广告赞助，这样的广告不会损害用户体验，又能给用户推荐好的旅游景区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0690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􏰫􏰬􏰭􏰮􏰯􏰰􏰱􏰲􏰳􏰴􏰢􏰵􏰌􏰝􏰶􏰷􏰸􏰹􏰭􏰺􏰻􏰼􏰄􏰽􏰾􏰿􏱀􏰑􏱁􏱂􏱃􏱄􏰪􏱅􏱆􏰌􏱇􏱈􏱉􏰑􏱊􏱋􏰢􏱌 􏱍􏱎􏰪􏱏􏰩􏱐􏰑􏱑􏱒􏱓􏱔􏱕􏱖􏱗􏱘􏱃 </a:t>
            </a:r>
            <a:endParaRPr lang="zh-CN" altLang="en-US">
              <a:effectLst/>
            </a:endParaRPr>
          </a:p>
          <a:p>
            <a:r>
              <a:rPr kumimoji="1" lang="zh-CN" altLang="en-US"/>
              <a:t>下面给大家简单展示一下，我们基于</a:t>
            </a:r>
            <a:r>
              <a:rPr kumimoji="1" lang="en-US" altLang="zh-CN"/>
              <a:t>|</a:t>
            </a:r>
            <a:r>
              <a:rPr kumimoji="1" lang="zh-CN" altLang="en-US"/>
              <a:t>人工智能的</a:t>
            </a:r>
            <a:r>
              <a:rPr kumimoji="1" lang="en-US" altLang="zh-CN"/>
              <a:t>|</a:t>
            </a:r>
            <a:r>
              <a:rPr kumimoji="1" lang="zh-CN" altLang="en-US"/>
              <a:t>下一代</a:t>
            </a:r>
            <a:r>
              <a:rPr kumimoji="1" lang="en-US" altLang="zh-CN"/>
              <a:t>|</a:t>
            </a:r>
            <a:r>
              <a:rPr kumimoji="1" lang="zh-CN" altLang="en-US"/>
              <a:t>导游系统的概念图，我们产品设计也是基本按照这个概念图来设计的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7268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􏰫􏰬􏰭􏰮􏰯􏰰􏰱􏰲􏰳􏰴􏰢􏰵􏰌􏰝􏰶􏰷􏰸􏰹􏰭􏰺􏰻􏰼􏰄􏰽􏰾􏰿􏱀􏰑􏱁􏱂􏱃􏱄􏰪􏱅􏱆􏰌􏱇􏱈􏱉􏰑􏱊􏱋􏰢􏱌 􏱍􏱎􏰪􏱏􏰩􏱐􏰑􏱑􏱒􏱓􏱔􏱕􏱖􏱗􏱘􏱃 </a:t>
            </a:r>
            <a:endParaRPr lang="zh-CN" altLang="en-US">
              <a:effectLst/>
            </a:endParaRP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9312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接下来是产品设计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4203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我们将分为三部分介绍我们的产品，分别是立项、设计、开发三部分，然后会进行现场演示。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6374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我们的产品分为五大模块：视图、风景、分享、遇见和用户主页，之后每页都放了我们实际产品的图片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190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识图界面主要是显示当前位置，上传图片功能，右图所示。。。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32368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风景界面主要是显示识别结果，文字解说，右图所示。。。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1497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分享界面主要是对图像用精美的模板进行处理，右图所示。。。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0546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遇见界面主要是推荐附近的景物，如右图所示。。。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0130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我见面主要是显示用户信息，显示当前景区介绍。。。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8039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我们对特殊情况进行了处理，如果识别不出来任何景物，比如图片里什么都没有，会标记</a:t>
            </a:r>
            <a:r>
              <a:rPr kumimoji="1" lang="en-US" altLang="zh-CN"/>
              <a:t>unknown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5226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smtClean="0"/>
              <a:t>29</a:t>
            </a:fld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9756214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大家好，下面我来介绍一下项目的开发框架与测试。我们在选取框架时做了认真的考虑。</a:t>
            </a:r>
          </a:p>
          <a:p>
            <a:endParaRPr kumimoji="1" lang="zh-CN" altLang="en-US"/>
          </a:p>
          <a:p>
            <a:r>
              <a:rPr kumimoji="1" lang="zh-CN" altLang="en-US"/>
              <a:t>首先是前端，我们采用微信小程序的框架进行编写，主要考虑两点：</a:t>
            </a:r>
          </a:p>
          <a:p>
            <a:endParaRPr kumimoji="1" lang="zh-CN" altLang="en-US"/>
          </a:p>
          <a:p>
            <a:r>
              <a:rPr kumimoji="1" lang="zh-CN" altLang="en-US"/>
              <a:t>其一，用户无需下载即可使用，这比较符合旅游产品“即用即走”的特性；</a:t>
            </a:r>
          </a:p>
          <a:p>
            <a:r>
              <a:rPr kumimoji="1" lang="zh-CN" altLang="en-US"/>
              <a:t>其二，项目跨</a:t>
            </a:r>
            <a:r>
              <a:rPr kumimoji="1" lang="en-US" altLang="zh-CN"/>
              <a:t>ios/Android</a:t>
            </a:r>
            <a:r>
              <a:rPr kumimoji="1" lang="zh-CN" altLang="en-US"/>
              <a:t>两大平台，因为绝大部分用户都装有微信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0607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前端使用的这些工具大家应该都已经比较熟悉，总的来说，前端的核心功能是：</a:t>
            </a:r>
          </a:p>
          <a:p>
            <a:endParaRPr kumimoji="1" lang="zh-CN" altLang="en-US"/>
          </a:p>
          <a:p>
            <a:r>
              <a:rPr kumimoji="1" lang="zh-CN" altLang="en-US"/>
              <a:t>通过微信提供的</a:t>
            </a:r>
            <a:r>
              <a:rPr kumimoji="1" lang="en-US" altLang="zh-CN"/>
              <a:t>JS</a:t>
            </a:r>
            <a:r>
              <a:rPr kumimoji="1" lang="zh-CN" altLang="en-US"/>
              <a:t>接口，向后台发出上传图片、下载图片等请求，并根据返回的数据更新用户界面</a:t>
            </a: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7938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首先是立项部分，我们为什么要针对旅游做这样一个产品呢？随着人们生活水平的提高，尤其是现在高铁基本贯穿全国后，去各个地方旅游已经非常方便，人们对旅游的热情也越来越高涨，我国一些名声景区旅游业已经成为了支柱性产业，市场潜力巨大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35620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后台主要用来部署模型和用户的一些缓存，并响应前端的请求，总体上构成了一个</a:t>
            </a:r>
            <a:r>
              <a:rPr kumimoji="1" lang="en-US" altLang="zh-CN"/>
              <a:t>C-S</a:t>
            </a:r>
            <a:r>
              <a:rPr kumimoji="1" lang="zh-CN" altLang="en-US"/>
              <a:t>架构。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2636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简单介绍一下我们的后台框架：</a:t>
            </a:r>
          </a:p>
          <a:p>
            <a:endParaRPr kumimoji="1" lang="zh-CN" altLang="en-US"/>
          </a:p>
          <a:p>
            <a:r>
              <a:rPr kumimoji="1" lang="zh-CN" altLang="en-US"/>
              <a:t>首先是</a:t>
            </a:r>
            <a:r>
              <a:rPr kumimoji="1" lang="en-US" altLang="zh-CN"/>
              <a:t>Flask</a:t>
            </a:r>
            <a:r>
              <a:rPr kumimoji="1" lang="zh-CN" altLang="en-US"/>
              <a:t>，它是一个很轻型的</a:t>
            </a:r>
            <a:r>
              <a:rPr kumimoji="1" lang="en-US" altLang="zh-CN"/>
              <a:t>web</a:t>
            </a:r>
            <a:r>
              <a:rPr kumimoji="1" lang="zh-CN" altLang="en-US"/>
              <a:t>框架。由于我们这个项目对后台的需求主要就是返回数据，同时也没有用户登录之类的复杂逻辑，所以我们没有用</a:t>
            </a:r>
            <a:r>
              <a:rPr kumimoji="1" lang="en-US" altLang="zh-CN"/>
              <a:t>Django</a:t>
            </a:r>
            <a:r>
              <a:rPr kumimoji="1" lang="zh-CN" altLang="en-US"/>
              <a:t>，而是用了</a:t>
            </a:r>
            <a:r>
              <a:rPr kumimoji="1" lang="en-US" altLang="zh-CN"/>
              <a:t>Flask</a:t>
            </a:r>
            <a:r>
              <a:rPr kumimoji="1" lang="zh-CN" altLang="en-US"/>
              <a:t>；</a:t>
            </a:r>
          </a:p>
          <a:p>
            <a:endParaRPr kumimoji="1" lang="zh-CN" altLang="en-US"/>
          </a:p>
          <a:p>
            <a:r>
              <a:rPr kumimoji="1" lang="zh-CN" altLang="en-US"/>
              <a:t>其次是</a:t>
            </a:r>
            <a:r>
              <a:rPr kumimoji="1" lang="en-US" altLang="zh-CN"/>
              <a:t>Keras</a:t>
            </a:r>
            <a:r>
              <a:rPr kumimoji="1" lang="zh-CN" altLang="en-US"/>
              <a:t>，我们使用的是</a:t>
            </a:r>
            <a:r>
              <a:rPr kumimoji="1" lang="en-US" altLang="zh-CN"/>
              <a:t>TF</a:t>
            </a:r>
            <a:r>
              <a:rPr kumimoji="1" lang="zh-CN" altLang="en-US"/>
              <a:t>的</a:t>
            </a:r>
            <a:r>
              <a:rPr kumimoji="1" lang="en-US" altLang="zh-CN"/>
              <a:t>backend</a:t>
            </a:r>
            <a:r>
              <a:rPr kumimoji="1" lang="zh-CN" altLang="en-US"/>
              <a:t>。这个框架的高度封装性，为我们部署模型带来了极大的便利；</a:t>
            </a:r>
          </a:p>
          <a:p>
            <a:endParaRPr kumimoji="1" lang="zh-CN" altLang="en-US"/>
          </a:p>
          <a:p>
            <a:r>
              <a:rPr kumimoji="1" lang="zh-CN" altLang="en-US"/>
              <a:t>最后是一些工具库：</a:t>
            </a:r>
            <a:r>
              <a:rPr kumimoji="1" lang="en-US" altLang="zh-CN"/>
              <a:t>OpenCV</a:t>
            </a:r>
            <a:r>
              <a:rPr kumimoji="1" lang="zh-CN" altLang="en-US"/>
              <a:t>和</a:t>
            </a:r>
            <a:r>
              <a:rPr kumimoji="1" lang="en-US" altLang="zh-CN"/>
              <a:t>PIL</a:t>
            </a:r>
            <a:r>
              <a:rPr kumimoji="1" lang="zh-CN" altLang="en-US"/>
              <a:t>，它们用来实现一些图片裁剪、归一化、文字打印这样一些功能。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08773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最后介绍一下项目的测试。我们对这个项目的测试是相对完善的。</a:t>
            </a:r>
          </a:p>
          <a:p>
            <a:endParaRPr kumimoji="1" lang="zh-CN" altLang="en-US"/>
          </a:p>
          <a:p>
            <a:r>
              <a:rPr kumimoji="1" lang="zh-CN" altLang="en-US"/>
              <a:t>首先是大家最关心的算法测试。也就是模型的</a:t>
            </a:r>
            <a:r>
              <a:rPr kumimoji="1" lang="en-US" altLang="zh-CN"/>
              <a:t>accuracy</a:t>
            </a:r>
            <a:r>
              <a:rPr kumimoji="1" lang="zh-CN" altLang="en-US"/>
              <a:t>到底多高。我们一共使用了</a:t>
            </a:r>
            <a:r>
              <a:rPr kumimoji="1" lang="en-US" altLang="zh-CN"/>
              <a:t>2</a:t>
            </a:r>
            <a:r>
              <a:rPr kumimoji="1" lang="zh-CN" altLang="en-US"/>
              <a:t>种评测方法。</a:t>
            </a:r>
          </a:p>
          <a:p>
            <a:endParaRPr kumimoji="1" lang="zh-CN" altLang="en-US"/>
          </a:p>
          <a:p>
            <a:r>
              <a:rPr kumimoji="1" lang="zh-CN" altLang="en-US"/>
              <a:t>第一种方法是直接从收集到的所有数据中，划分出</a:t>
            </a:r>
            <a:r>
              <a:rPr kumimoji="1" lang="en-US" altLang="zh-CN"/>
              <a:t>20%</a:t>
            </a:r>
            <a:r>
              <a:rPr kumimoji="1" lang="zh-CN" altLang="en-US"/>
              <a:t>用来测试。这样达到了</a:t>
            </a:r>
            <a:r>
              <a:rPr kumimoji="1" lang="en-US" altLang="zh-CN"/>
              <a:t>98%</a:t>
            </a:r>
            <a:r>
              <a:rPr kumimoji="1" lang="zh-CN" altLang="en-US"/>
              <a:t>的精度。</a:t>
            </a:r>
          </a:p>
          <a:p>
            <a:endParaRPr kumimoji="1" lang="zh-CN" altLang="en-US"/>
          </a:p>
          <a:p>
            <a:r>
              <a:rPr kumimoji="1" lang="zh-CN" altLang="en-US"/>
              <a:t>但是这样存在一个问题，就是因为其实数据是视频截图，尽管我们已经把采样率调的相对稀疏，在</a:t>
            </a:r>
            <a:r>
              <a:rPr kumimoji="1" lang="en-US" altLang="zh-CN"/>
              <a:t>2</a:t>
            </a:r>
            <a:r>
              <a:rPr kumimoji="1" lang="zh-CN" altLang="en-US"/>
              <a:t>帧之间还是可能存在一定的相关性，所以这样划分的训练集和测试集实际上在统计上并不是独立的。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79040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因此我们引入了第二种指标：也就是随机另外用手机拍摄了</a:t>
            </a:r>
            <a:r>
              <a:rPr kumimoji="1" lang="en-US" altLang="zh-CN"/>
              <a:t>36</a:t>
            </a:r>
            <a:r>
              <a:rPr kumimoji="1" lang="zh-CN" altLang="en-US"/>
              <a:t>张照片，这里采集的日期和路线都和收集训练数据时不同。</a:t>
            </a:r>
          </a:p>
          <a:p>
            <a:endParaRPr kumimoji="1" lang="zh-CN" altLang="en-US"/>
          </a:p>
          <a:p>
            <a:r>
              <a:rPr kumimoji="1" lang="zh-CN" altLang="en-US"/>
              <a:t>这样测出来的准确率是</a:t>
            </a:r>
            <a:r>
              <a:rPr kumimoji="1" lang="en-US" altLang="zh-CN"/>
              <a:t>80%</a:t>
            </a:r>
            <a:r>
              <a:rPr kumimoji="1" lang="zh-CN" altLang="en-US"/>
              <a:t>左右，应该说从一个产品的角度而言，肯定还不够完善。但考虑到我们每个类别的训练数据其实也只有</a:t>
            </a:r>
            <a:r>
              <a:rPr kumimoji="1" lang="en-US" altLang="zh-CN"/>
              <a:t>300</a:t>
            </a:r>
            <a:r>
              <a:rPr kumimoji="1" lang="zh-CN" altLang="en-US"/>
              <a:t>个左右，应该说主要的瓶颈还是在数据上。</a:t>
            </a:r>
          </a:p>
          <a:p>
            <a:endParaRPr kumimoji="1" lang="zh-CN" altLang="en-US"/>
          </a:p>
          <a:p>
            <a:r>
              <a:rPr kumimoji="1" lang="zh-CN" altLang="en-US"/>
              <a:t>后期可能需要更精细的数据采集方式来进行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14343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最后说一下我们各个模块的测试方法：</a:t>
            </a:r>
          </a:p>
          <a:p>
            <a:endParaRPr kumimoji="1" lang="zh-CN" altLang="en-US"/>
          </a:p>
          <a:p>
            <a:r>
              <a:rPr kumimoji="1" lang="zh-CN" altLang="en-US"/>
              <a:t>首先是算法测试：</a:t>
            </a:r>
          </a:p>
          <a:p>
            <a:endParaRPr kumimoji="1" lang="zh-CN" altLang="en-US"/>
          </a:p>
          <a:p>
            <a:r>
              <a:rPr kumimoji="1" lang="zh-CN" altLang="en-US"/>
              <a:t>首先是对于任何输入图片能给出合理的输出，包括前面提到的</a:t>
            </a:r>
            <a:r>
              <a:rPr kumimoji="1" lang="en-US" altLang="zh-CN"/>
              <a:t>unknown</a:t>
            </a:r>
            <a:r>
              <a:rPr kumimoji="1" lang="zh-CN" altLang="en-US"/>
              <a:t>的情形；</a:t>
            </a:r>
          </a:p>
          <a:p>
            <a:r>
              <a:rPr kumimoji="1" lang="zh-CN" altLang="en-US"/>
              <a:t>其次是刚才讲的准确度测试，对于室外的随机拍摄，准确度达到</a:t>
            </a:r>
            <a:r>
              <a:rPr kumimoji="1" lang="en-US" altLang="zh-CN"/>
              <a:t>80%</a:t>
            </a:r>
            <a:r>
              <a:rPr kumimoji="1" lang="zh-CN" altLang="en-US"/>
              <a:t>；</a:t>
            </a:r>
          </a:p>
          <a:p>
            <a:r>
              <a:rPr kumimoji="1" lang="zh-CN" altLang="en-US"/>
              <a:t>最后是效率测试，平均单次预测时间在半秒以内。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4153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其次是后台测试：</a:t>
            </a:r>
          </a:p>
          <a:p>
            <a:endParaRPr kumimoji="1" lang="zh-CN" altLang="en-US"/>
          </a:p>
          <a:p>
            <a:r>
              <a:rPr kumimoji="1" lang="zh-CN" altLang="en-US"/>
              <a:t>除了前面提到的正确性、效率指标之外，我们主要测试了它能够正确响应前端的上传下载请求，以及多个用户并发操作的时候能够正确返回每个用户的数据；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0887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然后是前端测试：</a:t>
            </a:r>
          </a:p>
          <a:p>
            <a:endParaRPr kumimoji="1" lang="zh-CN" altLang="en-US"/>
          </a:p>
          <a:p>
            <a:r>
              <a:rPr kumimoji="1" lang="zh-CN" altLang="en-US"/>
              <a:t>我们测试了这个小程序可以在不同尺寸的手机正常显示，同时操作流畅，识图和分享的延迟都不超过</a:t>
            </a:r>
            <a:r>
              <a:rPr kumimoji="1" lang="en-US" altLang="zh-CN"/>
              <a:t>1s</a:t>
            </a:r>
            <a:r>
              <a:rPr kumimoji="1" lang="zh-CN" altLang="en-US"/>
              <a:t>；而且操作的过程中手机不会发热；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58962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最后是整体流程测试：</a:t>
            </a:r>
          </a:p>
          <a:p>
            <a:endParaRPr kumimoji="1" lang="zh-CN" altLang="en-US"/>
          </a:p>
          <a:p>
            <a:r>
              <a:rPr kumimoji="1" lang="zh-CN" altLang="en-US"/>
              <a:t>这里我们主要测试了多个用户在同时操作产品的多个模块的时候，每个用户都能够交互正常。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1444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大家对跟团导游一定不会陌生，导游每到一个景点都能给我们提供讲解，能帮我们带路不让我们迷路，此外现在一些景区已经出现了二维码式的自助导游，游客每到一个景点，都可以通过扫取二维码的方式收听讲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9298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但是，这两种方式都有很大的局限性，对人工导游而言，我们没有选择权，导游说去哪我们就得去哪，导游说我们去购物一个小时，你就不得不跟着购物一个小时，对二维码自助导游而言，它本身不美观，和景区毫无融合度可言，而且二维码做的越大越丑，做的小的话大家蜂拥而上非常拥挤，又扫不上码。</a:t>
            </a:r>
          </a:p>
          <a:p>
            <a:endParaRPr lang="zh-CN" altLang="en-US"/>
          </a:p>
          <a:p>
            <a:r>
              <a:rPr lang="zh-CN" altLang="en-US"/>
              <a:t>那我们希望做什么呢，我们产品的定位便是希望能提供优质的导游服务，包括讲解和导航。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8292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我们针对用户需求进行了调研，对清华大学本科生发放了问卷，最终收到有效问卷</a:t>
            </a:r>
            <a:r>
              <a:rPr lang="en-US" altLang="zh-CN"/>
              <a:t>46</a:t>
            </a:r>
            <a:r>
              <a:rPr lang="zh-CN" altLang="en-US"/>
              <a:t>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4389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问题一，当你出去旅行时，你是否希望跟随导游，问题二，现在不少景区都采用了二维码自助导游的方式，你是否认可这种方式</a:t>
            </a:r>
          </a:p>
          <a:p>
            <a:endParaRPr lang="zh-CN" altLang="en-US"/>
          </a:p>
          <a:p>
            <a:r>
              <a:rPr lang="en-US" altLang="zh-CN"/>
              <a:t>67%</a:t>
            </a:r>
            <a:r>
              <a:rPr lang="zh-CN" altLang="en-US"/>
              <a:t>的同学不想跟传统导游，理由是不够自由、会被打扰、诱导购物等，</a:t>
            </a:r>
            <a:r>
              <a:rPr lang="en-US" altLang="zh-CN"/>
              <a:t>33%</a:t>
            </a:r>
            <a:r>
              <a:rPr lang="zh-CN" altLang="en-US"/>
              <a:t>的同学希望跟传统导游，理由是了解知识、规划路径、安全省心，</a:t>
            </a:r>
            <a:r>
              <a:rPr lang="en-US" altLang="zh-CN"/>
              <a:t>80%</a:t>
            </a:r>
            <a:r>
              <a:rPr lang="zh-CN" altLang="en-US"/>
              <a:t>的同学认可扫码导游，理由是方便自由、不被打扰、高效简洁，</a:t>
            </a:r>
            <a:r>
              <a:rPr lang="en-US" altLang="zh-CN"/>
              <a:t>20%</a:t>
            </a:r>
            <a:r>
              <a:rPr lang="zh-CN" altLang="en-US"/>
              <a:t>的同学不认可扫码导游，理由是扫码拥挤麻烦、无法实时讲解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762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问题三，假如可以通过手机对景区建筑拍照，直接获得讲解信息，那在以下</a:t>
            </a:r>
            <a:r>
              <a:rPr lang="en-US" altLang="zh-CN"/>
              <a:t>3</a:t>
            </a:r>
            <a:r>
              <a:rPr lang="zh-CN" altLang="en-US"/>
              <a:t>种导游方式中，你倾向于哪一种，大部分同学都选择了手机拍照操作简单，理由是可以顺便拍照、好看有趣、更加方便自主、不影响景区外观等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0559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问题四，你刚入学时是否有在清华迷路的经历，</a:t>
            </a:r>
            <a:r>
              <a:rPr lang="en-US" altLang="zh-CN"/>
              <a:t>57%</a:t>
            </a:r>
            <a:r>
              <a:rPr lang="zh-CN" altLang="en-US"/>
              <a:t>的同学都曾经迷过路，其中最多的原因是，园子太大、建筑太多无法区分，看来没导游时一个导航也是很需要的。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04AAC-E73D-074A-85C9-4A97B4702BD5}" type="slidenum">
              <a:rPr lang="en-US" altLang="zh-CN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1625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Century Gothic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 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如有建议请联系 </a:t>
            </a:r>
            <a:r>
              <a:rPr lang="zh-CN" altLang="en-US" sz="1333" dirty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组 1224"/>
          <p:cNvGrpSpPr/>
          <p:nvPr userDrawn="1"/>
        </p:nvGrpSpPr>
        <p:grpSpPr>
          <a:xfrm>
            <a:off x="0" y="-872063"/>
            <a:ext cx="12303760" cy="8022373"/>
            <a:chOff x="210000" y="-872063"/>
            <a:chExt cx="11772000" cy="8022373"/>
          </a:xfrm>
          <a:solidFill>
            <a:schemeClr val="bg1">
              <a:alpha val="5000"/>
            </a:schemeClr>
          </a:solidFill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5872142" y="2013753"/>
              <a:ext cx="107062" cy="294422"/>
            </a:xfrm>
            <a:custGeom>
              <a:avLst/>
              <a:gdLst>
                <a:gd name="T0" fmla="*/ 25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3 w 29"/>
                <a:gd name="T9" fmla="*/ 64 h 79"/>
                <a:gd name="T10" fmla="*/ 12 w 29"/>
                <a:gd name="T11" fmla="*/ 78 h 79"/>
                <a:gd name="T12" fmla="*/ 9 w 29"/>
                <a:gd name="T13" fmla="*/ 66 h 79"/>
                <a:gd name="T14" fmla="*/ 13 w 29"/>
                <a:gd name="T15" fmla="*/ 20 h 79"/>
                <a:gd name="T16" fmla="*/ 25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5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5884308" y="1624436"/>
              <a:ext cx="111929" cy="294422"/>
            </a:xfrm>
            <a:custGeom>
              <a:avLst/>
              <a:gdLst>
                <a:gd name="T0" fmla="*/ 15 w 30"/>
                <a:gd name="T1" fmla="*/ 0 h 79"/>
                <a:gd name="T2" fmla="*/ 0 w 30"/>
                <a:gd name="T3" fmla="*/ 16 h 79"/>
                <a:gd name="T4" fmla="*/ 10 w 30"/>
                <a:gd name="T5" fmla="*/ 19 h 79"/>
                <a:gd name="T6" fmla="*/ 3 w 30"/>
                <a:gd name="T7" fmla="*/ 64 h 79"/>
                <a:gd name="T8" fmla="*/ 13 w 30"/>
                <a:gd name="T9" fmla="*/ 78 h 79"/>
                <a:gd name="T10" fmla="*/ 9 w 30"/>
                <a:gd name="T11" fmla="*/ 66 h 79"/>
                <a:gd name="T12" fmla="*/ 14 w 30"/>
                <a:gd name="T13" fmla="*/ 20 h 79"/>
                <a:gd name="T14" fmla="*/ 25 w 30"/>
                <a:gd name="T15" fmla="*/ 22 h 79"/>
                <a:gd name="T16" fmla="*/ 15 w 30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9">
                  <a:moveTo>
                    <a:pt x="15" y="0"/>
                  </a:moveTo>
                  <a:cubicBezTo>
                    <a:pt x="11" y="6"/>
                    <a:pt x="5" y="10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3"/>
                    <a:pt x="3" y="64"/>
                  </a:cubicBezTo>
                  <a:cubicBezTo>
                    <a:pt x="4" y="69"/>
                    <a:pt x="4" y="79"/>
                    <a:pt x="13" y="78"/>
                  </a:cubicBezTo>
                  <a:cubicBezTo>
                    <a:pt x="14" y="73"/>
                    <a:pt x="8" y="71"/>
                    <a:pt x="9" y="66"/>
                  </a:cubicBezTo>
                  <a:cubicBezTo>
                    <a:pt x="26" y="57"/>
                    <a:pt x="13" y="34"/>
                    <a:pt x="14" y="20"/>
                  </a:cubicBezTo>
                  <a:cubicBezTo>
                    <a:pt x="18" y="22"/>
                    <a:pt x="23" y="23"/>
                    <a:pt x="25" y="22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68341" y="1079391"/>
              <a:ext cx="153295" cy="411217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4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8"/>
                    <a:pt x="6" y="13"/>
                    <a:pt x="0" y="22"/>
                  </a:cubicBezTo>
                  <a:cubicBezTo>
                    <a:pt x="3" y="27"/>
                    <a:pt x="8" y="23"/>
                    <a:pt x="14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5" y="96"/>
                    <a:pt x="5" y="110"/>
                    <a:pt x="17" y="109"/>
                  </a:cubicBezTo>
                  <a:cubicBezTo>
                    <a:pt x="19" y="102"/>
                    <a:pt x="10" y="99"/>
                    <a:pt x="12" y="92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8"/>
            <p:cNvSpPr>
              <a:spLocks noEditPoints="1"/>
            </p:cNvSpPr>
            <p:nvPr/>
          </p:nvSpPr>
          <p:spPr bwMode="auto">
            <a:xfrm>
              <a:off x="5480390" y="-631172"/>
              <a:ext cx="435550" cy="990327"/>
            </a:xfrm>
            <a:custGeom>
              <a:avLst/>
              <a:gdLst>
                <a:gd name="T0" fmla="*/ 0 w 117"/>
                <a:gd name="T1" fmla="*/ 185 h 265"/>
                <a:gd name="T2" fmla="*/ 20 w 117"/>
                <a:gd name="T3" fmla="*/ 208 h 265"/>
                <a:gd name="T4" fmla="*/ 31 w 117"/>
                <a:gd name="T5" fmla="*/ 242 h 265"/>
                <a:gd name="T6" fmla="*/ 64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7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1 w 117"/>
                <a:gd name="T33" fmla="*/ 236 h 265"/>
                <a:gd name="T34" fmla="*/ 61 w 117"/>
                <a:gd name="T35" fmla="*/ 256 h 265"/>
                <a:gd name="T36" fmla="*/ 30 w 117"/>
                <a:gd name="T37" fmla="*/ 204 h 265"/>
                <a:gd name="T38" fmla="*/ 10 w 117"/>
                <a:gd name="T39" fmla="*/ 188 h 265"/>
                <a:gd name="T40" fmla="*/ 40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4" y="197"/>
                    <a:pt x="14" y="197"/>
                    <a:pt x="20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4" y="264"/>
                  </a:cubicBezTo>
                  <a:cubicBezTo>
                    <a:pt x="68" y="264"/>
                    <a:pt x="85" y="252"/>
                    <a:pt x="89" y="249"/>
                  </a:cubicBezTo>
                  <a:cubicBezTo>
                    <a:pt x="92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6" y="73"/>
                    <a:pt x="117" y="13"/>
                    <a:pt x="92" y="3"/>
                  </a:cubicBezTo>
                  <a:cubicBezTo>
                    <a:pt x="85" y="0"/>
                    <a:pt x="74" y="0"/>
                    <a:pt x="66" y="2"/>
                  </a:cubicBezTo>
                  <a:cubicBezTo>
                    <a:pt x="58" y="5"/>
                    <a:pt x="50" y="15"/>
                    <a:pt x="47" y="21"/>
                  </a:cubicBezTo>
                  <a:cubicBezTo>
                    <a:pt x="23" y="60"/>
                    <a:pt x="37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8" y="28"/>
                    <a:pt x="61" y="2"/>
                    <a:pt x="92" y="11"/>
                  </a:cubicBezTo>
                  <a:cubicBezTo>
                    <a:pt x="102" y="24"/>
                    <a:pt x="110" y="47"/>
                    <a:pt x="110" y="73"/>
                  </a:cubicBezTo>
                  <a:cubicBezTo>
                    <a:pt x="111" y="82"/>
                    <a:pt x="109" y="90"/>
                    <a:pt x="109" y="98"/>
                  </a:cubicBezTo>
                  <a:cubicBezTo>
                    <a:pt x="111" y="145"/>
                    <a:pt x="110" y="209"/>
                    <a:pt x="91" y="236"/>
                  </a:cubicBezTo>
                  <a:cubicBezTo>
                    <a:pt x="84" y="245"/>
                    <a:pt x="71" y="256"/>
                    <a:pt x="61" y="256"/>
                  </a:cubicBezTo>
                  <a:cubicBezTo>
                    <a:pt x="38" y="255"/>
                    <a:pt x="31" y="224"/>
                    <a:pt x="30" y="204"/>
                  </a:cubicBezTo>
                  <a:cubicBezTo>
                    <a:pt x="25" y="197"/>
                    <a:pt x="15" y="195"/>
                    <a:pt x="10" y="188"/>
                  </a:cubicBezTo>
                  <a:cubicBezTo>
                    <a:pt x="20" y="182"/>
                    <a:pt x="30" y="177"/>
                    <a:pt x="40" y="171"/>
                  </a:cubicBezTo>
                  <a:cubicBezTo>
                    <a:pt x="43" y="142"/>
                    <a:pt x="34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3901221" y="2427403"/>
              <a:ext cx="75431" cy="68131"/>
            </a:xfrm>
            <a:custGeom>
              <a:avLst/>
              <a:gdLst>
                <a:gd name="T0" fmla="*/ 19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9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9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3" y="18"/>
                    <a:pt x="20" y="1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3872022" y="2495534"/>
              <a:ext cx="145994" cy="85164"/>
            </a:xfrm>
            <a:custGeom>
              <a:avLst/>
              <a:gdLst>
                <a:gd name="T0" fmla="*/ 37 w 39"/>
                <a:gd name="T1" fmla="*/ 2 h 23"/>
                <a:gd name="T2" fmla="*/ 19 w 39"/>
                <a:gd name="T3" fmla="*/ 4 h 23"/>
                <a:gd name="T4" fmla="*/ 0 w 39"/>
                <a:gd name="T5" fmla="*/ 11 h 23"/>
                <a:gd name="T6" fmla="*/ 39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6" y="3"/>
                    <a:pt x="19" y="4"/>
                  </a:cubicBezTo>
                  <a:cubicBezTo>
                    <a:pt x="12" y="6"/>
                    <a:pt x="3" y="5"/>
                    <a:pt x="0" y="11"/>
                  </a:cubicBezTo>
                  <a:cubicBezTo>
                    <a:pt x="7" y="23"/>
                    <a:pt x="30" y="13"/>
                    <a:pt x="39" y="10"/>
                  </a:cubicBezTo>
                  <a:cubicBezTo>
                    <a:pt x="37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3906087" y="2553932"/>
              <a:ext cx="77864" cy="70565"/>
            </a:xfrm>
            <a:custGeom>
              <a:avLst/>
              <a:gdLst>
                <a:gd name="T0" fmla="*/ 1 w 21"/>
                <a:gd name="T1" fmla="*/ 14 h 19"/>
                <a:gd name="T2" fmla="*/ 15 w 21"/>
                <a:gd name="T3" fmla="*/ 16 h 19"/>
                <a:gd name="T4" fmla="*/ 1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1" y="14"/>
                  </a:moveTo>
                  <a:cubicBezTo>
                    <a:pt x="4" y="19"/>
                    <a:pt x="10" y="19"/>
                    <a:pt x="15" y="16"/>
                  </a:cubicBezTo>
                  <a:cubicBezTo>
                    <a:pt x="21" y="0"/>
                    <a:pt x="0" y="1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2246620" y="-597107"/>
              <a:ext cx="321187" cy="635075"/>
            </a:xfrm>
            <a:custGeom>
              <a:avLst/>
              <a:gdLst>
                <a:gd name="T0" fmla="*/ 49 w 86"/>
                <a:gd name="T1" fmla="*/ 125 h 170"/>
                <a:gd name="T2" fmla="*/ 13 w 86"/>
                <a:gd name="T3" fmla="*/ 129 h 170"/>
                <a:gd name="T4" fmla="*/ 84 w 86"/>
                <a:gd name="T5" fmla="*/ 112 h 170"/>
                <a:gd name="T6" fmla="*/ 57 w 86"/>
                <a:gd name="T7" fmla="*/ 60 h 170"/>
                <a:gd name="T8" fmla="*/ 75 w 86"/>
                <a:gd name="T9" fmla="*/ 28 h 170"/>
                <a:gd name="T10" fmla="*/ 21 w 86"/>
                <a:gd name="T11" fmla="*/ 5 h 170"/>
                <a:gd name="T12" fmla="*/ 2 w 86"/>
                <a:gd name="T13" fmla="*/ 23 h 170"/>
                <a:gd name="T14" fmla="*/ 15 w 86"/>
                <a:gd name="T15" fmla="*/ 44 h 170"/>
                <a:gd name="T16" fmla="*/ 45 w 86"/>
                <a:gd name="T17" fmla="*/ 32 h 170"/>
                <a:gd name="T18" fmla="*/ 21 w 86"/>
                <a:gd name="T19" fmla="*/ 50 h 170"/>
                <a:gd name="T20" fmla="*/ 15 w 86"/>
                <a:gd name="T21" fmla="*/ 70 h 170"/>
                <a:gd name="T22" fmla="*/ 49 w 86"/>
                <a:gd name="T23" fmla="*/ 92 h 170"/>
                <a:gd name="T24" fmla="*/ 49 w 86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0">
                  <a:moveTo>
                    <a:pt x="49" y="125"/>
                  </a:moveTo>
                  <a:cubicBezTo>
                    <a:pt x="35" y="125"/>
                    <a:pt x="19" y="114"/>
                    <a:pt x="13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6" y="86"/>
                    <a:pt x="72" y="68"/>
                    <a:pt x="57" y="60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7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5"/>
                    <a:pt x="29" y="27"/>
                    <a:pt x="45" y="32"/>
                  </a:cubicBezTo>
                  <a:cubicBezTo>
                    <a:pt x="42" y="44"/>
                    <a:pt x="27" y="42"/>
                    <a:pt x="21" y="50"/>
                  </a:cubicBezTo>
                  <a:cubicBezTo>
                    <a:pt x="17" y="54"/>
                    <a:pt x="14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3455938" y="-309985"/>
              <a:ext cx="985462" cy="1214185"/>
            </a:xfrm>
            <a:custGeom>
              <a:avLst/>
              <a:gdLst>
                <a:gd name="T0" fmla="*/ 225 w 264"/>
                <a:gd name="T1" fmla="*/ 22 h 325"/>
                <a:gd name="T2" fmla="*/ 152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2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8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4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6 w 264"/>
                <a:gd name="T33" fmla="*/ 316 h 325"/>
                <a:gd name="T34" fmla="*/ 24 w 264"/>
                <a:gd name="T35" fmla="*/ 288 h 325"/>
                <a:gd name="T36" fmla="*/ 10 w 264"/>
                <a:gd name="T37" fmla="*/ 177 h 325"/>
                <a:gd name="T38" fmla="*/ 17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2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5" y="0"/>
                    <a:pt x="152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2"/>
                    <a:pt x="68" y="325"/>
                    <a:pt x="81" y="324"/>
                  </a:cubicBezTo>
                  <a:cubicBezTo>
                    <a:pt x="106" y="324"/>
                    <a:pt x="128" y="314"/>
                    <a:pt x="142" y="306"/>
                  </a:cubicBezTo>
                  <a:cubicBezTo>
                    <a:pt x="164" y="294"/>
                    <a:pt x="182" y="280"/>
                    <a:pt x="198" y="262"/>
                  </a:cubicBezTo>
                  <a:cubicBezTo>
                    <a:pt x="232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9"/>
                    <a:pt x="184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8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3" y="34"/>
                    <a:pt x="117" y="12"/>
                    <a:pt x="162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3777125" y="-173724"/>
              <a:ext cx="262790" cy="289556"/>
            </a:xfrm>
            <a:custGeom>
              <a:avLst/>
              <a:gdLst>
                <a:gd name="T0" fmla="*/ 29 w 70"/>
                <a:gd name="T1" fmla="*/ 74 h 78"/>
                <a:gd name="T2" fmla="*/ 49 w 70"/>
                <a:gd name="T3" fmla="*/ 18 h 78"/>
                <a:gd name="T4" fmla="*/ 33 w 70"/>
                <a:gd name="T5" fmla="*/ 12 h 78"/>
                <a:gd name="T6" fmla="*/ 33 w 70"/>
                <a:gd name="T7" fmla="*/ 0 h 78"/>
                <a:gd name="T8" fmla="*/ 29 w 70"/>
                <a:gd name="T9" fmla="*/ 0 h 78"/>
                <a:gd name="T10" fmla="*/ 19 w 70"/>
                <a:gd name="T11" fmla="*/ 8 h 78"/>
                <a:gd name="T12" fmla="*/ 29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9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3" y="12"/>
                  </a:cubicBezTo>
                  <a:cubicBezTo>
                    <a:pt x="35" y="7"/>
                    <a:pt x="36" y="4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4" y="24"/>
                    <a:pt x="0" y="69"/>
                    <a:pt x="29" y="74"/>
                  </a:cubicBezTo>
                  <a:close/>
                  <a:moveTo>
                    <a:pt x="24" y="12"/>
                  </a:moveTo>
                  <a:cubicBezTo>
                    <a:pt x="28" y="22"/>
                    <a:pt x="40" y="23"/>
                    <a:pt x="49" y="27"/>
                  </a:cubicBezTo>
                  <a:cubicBezTo>
                    <a:pt x="58" y="45"/>
                    <a:pt x="45" y="68"/>
                    <a:pt x="31" y="67"/>
                  </a:cubicBezTo>
                  <a:cubicBezTo>
                    <a:pt x="19" y="67"/>
                    <a:pt x="13" y="51"/>
                    <a:pt x="13" y="33"/>
                  </a:cubicBezTo>
                  <a:cubicBezTo>
                    <a:pt x="19" y="29"/>
                    <a:pt x="19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3845255" y="-59363"/>
              <a:ext cx="55965" cy="102196"/>
            </a:xfrm>
            <a:custGeom>
              <a:avLst/>
              <a:gdLst>
                <a:gd name="T0" fmla="*/ 15 w 15"/>
                <a:gd name="T1" fmla="*/ 25 h 27"/>
                <a:gd name="T2" fmla="*/ 9 w 15"/>
                <a:gd name="T3" fmla="*/ 0 h 27"/>
                <a:gd name="T4" fmla="*/ 5 w 15"/>
                <a:gd name="T5" fmla="*/ 0 h 27"/>
                <a:gd name="T6" fmla="*/ 15 w 15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0"/>
                    <a:pt x="7" y="27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7"/>
            <p:cNvSpPr>
              <a:spLocks noEditPoints="1"/>
            </p:cNvSpPr>
            <p:nvPr/>
          </p:nvSpPr>
          <p:spPr bwMode="auto">
            <a:xfrm>
              <a:off x="3601932" y="-44763"/>
              <a:ext cx="199525" cy="311454"/>
            </a:xfrm>
            <a:custGeom>
              <a:avLst/>
              <a:gdLst>
                <a:gd name="T0" fmla="*/ 49 w 53"/>
                <a:gd name="T1" fmla="*/ 30 h 83"/>
                <a:gd name="T2" fmla="*/ 33 w 53"/>
                <a:gd name="T3" fmla="*/ 15 h 83"/>
                <a:gd name="T4" fmla="*/ 34 w 53"/>
                <a:gd name="T5" fmla="*/ 2 h 83"/>
                <a:gd name="T6" fmla="*/ 27 w 53"/>
                <a:gd name="T7" fmla="*/ 1 h 83"/>
                <a:gd name="T8" fmla="*/ 9 w 53"/>
                <a:gd name="T9" fmla="*/ 21 h 83"/>
                <a:gd name="T10" fmla="*/ 12 w 53"/>
                <a:gd name="T11" fmla="*/ 70 h 83"/>
                <a:gd name="T12" fmla="*/ 49 w 53"/>
                <a:gd name="T13" fmla="*/ 30 h 83"/>
                <a:gd name="T14" fmla="*/ 19 w 53"/>
                <a:gd name="T15" fmla="*/ 66 h 83"/>
                <a:gd name="T16" fmla="*/ 9 w 53"/>
                <a:gd name="T17" fmla="*/ 51 h 83"/>
                <a:gd name="T18" fmla="*/ 23 w 53"/>
                <a:gd name="T19" fmla="*/ 16 h 83"/>
                <a:gd name="T20" fmla="*/ 29 w 53"/>
                <a:gd name="T21" fmla="*/ 24 h 83"/>
                <a:gd name="T22" fmla="*/ 44 w 53"/>
                <a:gd name="T23" fmla="*/ 33 h 83"/>
                <a:gd name="T24" fmla="*/ 19 w 53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49" y="30"/>
                  </a:moveTo>
                  <a:cubicBezTo>
                    <a:pt x="46" y="23"/>
                    <a:pt x="34" y="24"/>
                    <a:pt x="33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1"/>
                    <a:pt x="31" y="0"/>
                    <a:pt x="27" y="1"/>
                  </a:cubicBezTo>
                  <a:cubicBezTo>
                    <a:pt x="23" y="10"/>
                    <a:pt x="15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30"/>
                    <a:pt x="44" y="33"/>
                  </a:cubicBezTo>
                  <a:cubicBezTo>
                    <a:pt x="43" y="52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599318" y="-88562"/>
              <a:ext cx="192226" cy="260357"/>
            </a:xfrm>
            <a:custGeom>
              <a:avLst/>
              <a:gdLst>
                <a:gd name="T0" fmla="*/ 50 w 52"/>
                <a:gd name="T1" fmla="*/ 32 h 70"/>
                <a:gd name="T2" fmla="*/ 34 w 52"/>
                <a:gd name="T3" fmla="*/ 30 h 70"/>
                <a:gd name="T4" fmla="*/ 33 w 52"/>
                <a:gd name="T5" fmla="*/ 8 h 70"/>
                <a:gd name="T6" fmla="*/ 14 w 52"/>
                <a:gd name="T7" fmla="*/ 30 h 70"/>
                <a:gd name="T8" fmla="*/ 0 w 52"/>
                <a:gd name="T9" fmla="*/ 32 h 70"/>
                <a:gd name="T10" fmla="*/ 2 w 52"/>
                <a:gd name="T11" fmla="*/ 46 h 70"/>
                <a:gd name="T12" fmla="*/ 15 w 52"/>
                <a:gd name="T13" fmla="*/ 49 h 70"/>
                <a:gd name="T14" fmla="*/ 13 w 52"/>
                <a:gd name="T15" fmla="*/ 63 h 70"/>
                <a:gd name="T16" fmla="*/ 31 w 52"/>
                <a:gd name="T17" fmla="*/ 70 h 70"/>
                <a:gd name="T18" fmla="*/ 37 w 52"/>
                <a:gd name="T19" fmla="*/ 51 h 70"/>
                <a:gd name="T20" fmla="*/ 51 w 52"/>
                <a:gd name="T21" fmla="*/ 50 h 70"/>
                <a:gd name="T22" fmla="*/ 50 w 52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0">
                  <a:moveTo>
                    <a:pt x="50" y="32"/>
                  </a:moveTo>
                  <a:cubicBezTo>
                    <a:pt x="45" y="31"/>
                    <a:pt x="37" y="33"/>
                    <a:pt x="34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2" y="0"/>
                    <a:pt x="22" y="18"/>
                    <a:pt x="14" y="30"/>
                  </a:cubicBezTo>
                  <a:cubicBezTo>
                    <a:pt x="9" y="27"/>
                    <a:pt x="3" y="29"/>
                    <a:pt x="0" y="32"/>
                  </a:cubicBezTo>
                  <a:cubicBezTo>
                    <a:pt x="0" y="40"/>
                    <a:pt x="0" y="40"/>
                    <a:pt x="2" y="46"/>
                  </a:cubicBezTo>
                  <a:cubicBezTo>
                    <a:pt x="7" y="49"/>
                    <a:pt x="11" y="45"/>
                    <a:pt x="15" y="49"/>
                  </a:cubicBezTo>
                  <a:cubicBezTo>
                    <a:pt x="15" y="57"/>
                    <a:pt x="16" y="58"/>
                    <a:pt x="13" y="63"/>
                  </a:cubicBezTo>
                  <a:cubicBezTo>
                    <a:pt x="18" y="66"/>
                    <a:pt x="24" y="69"/>
                    <a:pt x="31" y="70"/>
                  </a:cubicBezTo>
                  <a:cubicBezTo>
                    <a:pt x="34" y="65"/>
                    <a:pt x="31" y="53"/>
                    <a:pt x="37" y="51"/>
                  </a:cubicBezTo>
                  <a:cubicBezTo>
                    <a:pt x="41" y="50"/>
                    <a:pt x="48" y="52"/>
                    <a:pt x="51" y="50"/>
                  </a:cubicBezTo>
                  <a:cubicBezTo>
                    <a:pt x="52" y="45"/>
                    <a:pt x="52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662884" y="-3398"/>
              <a:ext cx="155727" cy="228724"/>
            </a:xfrm>
            <a:custGeom>
              <a:avLst/>
              <a:gdLst>
                <a:gd name="T0" fmla="*/ 32 w 42"/>
                <a:gd name="T1" fmla="*/ 13 h 61"/>
                <a:gd name="T2" fmla="*/ 3 w 42"/>
                <a:gd name="T3" fmla="*/ 6 h 61"/>
                <a:gd name="T4" fmla="*/ 2 w 42"/>
                <a:gd name="T5" fmla="*/ 55 h 61"/>
                <a:gd name="T6" fmla="*/ 32 w 42"/>
                <a:gd name="T7" fmla="*/ 13 h 61"/>
                <a:gd name="T8" fmla="*/ 10 w 42"/>
                <a:gd name="T9" fmla="*/ 12 h 61"/>
                <a:gd name="T10" fmla="*/ 9 w 42"/>
                <a:gd name="T11" fmla="*/ 48 h 61"/>
                <a:gd name="T12" fmla="*/ 10 w 42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1">
                  <a:moveTo>
                    <a:pt x="32" y="13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5"/>
                  </a:cubicBezTo>
                  <a:cubicBezTo>
                    <a:pt x="21" y="61"/>
                    <a:pt x="42" y="37"/>
                    <a:pt x="32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00"/>
            <p:cNvSpPr>
              <a:spLocks noEditPoints="1"/>
            </p:cNvSpPr>
            <p:nvPr/>
          </p:nvSpPr>
          <p:spPr bwMode="auto">
            <a:xfrm>
              <a:off x="3747926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1 h 150"/>
                <a:gd name="T10" fmla="*/ 117 w 150"/>
                <a:gd name="T11" fmla="*/ 136 h 150"/>
                <a:gd name="T12" fmla="*/ 139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6 w 150"/>
                <a:gd name="T19" fmla="*/ 74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4 h 150"/>
                <a:gd name="T26" fmla="*/ 38 w 150"/>
                <a:gd name="T27" fmla="*/ 137 h 150"/>
                <a:gd name="T28" fmla="*/ 21 w 150"/>
                <a:gd name="T29" fmla="*/ 135 h 150"/>
                <a:gd name="T30" fmla="*/ 63 w 150"/>
                <a:gd name="T31" fmla="*/ 45 h 150"/>
                <a:gd name="T32" fmla="*/ 125 w 150"/>
                <a:gd name="T33" fmla="*/ 12 h 150"/>
                <a:gd name="T34" fmla="*/ 136 w 150"/>
                <a:gd name="T35" fmla="*/ 15 h 150"/>
                <a:gd name="T36" fmla="*/ 136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0" y="19"/>
                    <a:pt x="50" y="43"/>
                    <a:pt x="35" y="57"/>
                  </a:cubicBezTo>
                  <a:cubicBezTo>
                    <a:pt x="29" y="63"/>
                    <a:pt x="14" y="79"/>
                    <a:pt x="12" y="85"/>
                  </a:cubicBezTo>
                  <a:cubicBezTo>
                    <a:pt x="4" y="102"/>
                    <a:pt x="7" y="134"/>
                    <a:pt x="17" y="141"/>
                  </a:cubicBezTo>
                  <a:cubicBezTo>
                    <a:pt x="26" y="146"/>
                    <a:pt x="40" y="142"/>
                    <a:pt x="53" y="141"/>
                  </a:cubicBezTo>
                  <a:cubicBezTo>
                    <a:pt x="80" y="141"/>
                    <a:pt x="99" y="150"/>
                    <a:pt x="117" y="136"/>
                  </a:cubicBezTo>
                  <a:cubicBezTo>
                    <a:pt x="127" y="125"/>
                    <a:pt x="134" y="107"/>
                    <a:pt x="139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7" y="1"/>
                    <a:pt x="121" y="0"/>
                    <a:pt x="99" y="10"/>
                  </a:cubicBezTo>
                  <a:close/>
                  <a:moveTo>
                    <a:pt x="136" y="74"/>
                  </a:moveTo>
                  <a:cubicBezTo>
                    <a:pt x="133" y="89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3"/>
                    <a:pt x="49" y="134"/>
                  </a:cubicBezTo>
                  <a:cubicBezTo>
                    <a:pt x="45" y="135"/>
                    <a:pt x="41" y="137"/>
                    <a:pt x="38" y="137"/>
                  </a:cubicBezTo>
                  <a:cubicBezTo>
                    <a:pt x="36" y="137"/>
                    <a:pt x="27" y="132"/>
                    <a:pt x="21" y="135"/>
                  </a:cubicBezTo>
                  <a:cubicBezTo>
                    <a:pt x="0" y="92"/>
                    <a:pt x="35" y="67"/>
                    <a:pt x="63" y="45"/>
                  </a:cubicBezTo>
                  <a:cubicBezTo>
                    <a:pt x="82" y="29"/>
                    <a:pt x="107" y="10"/>
                    <a:pt x="125" y="12"/>
                  </a:cubicBezTo>
                  <a:cubicBezTo>
                    <a:pt x="130" y="12"/>
                    <a:pt x="133" y="12"/>
                    <a:pt x="136" y="15"/>
                  </a:cubicBezTo>
                  <a:cubicBezTo>
                    <a:pt x="145" y="30"/>
                    <a:pt x="142" y="50"/>
                    <a:pt x="136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1"/>
            <p:cNvSpPr>
              <a:spLocks noEditPoints="1"/>
            </p:cNvSpPr>
            <p:nvPr/>
          </p:nvSpPr>
          <p:spPr bwMode="auto">
            <a:xfrm>
              <a:off x="2431546" y="-13130"/>
              <a:ext cx="946530" cy="820001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9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2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1"/>
                    <a:pt x="236" y="150"/>
                  </a:cubicBezTo>
                  <a:cubicBezTo>
                    <a:pt x="209" y="148"/>
                    <a:pt x="191" y="153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6"/>
                    <a:pt x="117" y="6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60"/>
                    <a:pt x="54" y="101"/>
                    <a:pt x="26" y="139"/>
                  </a:cubicBezTo>
                  <a:cubicBezTo>
                    <a:pt x="21" y="145"/>
                    <a:pt x="15" y="152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9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5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8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4"/>
                    <a:pt x="162" y="105"/>
                    <a:pt x="169" y="152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1390120" y="30668"/>
              <a:ext cx="912464" cy="1194719"/>
            </a:xfrm>
            <a:custGeom>
              <a:avLst/>
              <a:gdLst>
                <a:gd name="T0" fmla="*/ 236 w 245"/>
                <a:gd name="T1" fmla="*/ 177 h 320"/>
                <a:gd name="T2" fmla="*/ 232 w 245"/>
                <a:gd name="T3" fmla="*/ 37 h 320"/>
                <a:gd name="T4" fmla="*/ 178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8 w 245"/>
                <a:gd name="T15" fmla="*/ 301 h 320"/>
                <a:gd name="T16" fmla="*/ 209 w 245"/>
                <a:gd name="T17" fmla="*/ 271 h 320"/>
                <a:gd name="T18" fmla="*/ 228 w 245"/>
                <a:gd name="T19" fmla="*/ 301 h 320"/>
                <a:gd name="T20" fmla="*/ 210 w 245"/>
                <a:gd name="T21" fmla="*/ 250 h 320"/>
                <a:gd name="T22" fmla="*/ 228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4 w 245"/>
                <a:gd name="T29" fmla="*/ 188 h 320"/>
                <a:gd name="T30" fmla="*/ 210 w 245"/>
                <a:gd name="T31" fmla="*/ 196 h 320"/>
                <a:gd name="T32" fmla="*/ 224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9 w 245"/>
                <a:gd name="T55" fmla="*/ 106 h 320"/>
                <a:gd name="T56" fmla="*/ 224 w 245"/>
                <a:gd name="T57" fmla="*/ 101 h 320"/>
                <a:gd name="T58" fmla="*/ 209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1 w 245"/>
                <a:gd name="T79" fmla="*/ 11 h 320"/>
                <a:gd name="T80" fmla="*/ 44 w 245"/>
                <a:gd name="T81" fmla="*/ 284 h 320"/>
                <a:gd name="T82" fmla="*/ 26 w 245"/>
                <a:gd name="T83" fmla="*/ 294 h 320"/>
                <a:gd name="T84" fmla="*/ 52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6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8 w 245"/>
                <a:gd name="T101" fmla="*/ 307 h 320"/>
                <a:gd name="T102" fmla="*/ 146 w 245"/>
                <a:gd name="T103" fmla="*/ 293 h 320"/>
                <a:gd name="T104" fmla="*/ 138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1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4"/>
                    <a:pt x="178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20" y="7"/>
                    <a:pt x="6" y="14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8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4" y="320"/>
                  </a:cubicBezTo>
                  <a:cubicBezTo>
                    <a:pt x="89" y="319"/>
                    <a:pt x="148" y="318"/>
                    <a:pt x="194" y="318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5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1"/>
                  </a:cubicBezTo>
                  <a:close/>
                  <a:moveTo>
                    <a:pt x="209" y="263"/>
                  </a:moveTo>
                  <a:cubicBezTo>
                    <a:pt x="209" y="258"/>
                    <a:pt x="211" y="256"/>
                    <a:pt x="210" y="250"/>
                  </a:cubicBezTo>
                  <a:cubicBezTo>
                    <a:pt x="216" y="253"/>
                    <a:pt x="219" y="259"/>
                    <a:pt x="226" y="260"/>
                  </a:cubicBezTo>
                  <a:cubicBezTo>
                    <a:pt x="226" y="266"/>
                    <a:pt x="226" y="273"/>
                    <a:pt x="228" y="277"/>
                  </a:cubicBezTo>
                  <a:cubicBezTo>
                    <a:pt x="221" y="273"/>
                    <a:pt x="215" y="268"/>
                    <a:pt x="209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2"/>
                  </a:cubicBezTo>
                  <a:cubicBezTo>
                    <a:pt x="210" y="236"/>
                    <a:pt x="212" y="231"/>
                    <a:pt x="210" y="228"/>
                  </a:cubicBezTo>
                  <a:cubicBezTo>
                    <a:pt x="219" y="229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5"/>
                  </a:cubicBezTo>
                  <a:cubicBezTo>
                    <a:pt x="218" y="204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2" y="136"/>
                    <a:pt x="209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3"/>
                    <a:pt x="217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6"/>
                  </a:moveTo>
                  <a:cubicBezTo>
                    <a:pt x="218" y="114"/>
                    <a:pt x="215" y="108"/>
                    <a:pt x="209" y="106"/>
                  </a:cubicBezTo>
                  <a:cubicBezTo>
                    <a:pt x="211" y="102"/>
                    <a:pt x="208" y="98"/>
                    <a:pt x="209" y="91"/>
                  </a:cubicBezTo>
                  <a:cubicBezTo>
                    <a:pt x="214" y="94"/>
                    <a:pt x="218" y="98"/>
                    <a:pt x="224" y="101"/>
                  </a:cubicBezTo>
                  <a:cubicBezTo>
                    <a:pt x="224" y="106"/>
                    <a:pt x="224" y="111"/>
                    <a:pt x="224" y="116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1" y="25"/>
                    <a:pt x="209" y="21"/>
                  </a:cubicBezTo>
                  <a:close/>
                  <a:moveTo>
                    <a:pt x="207" y="45"/>
                  </a:moveTo>
                  <a:cubicBezTo>
                    <a:pt x="212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1" y="87"/>
                    <a:pt x="222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10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4"/>
                  </a:cubicBezTo>
                  <a:cubicBezTo>
                    <a:pt x="35" y="284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6" y="305"/>
                  </a:moveTo>
                  <a:cubicBezTo>
                    <a:pt x="77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7" y="303"/>
                  </a:cubicBezTo>
                  <a:cubicBezTo>
                    <a:pt x="82" y="306"/>
                    <a:pt x="80" y="304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8"/>
                    <a:pt x="107" y="299"/>
                    <a:pt x="108" y="305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90"/>
                    <a:pt x="127" y="298"/>
                    <a:pt x="129" y="304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7"/>
                  </a:moveTo>
                  <a:cubicBezTo>
                    <a:pt x="136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6" y="293"/>
                  </a:cubicBezTo>
                  <a:cubicBezTo>
                    <a:pt x="147" y="299"/>
                    <a:pt x="151" y="303"/>
                    <a:pt x="155" y="306"/>
                  </a:cubicBezTo>
                  <a:cubicBezTo>
                    <a:pt x="150" y="310"/>
                    <a:pt x="146" y="306"/>
                    <a:pt x="138" y="307"/>
                  </a:cubicBezTo>
                  <a:close/>
                  <a:moveTo>
                    <a:pt x="151" y="293"/>
                  </a:moveTo>
                  <a:cubicBezTo>
                    <a:pt x="152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8"/>
                  </a:moveTo>
                  <a:cubicBezTo>
                    <a:pt x="180" y="304"/>
                    <a:pt x="178" y="298"/>
                    <a:pt x="172" y="294"/>
                  </a:cubicBezTo>
                  <a:cubicBezTo>
                    <a:pt x="176" y="292"/>
                    <a:pt x="181" y="292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4"/>
            <p:cNvSpPr>
              <a:spLocks/>
            </p:cNvSpPr>
            <p:nvPr/>
          </p:nvSpPr>
          <p:spPr bwMode="auto">
            <a:xfrm>
              <a:off x="4570360" y="81765"/>
              <a:ext cx="63264" cy="87596"/>
            </a:xfrm>
            <a:custGeom>
              <a:avLst/>
              <a:gdLst>
                <a:gd name="T0" fmla="*/ 12 w 17"/>
                <a:gd name="T1" fmla="*/ 0 h 23"/>
                <a:gd name="T2" fmla="*/ 4 w 17"/>
                <a:gd name="T3" fmla="*/ 0 h 23"/>
                <a:gd name="T4" fmla="*/ 4 w 17"/>
                <a:gd name="T5" fmla="*/ 21 h 23"/>
                <a:gd name="T6" fmla="*/ 11 w 17"/>
                <a:gd name="T7" fmla="*/ 23 h 23"/>
                <a:gd name="T8" fmla="*/ 12 w 1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8"/>
                    <a:pt x="0" y="14"/>
                    <a:pt x="4" y="21"/>
                  </a:cubicBezTo>
                  <a:cubicBezTo>
                    <a:pt x="7" y="21"/>
                    <a:pt x="9" y="21"/>
                    <a:pt x="11" y="23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5"/>
            <p:cNvSpPr>
              <a:spLocks/>
            </p:cNvSpPr>
            <p:nvPr/>
          </p:nvSpPr>
          <p:spPr bwMode="auto">
            <a:xfrm>
              <a:off x="3655463" y="72032"/>
              <a:ext cx="41366" cy="99763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6"/>
            <p:cNvSpPr>
              <a:spLocks/>
            </p:cNvSpPr>
            <p:nvPr/>
          </p:nvSpPr>
          <p:spPr bwMode="auto">
            <a:xfrm>
              <a:off x="2414512" y="74466"/>
              <a:ext cx="284689" cy="311454"/>
            </a:xfrm>
            <a:custGeom>
              <a:avLst/>
              <a:gdLst>
                <a:gd name="T0" fmla="*/ 53 w 76"/>
                <a:gd name="T1" fmla="*/ 24 h 83"/>
                <a:gd name="T2" fmla="*/ 70 w 76"/>
                <a:gd name="T3" fmla="*/ 34 h 83"/>
                <a:gd name="T4" fmla="*/ 57 w 76"/>
                <a:gd name="T5" fmla="*/ 0 h 83"/>
                <a:gd name="T6" fmla="*/ 31 w 76"/>
                <a:gd name="T7" fmla="*/ 51 h 83"/>
                <a:gd name="T8" fmla="*/ 1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8" y="28"/>
                    <a:pt x="65" y="30"/>
                    <a:pt x="70" y="34"/>
                  </a:cubicBezTo>
                  <a:cubicBezTo>
                    <a:pt x="76" y="19"/>
                    <a:pt x="69" y="5"/>
                    <a:pt x="57" y="0"/>
                  </a:cubicBezTo>
                  <a:cubicBezTo>
                    <a:pt x="46" y="17"/>
                    <a:pt x="42" y="34"/>
                    <a:pt x="31" y="51"/>
                  </a:cubicBezTo>
                  <a:cubicBezTo>
                    <a:pt x="14" y="45"/>
                    <a:pt x="0" y="59"/>
                    <a:pt x="1" y="72"/>
                  </a:cubicBezTo>
                  <a:cubicBezTo>
                    <a:pt x="34" y="83"/>
                    <a:pt x="39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7"/>
            <p:cNvSpPr>
              <a:spLocks/>
            </p:cNvSpPr>
            <p:nvPr/>
          </p:nvSpPr>
          <p:spPr bwMode="auto">
            <a:xfrm>
              <a:off x="2431546" y="79332"/>
              <a:ext cx="38932" cy="111929"/>
            </a:xfrm>
            <a:custGeom>
              <a:avLst/>
              <a:gdLst>
                <a:gd name="T0" fmla="*/ 7 w 11"/>
                <a:gd name="T1" fmla="*/ 0 h 30"/>
                <a:gd name="T2" fmla="*/ 3 w 11"/>
                <a:gd name="T3" fmla="*/ 0 h 30"/>
                <a:gd name="T4" fmla="*/ 0 w 11"/>
                <a:gd name="T5" fmla="*/ 3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1" y="27"/>
                    <a:pt x="8" y="1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8"/>
            <p:cNvSpPr>
              <a:spLocks/>
            </p:cNvSpPr>
            <p:nvPr/>
          </p:nvSpPr>
          <p:spPr bwMode="auto">
            <a:xfrm>
              <a:off x="2341515" y="81765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1 h 39"/>
                <a:gd name="T4" fmla="*/ 2 w 19"/>
                <a:gd name="T5" fmla="*/ 0 h 39"/>
                <a:gd name="T6" fmla="*/ 1 w 19"/>
                <a:gd name="T7" fmla="*/ 5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9"/>
                    <a:pt x="8" y="1"/>
                  </a:cubicBezTo>
                  <a:cubicBezTo>
                    <a:pt x="5" y="1"/>
                    <a:pt x="5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2" y="14"/>
                    <a:pt x="8" y="23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9"/>
            <p:cNvSpPr>
              <a:spLocks/>
            </p:cNvSpPr>
            <p:nvPr/>
          </p:nvSpPr>
          <p:spPr bwMode="auto">
            <a:xfrm>
              <a:off x="4852615" y="115830"/>
              <a:ext cx="109496" cy="145994"/>
            </a:xfrm>
            <a:custGeom>
              <a:avLst/>
              <a:gdLst>
                <a:gd name="T0" fmla="*/ 17 w 29"/>
                <a:gd name="T1" fmla="*/ 39 h 39"/>
                <a:gd name="T2" fmla="*/ 29 w 29"/>
                <a:gd name="T3" fmla="*/ 22 h 39"/>
                <a:gd name="T4" fmla="*/ 17 w 2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9">
                  <a:moveTo>
                    <a:pt x="17" y="39"/>
                  </a:moveTo>
                  <a:cubicBezTo>
                    <a:pt x="23" y="34"/>
                    <a:pt x="29" y="30"/>
                    <a:pt x="29" y="22"/>
                  </a:cubicBezTo>
                  <a:cubicBezTo>
                    <a:pt x="27" y="0"/>
                    <a:pt x="0" y="28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10"/>
            <p:cNvSpPr>
              <a:spLocks noEditPoints="1"/>
            </p:cNvSpPr>
            <p:nvPr/>
          </p:nvSpPr>
          <p:spPr bwMode="auto">
            <a:xfrm>
              <a:off x="1494749" y="113398"/>
              <a:ext cx="603443" cy="175193"/>
            </a:xfrm>
            <a:custGeom>
              <a:avLst/>
              <a:gdLst>
                <a:gd name="T0" fmla="*/ 161 w 162"/>
                <a:gd name="T1" fmla="*/ 43 h 47"/>
                <a:gd name="T2" fmla="*/ 158 w 162"/>
                <a:gd name="T3" fmla="*/ 9 h 47"/>
                <a:gd name="T4" fmla="*/ 126 w 162"/>
                <a:gd name="T5" fmla="*/ 2 h 47"/>
                <a:gd name="T6" fmla="*/ 2 w 162"/>
                <a:gd name="T7" fmla="*/ 10 h 47"/>
                <a:gd name="T8" fmla="*/ 2 w 162"/>
                <a:gd name="T9" fmla="*/ 46 h 47"/>
                <a:gd name="T10" fmla="*/ 161 w 162"/>
                <a:gd name="T11" fmla="*/ 43 h 47"/>
                <a:gd name="T12" fmla="*/ 6 w 162"/>
                <a:gd name="T13" fmla="*/ 17 h 47"/>
                <a:gd name="T14" fmla="*/ 119 w 162"/>
                <a:gd name="T15" fmla="*/ 11 h 47"/>
                <a:gd name="T16" fmla="*/ 153 w 162"/>
                <a:gd name="T17" fmla="*/ 14 h 47"/>
                <a:gd name="T18" fmla="*/ 154 w 162"/>
                <a:gd name="T19" fmla="*/ 35 h 47"/>
                <a:gd name="T20" fmla="*/ 118 w 162"/>
                <a:gd name="T21" fmla="*/ 36 h 47"/>
                <a:gd name="T22" fmla="*/ 79 w 162"/>
                <a:gd name="T23" fmla="*/ 36 h 47"/>
                <a:gd name="T24" fmla="*/ 6 w 162"/>
                <a:gd name="T25" fmla="*/ 35 h 47"/>
                <a:gd name="T26" fmla="*/ 6 w 162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7">
                  <a:moveTo>
                    <a:pt x="161" y="43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7" y="6"/>
                    <a:pt x="39" y="0"/>
                    <a:pt x="2" y="10"/>
                  </a:cubicBezTo>
                  <a:cubicBezTo>
                    <a:pt x="0" y="24"/>
                    <a:pt x="0" y="34"/>
                    <a:pt x="2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6" y="17"/>
                  </a:moveTo>
                  <a:cubicBezTo>
                    <a:pt x="40" y="9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4"/>
                  </a:cubicBezTo>
                  <a:cubicBezTo>
                    <a:pt x="155" y="19"/>
                    <a:pt x="153" y="32"/>
                    <a:pt x="154" y="35"/>
                  </a:cubicBezTo>
                  <a:cubicBezTo>
                    <a:pt x="143" y="38"/>
                    <a:pt x="131" y="35"/>
                    <a:pt x="118" y="36"/>
                  </a:cubicBezTo>
                  <a:cubicBezTo>
                    <a:pt x="105" y="36"/>
                    <a:pt x="91" y="36"/>
                    <a:pt x="79" y="36"/>
                  </a:cubicBezTo>
                  <a:cubicBezTo>
                    <a:pt x="54" y="37"/>
                    <a:pt x="27" y="43"/>
                    <a:pt x="6" y="35"/>
                  </a:cubicBezTo>
                  <a:cubicBezTo>
                    <a:pt x="7" y="27"/>
                    <a:pt x="7" y="21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1"/>
            <p:cNvSpPr>
              <a:spLocks/>
            </p:cNvSpPr>
            <p:nvPr/>
          </p:nvSpPr>
          <p:spPr bwMode="auto">
            <a:xfrm>
              <a:off x="46336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5" y="12"/>
                  </a:cubicBezTo>
                  <a:cubicBezTo>
                    <a:pt x="31" y="12"/>
                    <a:pt x="30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5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2"/>
            <p:cNvSpPr>
              <a:spLocks/>
            </p:cNvSpPr>
            <p:nvPr/>
          </p:nvSpPr>
          <p:spPr bwMode="auto">
            <a:xfrm>
              <a:off x="52151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4192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3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7" y="27"/>
                  </a:cubicBezTo>
                  <a:cubicBezTo>
                    <a:pt x="5" y="25"/>
                    <a:pt x="8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2" y="14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2245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5"/>
            <p:cNvSpPr>
              <a:spLocks/>
            </p:cNvSpPr>
            <p:nvPr/>
          </p:nvSpPr>
          <p:spPr bwMode="auto">
            <a:xfrm>
              <a:off x="4606859" y="283724"/>
              <a:ext cx="216559" cy="82730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4 h 22"/>
                <a:gd name="T4" fmla="*/ 58 w 58"/>
                <a:gd name="T5" fmla="*/ 20 h 22"/>
                <a:gd name="T6" fmla="*/ 58 w 58"/>
                <a:gd name="T7" fmla="*/ 12 h 22"/>
                <a:gd name="T8" fmla="*/ 0 w 5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4" y="13"/>
                    <a:pt x="37" y="22"/>
                    <a:pt x="58" y="20"/>
                  </a:cubicBezTo>
                  <a:cubicBezTo>
                    <a:pt x="57" y="16"/>
                    <a:pt x="58" y="17"/>
                    <a:pt x="58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6"/>
            <p:cNvSpPr>
              <a:spLocks noEditPoints="1"/>
            </p:cNvSpPr>
            <p:nvPr/>
          </p:nvSpPr>
          <p:spPr bwMode="auto">
            <a:xfrm>
              <a:off x="3502170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3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2" y="13"/>
                    <a:pt x="39" y="5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9"/>
                    <a:pt x="27" y="11"/>
                  </a:cubicBezTo>
                  <a:cubicBezTo>
                    <a:pt x="28" y="25"/>
                    <a:pt x="38" y="30"/>
                    <a:pt x="50" y="33"/>
                  </a:cubicBezTo>
                  <a:cubicBezTo>
                    <a:pt x="53" y="47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7"/>
            <p:cNvSpPr>
              <a:spLocks/>
            </p:cNvSpPr>
            <p:nvPr/>
          </p:nvSpPr>
          <p:spPr bwMode="auto">
            <a:xfrm>
              <a:off x="2798964" y="308057"/>
              <a:ext cx="82730" cy="94897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9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0" y="11"/>
                    <a:pt x="13" y="5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9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5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8"/>
            <p:cNvSpPr>
              <a:spLocks noEditPoints="1"/>
            </p:cNvSpPr>
            <p:nvPr/>
          </p:nvSpPr>
          <p:spPr bwMode="auto">
            <a:xfrm>
              <a:off x="224599" y="281290"/>
              <a:ext cx="545045" cy="722672"/>
            </a:xfrm>
            <a:custGeom>
              <a:avLst/>
              <a:gdLst>
                <a:gd name="T0" fmla="*/ 56 w 146"/>
                <a:gd name="T1" fmla="*/ 193 h 194"/>
                <a:gd name="T2" fmla="*/ 56 w 146"/>
                <a:gd name="T3" fmla="*/ 192 h 194"/>
                <a:gd name="T4" fmla="*/ 146 w 146"/>
                <a:gd name="T5" fmla="*/ 154 h 194"/>
                <a:gd name="T6" fmla="*/ 143 w 146"/>
                <a:gd name="T7" fmla="*/ 45 h 194"/>
                <a:gd name="T8" fmla="*/ 56 w 146"/>
                <a:gd name="T9" fmla="*/ 0 h 194"/>
                <a:gd name="T10" fmla="*/ 0 w 146"/>
                <a:gd name="T11" fmla="*/ 26 h 194"/>
                <a:gd name="T12" fmla="*/ 0 w 146"/>
                <a:gd name="T13" fmla="*/ 33 h 194"/>
                <a:gd name="T14" fmla="*/ 52 w 146"/>
                <a:gd name="T15" fmla="*/ 9 h 194"/>
                <a:gd name="T16" fmla="*/ 54 w 146"/>
                <a:gd name="T17" fmla="*/ 20 h 194"/>
                <a:gd name="T18" fmla="*/ 58 w 146"/>
                <a:gd name="T19" fmla="*/ 8 h 194"/>
                <a:gd name="T20" fmla="*/ 133 w 146"/>
                <a:gd name="T21" fmla="*/ 48 h 194"/>
                <a:gd name="T22" fmla="*/ 61 w 146"/>
                <a:gd name="T23" fmla="*/ 92 h 194"/>
                <a:gd name="T24" fmla="*/ 0 w 146"/>
                <a:gd name="T25" fmla="*/ 70 h 194"/>
                <a:gd name="T26" fmla="*/ 0 w 146"/>
                <a:gd name="T27" fmla="*/ 78 h 194"/>
                <a:gd name="T28" fmla="*/ 52 w 146"/>
                <a:gd name="T29" fmla="*/ 98 h 194"/>
                <a:gd name="T30" fmla="*/ 54 w 146"/>
                <a:gd name="T31" fmla="*/ 107 h 194"/>
                <a:gd name="T32" fmla="*/ 52 w 146"/>
                <a:gd name="T33" fmla="*/ 185 h 194"/>
                <a:gd name="T34" fmla="*/ 0 w 146"/>
                <a:gd name="T35" fmla="*/ 164 h 194"/>
                <a:gd name="T36" fmla="*/ 0 w 146"/>
                <a:gd name="T37" fmla="*/ 172 h 194"/>
                <a:gd name="T38" fmla="*/ 29 w 146"/>
                <a:gd name="T39" fmla="*/ 184 h 194"/>
                <a:gd name="T40" fmla="*/ 56 w 146"/>
                <a:gd name="T41" fmla="*/ 193 h 194"/>
                <a:gd name="T42" fmla="*/ 60 w 146"/>
                <a:gd name="T43" fmla="*/ 108 h 194"/>
                <a:gd name="T44" fmla="*/ 68 w 146"/>
                <a:gd name="T45" fmla="*/ 107 h 194"/>
                <a:gd name="T46" fmla="*/ 61 w 146"/>
                <a:gd name="T47" fmla="*/ 99 h 194"/>
                <a:gd name="T48" fmla="*/ 135 w 146"/>
                <a:gd name="T49" fmla="*/ 53 h 194"/>
                <a:gd name="T50" fmla="*/ 139 w 146"/>
                <a:gd name="T51" fmla="*/ 145 h 194"/>
                <a:gd name="T52" fmla="*/ 123 w 146"/>
                <a:gd name="T53" fmla="*/ 141 h 194"/>
                <a:gd name="T54" fmla="*/ 130 w 146"/>
                <a:gd name="T55" fmla="*/ 147 h 194"/>
                <a:gd name="T56" fmla="*/ 60 w 146"/>
                <a:gd name="T57" fmla="*/ 183 h 194"/>
                <a:gd name="T58" fmla="*/ 60 w 146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4">
                  <a:moveTo>
                    <a:pt x="56" y="193"/>
                  </a:moveTo>
                  <a:cubicBezTo>
                    <a:pt x="55" y="193"/>
                    <a:pt x="55" y="192"/>
                    <a:pt x="56" y="192"/>
                  </a:cubicBezTo>
                  <a:cubicBezTo>
                    <a:pt x="83" y="182"/>
                    <a:pt x="113" y="158"/>
                    <a:pt x="146" y="154"/>
                  </a:cubicBezTo>
                  <a:cubicBezTo>
                    <a:pt x="145" y="121"/>
                    <a:pt x="145" y="87"/>
                    <a:pt x="143" y="45"/>
                  </a:cubicBezTo>
                  <a:cubicBezTo>
                    <a:pt x="120" y="24"/>
                    <a:pt x="86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1" y="19"/>
                    <a:pt x="54" y="20"/>
                  </a:cubicBezTo>
                  <a:cubicBezTo>
                    <a:pt x="59" y="19"/>
                    <a:pt x="58" y="14"/>
                    <a:pt x="58" y="8"/>
                  </a:cubicBezTo>
                  <a:cubicBezTo>
                    <a:pt x="81" y="23"/>
                    <a:pt x="115" y="27"/>
                    <a:pt x="133" y="48"/>
                  </a:cubicBezTo>
                  <a:cubicBezTo>
                    <a:pt x="107" y="61"/>
                    <a:pt x="85" y="76"/>
                    <a:pt x="61" y="92"/>
                  </a:cubicBezTo>
                  <a:cubicBezTo>
                    <a:pt x="42" y="89"/>
                    <a:pt x="21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9" y="102"/>
                    <a:pt x="53" y="104"/>
                    <a:pt x="54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4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0" y="176"/>
                    <a:pt x="19" y="180"/>
                    <a:pt x="29" y="184"/>
                  </a:cubicBezTo>
                  <a:cubicBezTo>
                    <a:pt x="38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1" y="102"/>
                    <a:pt x="65" y="111"/>
                    <a:pt x="68" y="107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1" y="80"/>
                    <a:pt x="139" y="123"/>
                    <a:pt x="139" y="145"/>
                  </a:cubicBezTo>
                  <a:cubicBezTo>
                    <a:pt x="134" y="144"/>
                    <a:pt x="129" y="137"/>
                    <a:pt x="123" y="141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0"/>
                    <a:pt x="83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9"/>
            <p:cNvSpPr>
              <a:spLocks/>
            </p:cNvSpPr>
            <p:nvPr/>
          </p:nvSpPr>
          <p:spPr bwMode="auto">
            <a:xfrm>
              <a:off x="3390241" y="337255"/>
              <a:ext cx="51099" cy="153295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3"/>
                    <a:pt x="8" y="13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20"/>
            <p:cNvSpPr>
              <a:spLocks noEditPoints="1"/>
            </p:cNvSpPr>
            <p:nvPr/>
          </p:nvSpPr>
          <p:spPr bwMode="auto">
            <a:xfrm>
              <a:off x="5602052" y="378620"/>
              <a:ext cx="318755" cy="525579"/>
            </a:xfrm>
            <a:custGeom>
              <a:avLst/>
              <a:gdLst>
                <a:gd name="T0" fmla="*/ 62 w 85"/>
                <a:gd name="T1" fmla="*/ 93 h 141"/>
                <a:gd name="T2" fmla="*/ 46 w 85"/>
                <a:gd name="T3" fmla="*/ 110 h 141"/>
                <a:gd name="T4" fmla="*/ 38 w 85"/>
                <a:gd name="T5" fmla="*/ 91 h 141"/>
                <a:gd name="T6" fmla="*/ 36 w 85"/>
                <a:gd name="T7" fmla="*/ 65 h 141"/>
                <a:gd name="T8" fmla="*/ 48 w 85"/>
                <a:gd name="T9" fmla="*/ 31 h 141"/>
                <a:gd name="T10" fmla="*/ 25 w 85"/>
                <a:gd name="T11" fmla="*/ 1 h 141"/>
                <a:gd name="T12" fmla="*/ 7 w 85"/>
                <a:gd name="T13" fmla="*/ 82 h 141"/>
                <a:gd name="T14" fmla="*/ 29 w 85"/>
                <a:gd name="T15" fmla="*/ 134 h 141"/>
                <a:gd name="T16" fmla="*/ 55 w 85"/>
                <a:gd name="T17" fmla="*/ 140 h 141"/>
                <a:gd name="T18" fmla="*/ 62 w 85"/>
                <a:gd name="T19" fmla="*/ 93 h 141"/>
                <a:gd name="T20" fmla="*/ 14 w 85"/>
                <a:gd name="T21" fmla="*/ 72 h 141"/>
                <a:gd name="T22" fmla="*/ 12 w 85"/>
                <a:gd name="T23" fmla="*/ 38 h 141"/>
                <a:gd name="T24" fmla="*/ 25 w 85"/>
                <a:gd name="T25" fmla="*/ 8 h 141"/>
                <a:gd name="T26" fmla="*/ 41 w 85"/>
                <a:gd name="T27" fmla="*/ 31 h 141"/>
                <a:gd name="T28" fmla="*/ 31 w 85"/>
                <a:gd name="T29" fmla="*/ 64 h 141"/>
                <a:gd name="T30" fmla="*/ 39 w 85"/>
                <a:gd name="T31" fmla="*/ 115 h 141"/>
                <a:gd name="T32" fmla="*/ 62 w 85"/>
                <a:gd name="T33" fmla="*/ 100 h 141"/>
                <a:gd name="T34" fmla="*/ 59 w 85"/>
                <a:gd name="T35" fmla="*/ 130 h 141"/>
                <a:gd name="T36" fmla="*/ 14 w 85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1">
                  <a:moveTo>
                    <a:pt x="62" y="93"/>
                  </a:moveTo>
                  <a:cubicBezTo>
                    <a:pt x="53" y="94"/>
                    <a:pt x="54" y="112"/>
                    <a:pt x="46" y="110"/>
                  </a:cubicBezTo>
                  <a:cubicBezTo>
                    <a:pt x="39" y="109"/>
                    <a:pt x="38" y="98"/>
                    <a:pt x="38" y="91"/>
                  </a:cubicBezTo>
                  <a:cubicBezTo>
                    <a:pt x="37" y="83"/>
                    <a:pt x="36" y="72"/>
                    <a:pt x="36" y="65"/>
                  </a:cubicBezTo>
                  <a:cubicBezTo>
                    <a:pt x="37" y="52"/>
                    <a:pt x="48" y="45"/>
                    <a:pt x="48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7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5" y="140"/>
                  </a:cubicBezTo>
                  <a:cubicBezTo>
                    <a:pt x="69" y="137"/>
                    <a:pt x="85" y="102"/>
                    <a:pt x="62" y="93"/>
                  </a:cubicBezTo>
                  <a:close/>
                  <a:moveTo>
                    <a:pt x="14" y="72"/>
                  </a:moveTo>
                  <a:cubicBezTo>
                    <a:pt x="13" y="59"/>
                    <a:pt x="11" y="47"/>
                    <a:pt x="12" y="38"/>
                  </a:cubicBezTo>
                  <a:cubicBezTo>
                    <a:pt x="13" y="23"/>
                    <a:pt x="16" y="13"/>
                    <a:pt x="25" y="8"/>
                  </a:cubicBezTo>
                  <a:cubicBezTo>
                    <a:pt x="27" y="15"/>
                    <a:pt x="40" y="20"/>
                    <a:pt x="41" y="31"/>
                  </a:cubicBezTo>
                  <a:cubicBezTo>
                    <a:pt x="41" y="40"/>
                    <a:pt x="32" y="51"/>
                    <a:pt x="31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2" y="100"/>
                  </a:cubicBezTo>
                  <a:cubicBezTo>
                    <a:pt x="71" y="107"/>
                    <a:pt x="64" y="124"/>
                    <a:pt x="59" y="130"/>
                  </a:cubicBezTo>
                  <a:cubicBezTo>
                    <a:pt x="23" y="137"/>
                    <a:pt x="16" y="10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21"/>
            <p:cNvSpPr>
              <a:spLocks/>
            </p:cNvSpPr>
            <p:nvPr/>
          </p:nvSpPr>
          <p:spPr bwMode="auto">
            <a:xfrm>
              <a:off x="3336710" y="346988"/>
              <a:ext cx="53531" cy="124096"/>
            </a:xfrm>
            <a:custGeom>
              <a:avLst/>
              <a:gdLst>
                <a:gd name="T0" fmla="*/ 9 w 14"/>
                <a:gd name="T1" fmla="*/ 33 h 33"/>
                <a:gd name="T2" fmla="*/ 9 w 14"/>
                <a:gd name="T3" fmla="*/ 0 h 33"/>
                <a:gd name="T4" fmla="*/ 5 w 14"/>
                <a:gd name="T5" fmla="*/ 3 h 33"/>
                <a:gd name="T6" fmla="*/ 9 w 1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9" y="33"/>
                  </a:moveTo>
                  <a:cubicBezTo>
                    <a:pt x="10" y="20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2"/>
            <p:cNvSpPr>
              <a:spLocks noEditPoints="1"/>
            </p:cNvSpPr>
            <p:nvPr/>
          </p:nvSpPr>
          <p:spPr bwMode="auto">
            <a:xfrm>
              <a:off x="5378194" y="364020"/>
              <a:ext cx="236025" cy="545045"/>
            </a:xfrm>
            <a:custGeom>
              <a:avLst/>
              <a:gdLst>
                <a:gd name="T0" fmla="*/ 3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59 w 63"/>
                <a:gd name="T7" fmla="*/ 96 h 146"/>
                <a:gd name="T8" fmla="*/ 51 w 63"/>
                <a:gd name="T9" fmla="*/ 81 h 146"/>
                <a:gd name="T10" fmla="*/ 35 w 63"/>
                <a:gd name="T11" fmla="*/ 10 h 146"/>
                <a:gd name="T12" fmla="*/ 3 w 63"/>
                <a:gd name="T13" fmla="*/ 15 h 146"/>
                <a:gd name="T14" fmla="*/ 38 w 63"/>
                <a:gd name="T15" fmla="*/ 85 h 146"/>
                <a:gd name="T16" fmla="*/ 51 w 63"/>
                <a:gd name="T17" fmla="*/ 93 h 146"/>
                <a:gd name="T18" fmla="*/ 31 w 63"/>
                <a:gd name="T19" fmla="*/ 131 h 146"/>
                <a:gd name="T20" fmla="*/ 9 w 63"/>
                <a:gd name="T21" fmla="*/ 19 h 146"/>
                <a:gd name="T22" fmla="*/ 38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6"/>
                    <a:pt x="40" y="139"/>
                  </a:cubicBezTo>
                  <a:cubicBezTo>
                    <a:pt x="54" y="137"/>
                    <a:pt x="63" y="111"/>
                    <a:pt x="59" y="96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7"/>
                    <a:pt x="35" y="10"/>
                  </a:cubicBezTo>
                  <a:cubicBezTo>
                    <a:pt x="22" y="9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3"/>
                  </a:cubicBezTo>
                  <a:cubicBezTo>
                    <a:pt x="57" y="105"/>
                    <a:pt x="50" y="138"/>
                    <a:pt x="31" y="131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3"/>
            <p:cNvSpPr>
              <a:spLocks noEditPoints="1"/>
            </p:cNvSpPr>
            <p:nvPr/>
          </p:nvSpPr>
          <p:spPr bwMode="auto">
            <a:xfrm>
              <a:off x="1949765" y="346988"/>
              <a:ext cx="160594" cy="192226"/>
            </a:xfrm>
            <a:custGeom>
              <a:avLst/>
              <a:gdLst>
                <a:gd name="T0" fmla="*/ 6 w 43"/>
                <a:gd name="T1" fmla="*/ 5 h 51"/>
                <a:gd name="T2" fmla="*/ 4 w 43"/>
                <a:gd name="T3" fmla="*/ 50 h 51"/>
                <a:gd name="T4" fmla="*/ 39 w 43"/>
                <a:gd name="T5" fmla="*/ 47 h 51"/>
                <a:gd name="T6" fmla="*/ 41 w 43"/>
                <a:gd name="T7" fmla="*/ 4 h 51"/>
                <a:gd name="T8" fmla="*/ 6 w 43"/>
                <a:gd name="T9" fmla="*/ 5 h 51"/>
                <a:gd name="T10" fmla="*/ 35 w 43"/>
                <a:gd name="T11" fmla="*/ 40 h 51"/>
                <a:gd name="T12" fmla="*/ 10 w 43"/>
                <a:gd name="T13" fmla="*/ 43 h 51"/>
                <a:gd name="T14" fmla="*/ 12 w 43"/>
                <a:gd name="T15" fmla="*/ 9 h 51"/>
                <a:gd name="T16" fmla="*/ 36 w 43"/>
                <a:gd name="T17" fmla="*/ 9 h 51"/>
                <a:gd name="T18" fmla="*/ 35 w 43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1">
                  <a:moveTo>
                    <a:pt x="6" y="5"/>
                  </a:moveTo>
                  <a:cubicBezTo>
                    <a:pt x="4" y="18"/>
                    <a:pt x="0" y="35"/>
                    <a:pt x="4" y="50"/>
                  </a:cubicBezTo>
                  <a:cubicBezTo>
                    <a:pt x="14" y="51"/>
                    <a:pt x="28" y="49"/>
                    <a:pt x="39" y="47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5"/>
                  </a:cubicBezTo>
                  <a:close/>
                  <a:moveTo>
                    <a:pt x="35" y="40"/>
                  </a:moveTo>
                  <a:cubicBezTo>
                    <a:pt x="29" y="44"/>
                    <a:pt x="17" y="41"/>
                    <a:pt x="10" y="43"/>
                  </a:cubicBezTo>
                  <a:cubicBezTo>
                    <a:pt x="7" y="33"/>
                    <a:pt x="10" y="18"/>
                    <a:pt x="12" y="9"/>
                  </a:cubicBezTo>
                  <a:cubicBezTo>
                    <a:pt x="23" y="8"/>
                    <a:pt x="25" y="9"/>
                    <a:pt x="36" y="9"/>
                  </a:cubicBezTo>
                  <a:cubicBezTo>
                    <a:pt x="36" y="16"/>
                    <a:pt x="35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4"/>
            <p:cNvSpPr>
              <a:spLocks/>
            </p:cNvSpPr>
            <p:nvPr/>
          </p:nvSpPr>
          <p:spPr bwMode="auto">
            <a:xfrm>
              <a:off x="3560568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5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8" y="23"/>
                    <a:pt x="15" y="28"/>
                  </a:cubicBezTo>
                  <a:cubicBezTo>
                    <a:pt x="15" y="18"/>
                    <a:pt x="8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5"/>
            <p:cNvSpPr>
              <a:spLocks noEditPoints="1"/>
            </p:cNvSpPr>
            <p:nvPr/>
          </p:nvSpPr>
          <p:spPr bwMode="auto">
            <a:xfrm>
              <a:off x="5095939" y="395653"/>
              <a:ext cx="316321" cy="513413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3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7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4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5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80 h 137"/>
                <a:gd name="T32" fmla="*/ 37 w 85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5"/>
                    <a:pt x="65" y="132"/>
                  </a:cubicBezTo>
                  <a:cubicBezTo>
                    <a:pt x="70" y="131"/>
                    <a:pt x="76" y="122"/>
                    <a:pt x="78" y="117"/>
                  </a:cubicBezTo>
                  <a:cubicBezTo>
                    <a:pt x="85" y="89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30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1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6"/>
                    <a:pt x="34" y="118"/>
                    <a:pt x="31" y="127"/>
                  </a:cubicBezTo>
                  <a:cubicBezTo>
                    <a:pt x="6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6"/>
            <p:cNvSpPr>
              <a:spLocks noEditPoints="1"/>
            </p:cNvSpPr>
            <p:nvPr/>
          </p:nvSpPr>
          <p:spPr bwMode="auto">
            <a:xfrm>
              <a:off x="1721041" y="354287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6 h 56"/>
                <a:gd name="T14" fmla="*/ 10 w 58"/>
                <a:gd name="T15" fmla="*/ 10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2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9"/>
                    <a:pt x="51" y="49"/>
                  </a:cubicBezTo>
                  <a:cubicBezTo>
                    <a:pt x="56" y="38"/>
                    <a:pt x="58" y="16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6"/>
                  </a:cubicBezTo>
                  <a:cubicBezTo>
                    <a:pt x="5" y="30"/>
                    <a:pt x="7" y="22"/>
                    <a:pt x="10" y="10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2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1497183" y="351855"/>
              <a:ext cx="172761" cy="223858"/>
            </a:xfrm>
            <a:custGeom>
              <a:avLst/>
              <a:gdLst>
                <a:gd name="T0" fmla="*/ 46 w 46"/>
                <a:gd name="T1" fmla="*/ 8 h 60"/>
                <a:gd name="T2" fmla="*/ 3 w 46"/>
                <a:gd name="T3" fmla="*/ 3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9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8"/>
                  </a:moveTo>
                  <a:cubicBezTo>
                    <a:pt x="36" y="2"/>
                    <a:pt x="12" y="0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11"/>
                    <a:pt x="3" y="23"/>
                    <a:pt x="3" y="33"/>
                  </a:cubicBezTo>
                  <a:cubicBezTo>
                    <a:pt x="3" y="40"/>
                    <a:pt x="0" y="52"/>
                    <a:pt x="4" y="55"/>
                  </a:cubicBezTo>
                  <a:cubicBezTo>
                    <a:pt x="5" y="60"/>
                    <a:pt x="13" y="56"/>
                    <a:pt x="20" y="55"/>
                  </a:cubicBezTo>
                  <a:cubicBezTo>
                    <a:pt x="28" y="55"/>
                    <a:pt x="38" y="58"/>
                    <a:pt x="43" y="56"/>
                  </a:cubicBezTo>
                  <a:cubicBezTo>
                    <a:pt x="45" y="42"/>
                    <a:pt x="46" y="20"/>
                    <a:pt x="46" y="8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9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8"/>
            <p:cNvSpPr>
              <a:spLocks noEditPoints="1"/>
            </p:cNvSpPr>
            <p:nvPr/>
          </p:nvSpPr>
          <p:spPr bwMode="auto">
            <a:xfrm>
              <a:off x="54390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7" y="0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9"/>
            <p:cNvSpPr>
              <a:spLocks/>
            </p:cNvSpPr>
            <p:nvPr/>
          </p:nvSpPr>
          <p:spPr bwMode="auto">
            <a:xfrm>
              <a:off x="2000862" y="393219"/>
              <a:ext cx="87597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2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6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6" y="5"/>
                    <a:pt x="8" y="6"/>
                    <a:pt x="8" y="8"/>
                  </a:cubicBezTo>
                  <a:cubicBezTo>
                    <a:pt x="7" y="8"/>
                    <a:pt x="5" y="8"/>
                    <a:pt x="3" y="8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4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6" y="0"/>
                  </a:cubicBezTo>
                  <a:cubicBezTo>
                    <a:pt x="6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30"/>
            <p:cNvSpPr>
              <a:spLocks noEditPoints="1"/>
            </p:cNvSpPr>
            <p:nvPr/>
          </p:nvSpPr>
          <p:spPr bwMode="auto">
            <a:xfrm>
              <a:off x="776945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2 w 31"/>
                <a:gd name="T3" fmla="*/ 30 h 45"/>
                <a:gd name="T4" fmla="*/ 3 w 31"/>
                <a:gd name="T5" fmla="*/ 4 h 45"/>
                <a:gd name="T6" fmla="*/ 18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8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3" y="21"/>
                    <a:pt x="2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6" y="10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31"/>
            <p:cNvSpPr>
              <a:spLocks/>
            </p:cNvSpPr>
            <p:nvPr/>
          </p:nvSpPr>
          <p:spPr bwMode="auto">
            <a:xfrm>
              <a:off x="2643237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4 w 22"/>
                <a:gd name="T3" fmla="*/ 4 h 47"/>
                <a:gd name="T4" fmla="*/ 16 w 22"/>
                <a:gd name="T5" fmla="*/ 18 h 47"/>
                <a:gd name="T6" fmla="*/ 1 w 22"/>
                <a:gd name="T7" fmla="*/ 23 h 47"/>
                <a:gd name="T8" fmla="*/ 12 w 22"/>
                <a:gd name="T9" fmla="*/ 36 h 47"/>
                <a:gd name="T10" fmla="*/ 0 w 22"/>
                <a:gd name="T11" fmla="*/ 43 h 47"/>
                <a:gd name="T12" fmla="*/ 20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1" y="0"/>
                    <a:pt x="4" y="4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3"/>
                    <a:pt x="8" y="20"/>
                    <a:pt x="1" y="23"/>
                  </a:cubicBezTo>
                  <a:cubicBezTo>
                    <a:pt x="0" y="32"/>
                    <a:pt x="11" y="29"/>
                    <a:pt x="12" y="36"/>
                  </a:cubicBezTo>
                  <a:cubicBezTo>
                    <a:pt x="8" y="38"/>
                    <a:pt x="1" y="37"/>
                    <a:pt x="0" y="43"/>
                  </a:cubicBezTo>
                  <a:cubicBezTo>
                    <a:pt x="4" y="47"/>
                    <a:pt x="18" y="41"/>
                    <a:pt x="20" y="35"/>
                  </a:cubicBezTo>
                  <a:cubicBezTo>
                    <a:pt x="19" y="31"/>
                    <a:pt x="16" y="29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32"/>
            <p:cNvSpPr>
              <a:spLocks/>
            </p:cNvSpPr>
            <p:nvPr/>
          </p:nvSpPr>
          <p:spPr bwMode="auto">
            <a:xfrm>
              <a:off x="411959" y="378620"/>
              <a:ext cx="36499" cy="58398"/>
            </a:xfrm>
            <a:custGeom>
              <a:avLst/>
              <a:gdLst>
                <a:gd name="T0" fmla="*/ 8 w 10"/>
                <a:gd name="T1" fmla="*/ 0 h 16"/>
                <a:gd name="T2" fmla="*/ 4 w 10"/>
                <a:gd name="T3" fmla="*/ 0 h 16"/>
                <a:gd name="T4" fmla="*/ 5 w 10"/>
                <a:gd name="T5" fmla="*/ 16 h 16"/>
                <a:gd name="T6" fmla="*/ 8 w 1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7" y="10"/>
                    <a:pt x="10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3"/>
            <p:cNvSpPr>
              <a:spLocks/>
            </p:cNvSpPr>
            <p:nvPr/>
          </p:nvSpPr>
          <p:spPr bwMode="auto">
            <a:xfrm>
              <a:off x="2735700" y="427284"/>
              <a:ext cx="94897" cy="99763"/>
            </a:xfrm>
            <a:custGeom>
              <a:avLst/>
              <a:gdLst>
                <a:gd name="T0" fmla="*/ 24 w 25"/>
                <a:gd name="T1" fmla="*/ 2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20 h 27"/>
                <a:gd name="T8" fmla="*/ 6 w 25"/>
                <a:gd name="T9" fmla="*/ 10 h 27"/>
                <a:gd name="T10" fmla="*/ 14 w 25"/>
                <a:gd name="T11" fmla="*/ 27 h 27"/>
                <a:gd name="T12" fmla="*/ 25 w 25"/>
                <a:gd name="T13" fmla="*/ 5 h 27"/>
                <a:gd name="T14" fmla="*/ 24 w 25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6"/>
                    <a:pt x="20" y="7"/>
                  </a:cubicBezTo>
                  <a:cubicBezTo>
                    <a:pt x="17" y="11"/>
                    <a:pt x="18" y="20"/>
                    <a:pt x="12" y="20"/>
                  </a:cubicBezTo>
                  <a:cubicBezTo>
                    <a:pt x="9" y="16"/>
                    <a:pt x="13" y="11"/>
                    <a:pt x="6" y="10"/>
                  </a:cubicBezTo>
                  <a:cubicBezTo>
                    <a:pt x="0" y="19"/>
                    <a:pt x="7" y="27"/>
                    <a:pt x="14" y="27"/>
                  </a:cubicBezTo>
                  <a:cubicBezTo>
                    <a:pt x="22" y="26"/>
                    <a:pt x="24" y="13"/>
                    <a:pt x="25" y="5"/>
                  </a:cubicBezTo>
                  <a:cubicBezTo>
                    <a:pt x="24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4"/>
            <p:cNvSpPr>
              <a:spLocks/>
            </p:cNvSpPr>
            <p:nvPr/>
          </p:nvSpPr>
          <p:spPr bwMode="auto">
            <a:xfrm>
              <a:off x="1572612" y="407818"/>
              <a:ext cx="36499" cy="92463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5"/>
            <p:cNvSpPr>
              <a:spLocks/>
            </p:cNvSpPr>
            <p:nvPr/>
          </p:nvSpPr>
          <p:spPr bwMode="auto">
            <a:xfrm>
              <a:off x="1791604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9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3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8" y="14"/>
                    <a:pt x="19" y="13"/>
                  </a:cubicBezTo>
                  <a:cubicBezTo>
                    <a:pt x="15" y="9"/>
                    <a:pt x="11" y="0"/>
                    <a:pt x="4" y="4"/>
                  </a:cubicBezTo>
                  <a:cubicBezTo>
                    <a:pt x="2" y="12"/>
                    <a:pt x="12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8" y="23"/>
                    <a:pt x="23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6"/>
            <p:cNvSpPr>
              <a:spLocks noEditPoints="1"/>
            </p:cNvSpPr>
            <p:nvPr/>
          </p:nvSpPr>
          <p:spPr bwMode="auto">
            <a:xfrm>
              <a:off x="5173803" y="458917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1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30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2"/>
                    <a:pt x="24" y="37"/>
                    <a:pt x="19" y="41"/>
                  </a:cubicBezTo>
                  <a:cubicBezTo>
                    <a:pt x="7" y="40"/>
                    <a:pt x="14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7"/>
            <p:cNvSpPr>
              <a:spLocks/>
            </p:cNvSpPr>
            <p:nvPr/>
          </p:nvSpPr>
          <p:spPr bwMode="auto">
            <a:xfrm>
              <a:off x="421692" y="458917"/>
              <a:ext cx="31633" cy="60832"/>
            </a:xfrm>
            <a:custGeom>
              <a:avLst/>
              <a:gdLst>
                <a:gd name="T0" fmla="*/ 2 w 8"/>
                <a:gd name="T1" fmla="*/ 0 h 16"/>
                <a:gd name="T2" fmla="*/ 6 w 8"/>
                <a:gd name="T3" fmla="*/ 16 h 16"/>
                <a:gd name="T4" fmla="*/ 6 w 8"/>
                <a:gd name="T5" fmla="*/ 0 h 16"/>
                <a:gd name="T6" fmla="*/ 2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8"/>
            <p:cNvSpPr>
              <a:spLocks/>
            </p:cNvSpPr>
            <p:nvPr/>
          </p:nvSpPr>
          <p:spPr bwMode="auto">
            <a:xfrm>
              <a:off x="3781991" y="512448"/>
              <a:ext cx="170327" cy="189792"/>
            </a:xfrm>
            <a:custGeom>
              <a:avLst/>
              <a:gdLst>
                <a:gd name="T0" fmla="*/ 29 w 46"/>
                <a:gd name="T1" fmla="*/ 21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5 h 51"/>
                <a:gd name="T8" fmla="*/ 29 w 46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1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9"/>
            <p:cNvSpPr>
              <a:spLocks noEditPoints="1"/>
            </p:cNvSpPr>
            <p:nvPr/>
          </p:nvSpPr>
          <p:spPr bwMode="auto">
            <a:xfrm>
              <a:off x="3803891" y="546514"/>
              <a:ext cx="309022" cy="257923"/>
            </a:xfrm>
            <a:custGeom>
              <a:avLst/>
              <a:gdLst>
                <a:gd name="T0" fmla="*/ 49 w 83"/>
                <a:gd name="T1" fmla="*/ 3 h 69"/>
                <a:gd name="T2" fmla="*/ 9 w 83"/>
                <a:gd name="T3" fmla="*/ 28 h 69"/>
                <a:gd name="T4" fmla="*/ 6 w 83"/>
                <a:gd name="T5" fmla="*/ 62 h 69"/>
                <a:gd name="T6" fmla="*/ 53 w 83"/>
                <a:gd name="T7" fmla="*/ 56 h 69"/>
                <a:gd name="T8" fmla="*/ 49 w 83"/>
                <a:gd name="T9" fmla="*/ 3 h 69"/>
                <a:gd name="T10" fmla="*/ 12 w 83"/>
                <a:gd name="T11" fmla="*/ 57 h 69"/>
                <a:gd name="T12" fmla="*/ 64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49" y="3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3"/>
                    <a:pt x="6" y="62"/>
                  </a:cubicBezTo>
                  <a:cubicBezTo>
                    <a:pt x="18" y="69"/>
                    <a:pt x="40" y="65"/>
                    <a:pt x="53" y="56"/>
                  </a:cubicBezTo>
                  <a:cubicBezTo>
                    <a:pt x="74" y="42"/>
                    <a:pt x="83" y="0"/>
                    <a:pt x="49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4" y="14"/>
                  </a:cubicBezTo>
                  <a:cubicBezTo>
                    <a:pt x="69" y="42"/>
                    <a:pt x="40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40"/>
            <p:cNvSpPr>
              <a:spLocks/>
            </p:cNvSpPr>
            <p:nvPr/>
          </p:nvSpPr>
          <p:spPr bwMode="auto">
            <a:xfrm>
              <a:off x="4216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5" y="13"/>
                  </a:cubicBezTo>
                  <a:cubicBezTo>
                    <a:pt x="6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1944898" y="575712"/>
              <a:ext cx="150861" cy="167894"/>
            </a:xfrm>
            <a:custGeom>
              <a:avLst/>
              <a:gdLst>
                <a:gd name="T0" fmla="*/ 3 w 40"/>
                <a:gd name="T1" fmla="*/ 6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4 h 45"/>
                <a:gd name="T8" fmla="*/ 3 w 40"/>
                <a:gd name="T9" fmla="*/ 6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1 h 45"/>
                <a:gd name="T18" fmla="*/ 23 w 40"/>
                <a:gd name="T19" fmla="*/ 37 h 45"/>
                <a:gd name="T20" fmla="*/ 27 w 40"/>
                <a:gd name="T21" fmla="*/ 27 h 45"/>
                <a:gd name="T22" fmla="*/ 18 w 40"/>
                <a:gd name="T23" fmla="*/ 23 h 45"/>
                <a:gd name="T24" fmla="*/ 25 w 40"/>
                <a:gd name="T25" fmla="*/ 12 h 45"/>
                <a:gd name="T26" fmla="*/ 13 w 40"/>
                <a:gd name="T27" fmla="*/ 37 h 45"/>
                <a:gd name="T28" fmla="*/ 10 w 40"/>
                <a:gd name="T29" fmla="*/ 9 h 45"/>
                <a:gd name="T30" fmla="*/ 33 w 40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6"/>
                  </a:moveTo>
                  <a:cubicBezTo>
                    <a:pt x="4" y="19"/>
                    <a:pt x="0" y="34"/>
                    <a:pt x="2" y="43"/>
                  </a:cubicBezTo>
                  <a:cubicBezTo>
                    <a:pt x="9" y="45"/>
                    <a:pt x="27" y="42"/>
                    <a:pt x="33" y="42"/>
                  </a:cubicBezTo>
                  <a:cubicBezTo>
                    <a:pt x="37" y="32"/>
                    <a:pt x="36" y="15"/>
                    <a:pt x="40" y="4"/>
                  </a:cubicBezTo>
                  <a:cubicBezTo>
                    <a:pt x="30" y="1"/>
                    <a:pt x="10" y="0"/>
                    <a:pt x="3" y="6"/>
                  </a:cubicBezTo>
                  <a:close/>
                  <a:moveTo>
                    <a:pt x="17" y="32"/>
                  </a:moveTo>
                  <a:cubicBezTo>
                    <a:pt x="16" y="29"/>
                    <a:pt x="20" y="29"/>
                    <a:pt x="22" y="28"/>
                  </a:cubicBezTo>
                  <a:cubicBezTo>
                    <a:pt x="21" y="30"/>
                    <a:pt x="21" y="34"/>
                    <a:pt x="17" y="32"/>
                  </a:cubicBezTo>
                  <a:close/>
                  <a:moveTo>
                    <a:pt x="33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5" y="12"/>
                  </a:cubicBezTo>
                  <a:cubicBezTo>
                    <a:pt x="14" y="7"/>
                    <a:pt x="9" y="30"/>
                    <a:pt x="13" y="37"/>
                  </a:cubicBezTo>
                  <a:cubicBezTo>
                    <a:pt x="3" y="36"/>
                    <a:pt x="11" y="17"/>
                    <a:pt x="10" y="9"/>
                  </a:cubicBezTo>
                  <a:cubicBezTo>
                    <a:pt x="20" y="10"/>
                    <a:pt x="27" y="7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42"/>
            <p:cNvSpPr>
              <a:spLocks noEditPoints="1"/>
            </p:cNvSpPr>
            <p:nvPr/>
          </p:nvSpPr>
          <p:spPr bwMode="auto">
            <a:xfrm>
              <a:off x="1691842" y="580579"/>
              <a:ext cx="218991" cy="182493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3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40"/>
                    <a:pt x="10" y="41"/>
                  </a:cubicBezTo>
                  <a:cubicBezTo>
                    <a:pt x="9" y="27"/>
                    <a:pt x="9" y="23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8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3"/>
            <p:cNvSpPr>
              <a:spLocks noEditPoints="1"/>
            </p:cNvSpPr>
            <p:nvPr/>
          </p:nvSpPr>
          <p:spPr bwMode="auto">
            <a:xfrm>
              <a:off x="1470417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10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10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3" y="34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5"/>
                    <a:pt x="27" y="44"/>
                    <a:pt x="39" y="46"/>
                  </a:cubicBezTo>
                  <a:close/>
                  <a:moveTo>
                    <a:pt x="10" y="9"/>
                  </a:moveTo>
                  <a:cubicBezTo>
                    <a:pt x="15" y="13"/>
                    <a:pt x="28" y="5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7"/>
                  </a:cubicBezTo>
                  <a:cubicBezTo>
                    <a:pt x="8" y="26"/>
                    <a:pt x="9" y="18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4"/>
            <p:cNvSpPr>
              <a:spLocks/>
            </p:cNvSpPr>
            <p:nvPr/>
          </p:nvSpPr>
          <p:spPr bwMode="auto">
            <a:xfrm>
              <a:off x="1774572" y="619511"/>
              <a:ext cx="77864" cy="104630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1 h 28"/>
                <a:gd name="T6" fmla="*/ 8 w 21"/>
                <a:gd name="T7" fmla="*/ 21 h 28"/>
                <a:gd name="T8" fmla="*/ 1 w 21"/>
                <a:gd name="T9" fmla="*/ 25 h 28"/>
                <a:gd name="T10" fmla="*/ 14 w 21"/>
                <a:gd name="T11" fmla="*/ 25 h 28"/>
                <a:gd name="T12" fmla="*/ 16 w 21"/>
                <a:gd name="T13" fmla="*/ 21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4"/>
                    <a:pt x="3" y="8"/>
                    <a:pt x="0" y="11"/>
                  </a:cubicBezTo>
                  <a:cubicBezTo>
                    <a:pt x="0" y="16"/>
                    <a:pt x="5" y="17"/>
                    <a:pt x="8" y="21"/>
                  </a:cubicBezTo>
                  <a:cubicBezTo>
                    <a:pt x="5" y="22"/>
                    <a:pt x="0" y="20"/>
                    <a:pt x="1" y="25"/>
                  </a:cubicBezTo>
                  <a:cubicBezTo>
                    <a:pt x="3" y="28"/>
                    <a:pt x="11" y="26"/>
                    <a:pt x="14" y="25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4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5"/>
            <p:cNvSpPr>
              <a:spLocks noEditPoints="1"/>
            </p:cNvSpPr>
            <p:nvPr/>
          </p:nvSpPr>
          <p:spPr bwMode="auto">
            <a:xfrm>
              <a:off x="5439026" y="682775"/>
              <a:ext cx="126528" cy="153295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5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3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5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6"/>
            <p:cNvSpPr>
              <a:spLocks/>
            </p:cNvSpPr>
            <p:nvPr/>
          </p:nvSpPr>
          <p:spPr bwMode="auto">
            <a:xfrm>
              <a:off x="1523948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4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3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8" y="12"/>
                    <a:pt x="15" y="10"/>
                    <a:pt x="14" y="6"/>
                  </a:cubicBezTo>
                  <a:cubicBezTo>
                    <a:pt x="13" y="7"/>
                    <a:pt x="11" y="14"/>
                    <a:pt x="8" y="10"/>
                  </a:cubicBezTo>
                  <a:cubicBezTo>
                    <a:pt x="9" y="7"/>
                    <a:pt x="12" y="5"/>
                    <a:pt x="12" y="0"/>
                  </a:cubicBezTo>
                  <a:cubicBezTo>
                    <a:pt x="4" y="1"/>
                    <a:pt x="2" y="7"/>
                    <a:pt x="0" y="14"/>
                  </a:cubicBezTo>
                  <a:cubicBezTo>
                    <a:pt x="6" y="14"/>
                    <a:pt x="8" y="18"/>
                    <a:pt x="13" y="20"/>
                  </a:cubicBezTo>
                  <a:cubicBezTo>
                    <a:pt x="13" y="15"/>
                    <a:pt x="17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7"/>
            <p:cNvSpPr>
              <a:spLocks/>
            </p:cNvSpPr>
            <p:nvPr/>
          </p:nvSpPr>
          <p:spPr bwMode="auto">
            <a:xfrm>
              <a:off x="329229" y="668175"/>
              <a:ext cx="68131" cy="46232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1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8"/>
                    <a:pt x="18" y="1"/>
                  </a:cubicBezTo>
                  <a:cubicBezTo>
                    <a:pt x="9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8"/>
            <p:cNvSpPr>
              <a:spLocks/>
            </p:cNvSpPr>
            <p:nvPr/>
          </p:nvSpPr>
          <p:spPr bwMode="auto">
            <a:xfrm>
              <a:off x="489823" y="675474"/>
              <a:ext cx="43798" cy="34065"/>
            </a:xfrm>
            <a:custGeom>
              <a:avLst/>
              <a:gdLst>
                <a:gd name="T0" fmla="*/ 12 w 12"/>
                <a:gd name="T1" fmla="*/ 8 h 9"/>
                <a:gd name="T2" fmla="*/ 1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9"/>
            <p:cNvSpPr>
              <a:spLocks/>
            </p:cNvSpPr>
            <p:nvPr/>
          </p:nvSpPr>
          <p:spPr bwMode="auto">
            <a:xfrm>
              <a:off x="2382881" y="731439"/>
              <a:ext cx="133829" cy="53531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1"/>
                    <a:pt x="30" y="1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50"/>
            <p:cNvSpPr>
              <a:spLocks noEditPoints="1"/>
            </p:cNvSpPr>
            <p:nvPr/>
          </p:nvSpPr>
          <p:spPr bwMode="auto">
            <a:xfrm>
              <a:off x="2803830" y="743605"/>
              <a:ext cx="111929" cy="175193"/>
            </a:xfrm>
            <a:custGeom>
              <a:avLst/>
              <a:gdLst>
                <a:gd name="T0" fmla="*/ 25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3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9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9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8"/>
                    <a:pt x="21" y="25"/>
                    <a:pt x="21" y="21"/>
                  </a:cubicBezTo>
                  <a:cubicBezTo>
                    <a:pt x="21" y="19"/>
                    <a:pt x="30" y="14"/>
                    <a:pt x="25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5"/>
                    <a:pt x="9" y="8"/>
                  </a:cubicBezTo>
                  <a:cubicBezTo>
                    <a:pt x="13" y="9"/>
                    <a:pt x="17" y="11"/>
                    <a:pt x="20" y="13"/>
                  </a:cubicBezTo>
                  <a:cubicBezTo>
                    <a:pt x="19" y="18"/>
                    <a:pt x="15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51"/>
            <p:cNvSpPr>
              <a:spLocks noEditPoints="1"/>
            </p:cNvSpPr>
            <p:nvPr/>
          </p:nvSpPr>
          <p:spPr bwMode="auto">
            <a:xfrm>
              <a:off x="4480331" y="1758265"/>
              <a:ext cx="114363" cy="177627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3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30 h 47"/>
                <a:gd name="T18" fmla="*/ 9 w 31"/>
                <a:gd name="T19" fmla="*/ 36 h 47"/>
                <a:gd name="T20" fmla="*/ 10 w 31"/>
                <a:gd name="T21" fmla="*/ 20 h 47"/>
                <a:gd name="T22" fmla="*/ 10 w 31"/>
                <a:gd name="T23" fmla="*/ 9 h 47"/>
                <a:gd name="T24" fmla="*/ 21 w 31"/>
                <a:gd name="T25" fmla="*/ 13 h 47"/>
                <a:gd name="T26" fmla="*/ 10 w 31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10"/>
                    <a:pt x="6" y="29"/>
                    <a:pt x="0" y="36"/>
                  </a:cubicBezTo>
                  <a:cubicBezTo>
                    <a:pt x="9" y="47"/>
                    <a:pt x="22" y="42"/>
                    <a:pt x="25" y="33"/>
                  </a:cubicBezTo>
                  <a:cubicBezTo>
                    <a:pt x="27" y="28"/>
                    <a:pt x="22" y="26"/>
                    <a:pt x="22" y="21"/>
                  </a:cubicBezTo>
                  <a:cubicBezTo>
                    <a:pt x="22" y="20"/>
                    <a:pt x="31" y="14"/>
                    <a:pt x="26" y="9"/>
                  </a:cubicBezTo>
                  <a:close/>
                  <a:moveTo>
                    <a:pt x="9" y="36"/>
                  </a:moveTo>
                  <a:cubicBezTo>
                    <a:pt x="9" y="33"/>
                    <a:pt x="9" y="29"/>
                    <a:pt x="9" y="25"/>
                  </a:cubicBezTo>
                  <a:cubicBezTo>
                    <a:pt x="12" y="27"/>
                    <a:pt x="18" y="26"/>
                    <a:pt x="20" y="30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20"/>
                  </a:moveTo>
                  <a:cubicBezTo>
                    <a:pt x="8" y="15"/>
                    <a:pt x="11" y="15"/>
                    <a:pt x="10" y="9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52"/>
            <p:cNvSpPr>
              <a:spLocks/>
            </p:cNvSpPr>
            <p:nvPr/>
          </p:nvSpPr>
          <p:spPr bwMode="auto">
            <a:xfrm>
              <a:off x="3154216" y="763071"/>
              <a:ext cx="102196" cy="155727"/>
            </a:xfrm>
            <a:custGeom>
              <a:avLst/>
              <a:gdLst>
                <a:gd name="T0" fmla="*/ 21 w 27"/>
                <a:gd name="T1" fmla="*/ 33 h 42"/>
                <a:gd name="T2" fmla="*/ 25 w 27"/>
                <a:gd name="T3" fmla="*/ 1 h 42"/>
                <a:gd name="T4" fmla="*/ 3 w 27"/>
                <a:gd name="T5" fmla="*/ 17 h 42"/>
                <a:gd name="T6" fmla="*/ 17 w 27"/>
                <a:gd name="T7" fmla="*/ 12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3"/>
                  </a:moveTo>
                  <a:cubicBezTo>
                    <a:pt x="22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7" y="12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3"/>
            <p:cNvSpPr>
              <a:spLocks/>
            </p:cNvSpPr>
            <p:nvPr/>
          </p:nvSpPr>
          <p:spPr bwMode="auto">
            <a:xfrm>
              <a:off x="5811311" y="1084258"/>
              <a:ext cx="102196" cy="15572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1 h 42"/>
                <a:gd name="T8" fmla="*/ 4 w 27"/>
                <a:gd name="T9" fmla="*/ 17 h 42"/>
                <a:gd name="T10" fmla="*/ 17 w 27"/>
                <a:gd name="T11" fmla="*/ 12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2"/>
                    <a:pt x="26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2" y="26"/>
                    <a:pt x="23" y="12"/>
                    <a:pt x="26" y="1"/>
                  </a:cubicBezTo>
                  <a:cubicBezTo>
                    <a:pt x="17" y="0"/>
                    <a:pt x="8" y="9"/>
                    <a:pt x="4" y="17"/>
                  </a:cubicBezTo>
                  <a:cubicBezTo>
                    <a:pt x="10" y="22"/>
                    <a:pt x="12" y="12"/>
                    <a:pt x="17" y="12"/>
                  </a:cubicBezTo>
                  <a:cubicBezTo>
                    <a:pt x="15" y="18"/>
                    <a:pt x="17" y="29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4"/>
            <p:cNvSpPr>
              <a:spLocks/>
            </p:cNvSpPr>
            <p:nvPr/>
          </p:nvSpPr>
          <p:spPr bwMode="auto">
            <a:xfrm>
              <a:off x="545787" y="714406"/>
              <a:ext cx="60832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6" y="3"/>
                    <a:pt x="8" y="3"/>
                    <a:pt x="4" y="0"/>
                  </a:cubicBezTo>
                  <a:cubicBezTo>
                    <a:pt x="0" y="6"/>
                    <a:pt x="12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5"/>
            <p:cNvSpPr>
              <a:spLocks noEditPoints="1"/>
            </p:cNvSpPr>
            <p:nvPr/>
          </p:nvSpPr>
          <p:spPr bwMode="auto">
            <a:xfrm>
              <a:off x="2643237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5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4"/>
                    <a:pt x="15" y="10"/>
                  </a:cubicBezTo>
                  <a:cubicBezTo>
                    <a:pt x="18" y="12"/>
                    <a:pt x="18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6"/>
            <p:cNvSpPr>
              <a:spLocks noEditPoints="1"/>
            </p:cNvSpPr>
            <p:nvPr/>
          </p:nvSpPr>
          <p:spPr bwMode="auto">
            <a:xfrm>
              <a:off x="4497363" y="1561172"/>
              <a:ext cx="116795" cy="158161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1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6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30"/>
                    <a:pt x="22" y="11"/>
                    <a:pt x="19" y="1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7"/>
                    <a:pt x="19" y="20"/>
                  </a:cubicBezTo>
                  <a:cubicBezTo>
                    <a:pt x="16" y="23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7"/>
            <p:cNvSpPr>
              <a:spLocks/>
            </p:cNvSpPr>
            <p:nvPr/>
          </p:nvSpPr>
          <p:spPr bwMode="auto">
            <a:xfrm>
              <a:off x="2908460" y="836068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7 h 56"/>
                <a:gd name="T4" fmla="*/ 38 w 38"/>
                <a:gd name="T5" fmla="*/ 38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5"/>
                    <a:pt x="20" y="7"/>
                  </a:cubicBezTo>
                  <a:cubicBezTo>
                    <a:pt x="0" y="19"/>
                    <a:pt x="19" y="56"/>
                    <a:pt x="38" y="38"/>
                  </a:cubicBezTo>
                  <a:cubicBezTo>
                    <a:pt x="13" y="42"/>
                    <a:pt x="12" y="6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8"/>
            <p:cNvSpPr>
              <a:spLocks/>
            </p:cNvSpPr>
            <p:nvPr/>
          </p:nvSpPr>
          <p:spPr bwMode="auto">
            <a:xfrm>
              <a:off x="2245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4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9"/>
            <p:cNvSpPr>
              <a:spLocks/>
            </p:cNvSpPr>
            <p:nvPr/>
          </p:nvSpPr>
          <p:spPr bwMode="auto">
            <a:xfrm>
              <a:off x="3288045" y="770371"/>
              <a:ext cx="109496" cy="189792"/>
            </a:xfrm>
            <a:custGeom>
              <a:avLst/>
              <a:gdLst>
                <a:gd name="T0" fmla="*/ 27 w 29"/>
                <a:gd name="T1" fmla="*/ 40 h 51"/>
                <a:gd name="T2" fmla="*/ 18 w 29"/>
                <a:gd name="T3" fmla="*/ 34 h 51"/>
                <a:gd name="T4" fmla="*/ 1 w 29"/>
                <a:gd name="T5" fmla="*/ 9 h 51"/>
                <a:gd name="T6" fmla="*/ 3 w 29"/>
                <a:gd name="T7" fmla="*/ 19 h 51"/>
                <a:gd name="T8" fmla="*/ 11 w 29"/>
                <a:gd name="T9" fmla="*/ 15 h 51"/>
                <a:gd name="T10" fmla="*/ 1 w 29"/>
                <a:gd name="T11" fmla="*/ 38 h 51"/>
                <a:gd name="T12" fmla="*/ 17 w 29"/>
                <a:gd name="T13" fmla="*/ 44 h 51"/>
                <a:gd name="T14" fmla="*/ 27 w 29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1">
                  <a:moveTo>
                    <a:pt x="27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29" y="24"/>
                    <a:pt x="18" y="0"/>
                    <a:pt x="1" y="9"/>
                  </a:cubicBezTo>
                  <a:cubicBezTo>
                    <a:pt x="0" y="13"/>
                    <a:pt x="0" y="16"/>
                    <a:pt x="3" y="19"/>
                  </a:cubicBezTo>
                  <a:cubicBezTo>
                    <a:pt x="8" y="19"/>
                    <a:pt x="6" y="14"/>
                    <a:pt x="11" y="15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1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60"/>
            <p:cNvSpPr>
              <a:spLocks/>
            </p:cNvSpPr>
            <p:nvPr/>
          </p:nvSpPr>
          <p:spPr bwMode="auto">
            <a:xfrm>
              <a:off x="3417006" y="797136"/>
              <a:ext cx="99763" cy="204392"/>
            </a:xfrm>
            <a:custGeom>
              <a:avLst/>
              <a:gdLst>
                <a:gd name="T0" fmla="*/ 26 w 27"/>
                <a:gd name="T1" fmla="*/ 20 h 55"/>
                <a:gd name="T2" fmla="*/ 4 w 27"/>
                <a:gd name="T3" fmla="*/ 3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1 h 55"/>
                <a:gd name="T10" fmla="*/ 15 w 27"/>
                <a:gd name="T11" fmla="*/ 45 h 55"/>
                <a:gd name="T12" fmla="*/ 0 w 27"/>
                <a:gd name="T13" fmla="*/ 42 h 55"/>
                <a:gd name="T14" fmla="*/ 26 w 27"/>
                <a:gd name="T15" fmla="*/ 39 h 55"/>
                <a:gd name="T16" fmla="*/ 21 w 27"/>
                <a:gd name="T17" fmla="*/ 27 h 55"/>
                <a:gd name="T18" fmla="*/ 26 w 27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20"/>
                  </a:moveTo>
                  <a:cubicBezTo>
                    <a:pt x="23" y="11"/>
                    <a:pt x="15" y="0"/>
                    <a:pt x="4" y="3"/>
                  </a:cubicBezTo>
                  <a:cubicBezTo>
                    <a:pt x="6" y="13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1"/>
                    <a:pt x="20" y="41"/>
                  </a:cubicBezTo>
                  <a:cubicBezTo>
                    <a:pt x="19" y="43"/>
                    <a:pt x="17" y="44"/>
                    <a:pt x="15" y="45"/>
                  </a:cubicBezTo>
                  <a:cubicBezTo>
                    <a:pt x="8" y="47"/>
                    <a:pt x="7" y="41"/>
                    <a:pt x="0" y="42"/>
                  </a:cubicBezTo>
                  <a:cubicBezTo>
                    <a:pt x="2" y="55"/>
                    <a:pt x="27" y="54"/>
                    <a:pt x="26" y="39"/>
                  </a:cubicBezTo>
                  <a:cubicBezTo>
                    <a:pt x="26" y="34"/>
                    <a:pt x="22" y="32"/>
                    <a:pt x="21" y="27"/>
                  </a:cubicBezTo>
                  <a:cubicBezTo>
                    <a:pt x="25" y="27"/>
                    <a:pt x="27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61"/>
            <p:cNvSpPr>
              <a:spLocks/>
            </p:cNvSpPr>
            <p:nvPr/>
          </p:nvSpPr>
          <p:spPr bwMode="auto">
            <a:xfrm>
              <a:off x="621218" y="755772"/>
              <a:ext cx="34065" cy="36499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2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62"/>
            <p:cNvSpPr>
              <a:spLocks/>
            </p:cNvSpPr>
            <p:nvPr/>
          </p:nvSpPr>
          <p:spPr bwMode="auto">
            <a:xfrm>
              <a:off x="2390180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4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3"/>
            <p:cNvSpPr>
              <a:spLocks noEditPoints="1"/>
            </p:cNvSpPr>
            <p:nvPr/>
          </p:nvSpPr>
          <p:spPr bwMode="auto">
            <a:xfrm>
              <a:off x="1467984" y="814169"/>
              <a:ext cx="145994" cy="194659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3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2"/>
                    <a:pt x="28" y="51"/>
                    <a:pt x="37" y="48"/>
                  </a:cubicBezTo>
                  <a:cubicBezTo>
                    <a:pt x="38" y="37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4"/>
            <p:cNvSpPr>
              <a:spLocks noEditPoints="1"/>
            </p:cNvSpPr>
            <p:nvPr/>
          </p:nvSpPr>
          <p:spPr bwMode="auto">
            <a:xfrm>
              <a:off x="1655343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1" y="3"/>
                    <a:pt x="22" y="4"/>
                    <a:pt x="4" y="0"/>
                  </a:cubicBezTo>
                  <a:cubicBezTo>
                    <a:pt x="1" y="20"/>
                    <a:pt x="0" y="32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1"/>
                    <a:pt x="8" y="10"/>
                  </a:cubicBezTo>
                  <a:cubicBezTo>
                    <a:pt x="29" y="7"/>
                    <a:pt x="31" y="10"/>
                    <a:pt x="56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5"/>
            <p:cNvSpPr>
              <a:spLocks noEditPoints="1"/>
            </p:cNvSpPr>
            <p:nvPr/>
          </p:nvSpPr>
          <p:spPr bwMode="auto">
            <a:xfrm>
              <a:off x="1927865" y="828769"/>
              <a:ext cx="163028" cy="180059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9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4 h 48"/>
                <a:gd name="T28" fmla="*/ 24 w 44"/>
                <a:gd name="T29" fmla="*/ 27 h 48"/>
                <a:gd name="T30" fmla="*/ 22 w 44"/>
                <a:gd name="T31" fmla="*/ 41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8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8"/>
                    <a:pt x="38" y="48"/>
                  </a:cubicBezTo>
                  <a:cubicBezTo>
                    <a:pt x="42" y="34"/>
                    <a:pt x="44" y="23"/>
                    <a:pt x="43" y="2"/>
                  </a:cubicBezTo>
                  <a:cubicBezTo>
                    <a:pt x="26" y="1"/>
                    <a:pt x="20" y="4"/>
                    <a:pt x="3" y="0"/>
                  </a:cubicBezTo>
                  <a:close/>
                  <a:moveTo>
                    <a:pt x="26" y="21"/>
                  </a:moveTo>
                  <a:cubicBezTo>
                    <a:pt x="23" y="22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9"/>
                    <a:pt x="26" y="19"/>
                  </a:cubicBezTo>
                  <a:cubicBezTo>
                    <a:pt x="26" y="20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10"/>
                    <a:pt x="16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4" y="28"/>
                    <a:pt x="20" y="29"/>
                    <a:pt x="24" y="27"/>
                  </a:cubicBezTo>
                  <a:cubicBezTo>
                    <a:pt x="24" y="32"/>
                    <a:pt x="22" y="35"/>
                    <a:pt x="22" y="41"/>
                  </a:cubicBezTo>
                  <a:cubicBezTo>
                    <a:pt x="17" y="40"/>
                    <a:pt x="10" y="42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9"/>
                    <a:pt x="37" y="8"/>
                  </a:cubicBezTo>
                  <a:cubicBezTo>
                    <a:pt x="38" y="20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6"/>
            <p:cNvSpPr>
              <a:spLocks/>
            </p:cNvSpPr>
            <p:nvPr/>
          </p:nvSpPr>
          <p:spPr bwMode="auto">
            <a:xfrm>
              <a:off x="755045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7"/>
            <p:cNvSpPr>
              <a:spLocks noEditPoints="1"/>
            </p:cNvSpPr>
            <p:nvPr/>
          </p:nvSpPr>
          <p:spPr bwMode="auto">
            <a:xfrm>
              <a:off x="1725907" y="867701"/>
              <a:ext cx="92463" cy="111929"/>
            </a:xfrm>
            <a:custGeom>
              <a:avLst/>
              <a:gdLst>
                <a:gd name="T0" fmla="*/ 5 w 25"/>
                <a:gd name="T1" fmla="*/ 7 h 30"/>
                <a:gd name="T2" fmla="*/ 7 w 25"/>
                <a:gd name="T3" fmla="*/ 15 h 30"/>
                <a:gd name="T4" fmla="*/ 6 w 25"/>
                <a:gd name="T5" fmla="*/ 30 h 30"/>
                <a:gd name="T6" fmla="*/ 21 w 25"/>
                <a:gd name="T7" fmla="*/ 25 h 30"/>
                <a:gd name="T8" fmla="*/ 18 w 25"/>
                <a:gd name="T9" fmla="*/ 17 h 30"/>
                <a:gd name="T10" fmla="*/ 25 w 25"/>
                <a:gd name="T11" fmla="*/ 6 h 30"/>
                <a:gd name="T12" fmla="*/ 5 w 25"/>
                <a:gd name="T13" fmla="*/ 7 h 30"/>
                <a:gd name="T14" fmla="*/ 7 w 25"/>
                <a:gd name="T15" fmla="*/ 24 h 30"/>
                <a:gd name="T16" fmla="*/ 11 w 25"/>
                <a:gd name="T17" fmla="*/ 18 h 30"/>
                <a:gd name="T18" fmla="*/ 15 w 25"/>
                <a:gd name="T19" fmla="*/ 24 h 30"/>
                <a:gd name="T20" fmla="*/ 7 w 25"/>
                <a:gd name="T21" fmla="*/ 24 h 30"/>
                <a:gd name="T22" fmla="*/ 11 w 25"/>
                <a:gd name="T23" fmla="*/ 10 h 30"/>
                <a:gd name="T24" fmla="*/ 19 w 25"/>
                <a:gd name="T25" fmla="*/ 9 h 30"/>
                <a:gd name="T26" fmla="*/ 11 w 2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5" y="7"/>
                  </a:moveTo>
                  <a:cubicBezTo>
                    <a:pt x="4" y="11"/>
                    <a:pt x="8" y="11"/>
                    <a:pt x="7" y="15"/>
                  </a:cubicBezTo>
                  <a:cubicBezTo>
                    <a:pt x="0" y="17"/>
                    <a:pt x="3" y="25"/>
                    <a:pt x="6" y="30"/>
                  </a:cubicBezTo>
                  <a:cubicBezTo>
                    <a:pt x="15" y="30"/>
                    <a:pt x="16" y="29"/>
                    <a:pt x="21" y="25"/>
                  </a:cubicBezTo>
                  <a:cubicBezTo>
                    <a:pt x="22" y="20"/>
                    <a:pt x="19" y="19"/>
                    <a:pt x="18" y="17"/>
                  </a:cubicBezTo>
                  <a:cubicBezTo>
                    <a:pt x="23" y="16"/>
                    <a:pt x="25" y="12"/>
                    <a:pt x="25" y="6"/>
                  </a:cubicBezTo>
                  <a:cubicBezTo>
                    <a:pt x="19" y="0"/>
                    <a:pt x="10" y="3"/>
                    <a:pt x="5" y="7"/>
                  </a:cubicBezTo>
                  <a:close/>
                  <a:moveTo>
                    <a:pt x="7" y="24"/>
                  </a:moveTo>
                  <a:cubicBezTo>
                    <a:pt x="6" y="19"/>
                    <a:pt x="12" y="22"/>
                    <a:pt x="11" y="18"/>
                  </a:cubicBezTo>
                  <a:cubicBezTo>
                    <a:pt x="13" y="19"/>
                    <a:pt x="16" y="20"/>
                    <a:pt x="15" y="24"/>
                  </a:cubicBezTo>
                  <a:cubicBezTo>
                    <a:pt x="12" y="24"/>
                    <a:pt x="10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6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8"/>
            <p:cNvSpPr>
              <a:spLocks/>
            </p:cNvSpPr>
            <p:nvPr/>
          </p:nvSpPr>
          <p:spPr bwMode="auto">
            <a:xfrm>
              <a:off x="1509348" y="870133"/>
              <a:ext cx="58398" cy="94897"/>
            </a:xfrm>
            <a:custGeom>
              <a:avLst/>
              <a:gdLst>
                <a:gd name="T0" fmla="*/ 2 w 16"/>
                <a:gd name="T1" fmla="*/ 0 h 25"/>
                <a:gd name="T2" fmla="*/ 9 w 16"/>
                <a:gd name="T3" fmla="*/ 9 h 25"/>
                <a:gd name="T4" fmla="*/ 12 w 16"/>
                <a:gd name="T5" fmla="*/ 25 h 25"/>
                <a:gd name="T6" fmla="*/ 16 w 16"/>
                <a:gd name="T7" fmla="*/ 2 h 25"/>
                <a:gd name="T8" fmla="*/ 2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2" y="0"/>
                  </a:moveTo>
                  <a:cubicBezTo>
                    <a:pt x="0" y="8"/>
                    <a:pt x="7" y="6"/>
                    <a:pt x="9" y="9"/>
                  </a:cubicBezTo>
                  <a:cubicBezTo>
                    <a:pt x="7" y="12"/>
                    <a:pt x="2" y="25"/>
                    <a:pt x="12" y="25"/>
                  </a:cubicBezTo>
                  <a:cubicBezTo>
                    <a:pt x="11" y="15"/>
                    <a:pt x="15" y="11"/>
                    <a:pt x="16" y="2"/>
                  </a:cubicBezTo>
                  <a:cubicBezTo>
                    <a:pt x="10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9"/>
            <p:cNvSpPr>
              <a:spLocks noEditPoints="1"/>
            </p:cNvSpPr>
            <p:nvPr/>
          </p:nvSpPr>
          <p:spPr bwMode="auto">
            <a:xfrm>
              <a:off x="3368341" y="952863"/>
              <a:ext cx="1114422" cy="1131455"/>
            </a:xfrm>
            <a:custGeom>
              <a:avLst/>
              <a:gdLst>
                <a:gd name="T0" fmla="*/ 288 w 299"/>
                <a:gd name="T1" fmla="*/ 217 h 303"/>
                <a:gd name="T2" fmla="*/ 267 w 299"/>
                <a:gd name="T3" fmla="*/ 159 h 303"/>
                <a:gd name="T4" fmla="*/ 269 w 299"/>
                <a:gd name="T5" fmla="*/ 89 h 303"/>
                <a:gd name="T6" fmla="*/ 263 w 299"/>
                <a:gd name="T7" fmla="*/ 0 h 303"/>
                <a:gd name="T8" fmla="*/ 61 w 299"/>
                <a:gd name="T9" fmla="*/ 13 h 303"/>
                <a:gd name="T10" fmla="*/ 16 w 299"/>
                <a:gd name="T11" fmla="*/ 228 h 303"/>
                <a:gd name="T12" fmla="*/ 0 w 299"/>
                <a:gd name="T13" fmla="*/ 262 h 303"/>
                <a:gd name="T14" fmla="*/ 75 w 299"/>
                <a:gd name="T15" fmla="*/ 298 h 303"/>
                <a:gd name="T16" fmla="*/ 284 w 299"/>
                <a:gd name="T17" fmla="*/ 278 h 303"/>
                <a:gd name="T18" fmla="*/ 226 w 299"/>
                <a:gd name="T19" fmla="*/ 283 h 303"/>
                <a:gd name="T20" fmla="*/ 234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59 w 299"/>
                <a:gd name="T29" fmla="*/ 280 h 303"/>
                <a:gd name="T30" fmla="*/ 266 w 299"/>
                <a:gd name="T31" fmla="*/ 260 h 303"/>
                <a:gd name="T32" fmla="*/ 274 w 299"/>
                <a:gd name="T33" fmla="*/ 273 h 303"/>
                <a:gd name="T34" fmla="*/ 284 w 299"/>
                <a:gd name="T35" fmla="*/ 258 h 303"/>
                <a:gd name="T36" fmla="*/ 68 w 299"/>
                <a:gd name="T37" fmla="*/ 19 h 303"/>
                <a:gd name="T38" fmla="*/ 261 w 299"/>
                <a:gd name="T39" fmla="*/ 76 h 303"/>
                <a:gd name="T40" fmla="*/ 199 w 299"/>
                <a:gd name="T41" fmla="*/ 161 h 303"/>
                <a:gd name="T42" fmla="*/ 68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0 w 299"/>
                <a:gd name="T49" fmla="*/ 269 h 303"/>
                <a:gd name="T50" fmla="*/ 26 w 299"/>
                <a:gd name="T51" fmla="*/ 290 h 303"/>
                <a:gd name="T52" fmla="*/ 31 w 299"/>
                <a:gd name="T53" fmla="*/ 272 h 303"/>
                <a:gd name="T54" fmla="*/ 39 w 299"/>
                <a:gd name="T55" fmla="*/ 290 h 303"/>
                <a:gd name="T56" fmla="*/ 46 w 299"/>
                <a:gd name="T57" fmla="*/ 272 h 303"/>
                <a:gd name="T58" fmla="*/ 53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4 w 299"/>
                <a:gd name="T69" fmla="*/ 226 h 303"/>
                <a:gd name="T70" fmla="*/ 233 w 299"/>
                <a:gd name="T71" fmla="*/ 257 h 303"/>
                <a:gd name="T72" fmla="*/ 9 w 299"/>
                <a:gd name="T73" fmla="*/ 257 h 303"/>
                <a:gd name="T74" fmla="*/ 77 w 299"/>
                <a:gd name="T75" fmla="*/ 291 h 303"/>
                <a:gd name="T76" fmla="*/ 86 w 299"/>
                <a:gd name="T77" fmla="*/ 273 h 303"/>
                <a:gd name="T78" fmla="*/ 104 w 299"/>
                <a:gd name="T79" fmla="*/ 291 h 303"/>
                <a:gd name="T80" fmla="*/ 93 w 299"/>
                <a:gd name="T81" fmla="*/ 272 h 303"/>
                <a:gd name="T82" fmla="*/ 104 w 299"/>
                <a:gd name="T83" fmla="*/ 291 h 303"/>
                <a:gd name="T84" fmla="*/ 111 w 299"/>
                <a:gd name="T85" fmla="*/ 291 h 303"/>
                <a:gd name="T86" fmla="*/ 121 w 299"/>
                <a:gd name="T87" fmla="*/ 274 h 303"/>
                <a:gd name="T88" fmla="*/ 137 w 299"/>
                <a:gd name="T89" fmla="*/ 290 h 303"/>
                <a:gd name="T90" fmla="*/ 126 w 299"/>
                <a:gd name="T91" fmla="*/ 272 h 303"/>
                <a:gd name="T92" fmla="*/ 137 w 299"/>
                <a:gd name="T93" fmla="*/ 290 h 303"/>
                <a:gd name="T94" fmla="*/ 144 w 299"/>
                <a:gd name="T95" fmla="*/ 291 h 303"/>
                <a:gd name="T96" fmla="*/ 154 w 299"/>
                <a:gd name="T97" fmla="*/ 273 h 303"/>
                <a:gd name="T98" fmla="*/ 159 w 299"/>
                <a:gd name="T99" fmla="*/ 291 h 303"/>
                <a:gd name="T100" fmla="*/ 169 w 299"/>
                <a:gd name="T101" fmla="*/ 272 h 303"/>
                <a:gd name="T102" fmla="*/ 159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1 w 299"/>
                <a:gd name="T109" fmla="*/ 268 h 303"/>
                <a:gd name="T110" fmla="*/ 193 w 299"/>
                <a:gd name="T111" fmla="*/ 288 h 303"/>
                <a:gd name="T112" fmla="*/ 206 w 299"/>
                <a:gd name="T113" fmla="*/ 267 h 303"/>
                <a:gd name="T114" fmla="*/ 220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4" y="278"/>
                  </a:moveTo>
                  <a:cubicBezTo>
                    <a:pt x="299" y="263"/>
                    <a:pt x="292" y="235"/>
                    <a:pt x="288" y="217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0"/>
                    <a:pt x="267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69" y="102"/>
                    <a:pt x="269" y="89"/>
                  </a:cubicBezTo>
                  <a:cubicBezTo>
                    <a:pt x="268" y="59"/>
                    <a:pt x="273" y="25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30" y="1"/>
                    <a:pt x="194" y="2"/>
                    <a:pt x="159" y="6"/>
                  </a:cubicBezTo>
                  <a:cubicBezTo>
                    <a:pt x="126" y="9"/>
                    <a:pt x="93" y="11"/>
                    <a:pt x="61" y="13"/>
                  </a:cubicBezTo>
                  <a:cubicBezTo>
                    <a:pt x="56" y="62"/>
                    <a:pt x="50" y="112"/>
                    <a:pt x="52" y="162"/>
                  </a:cubicBezTo>
                  <a:cubicBezTo>
                    <a:pt x="39" y="186"/>
                    <a:pt x="27" y="208"/>
                    <a:pt x="16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1" y="283"/>
                    <a:pt x="4" y="292"/>
                  </a:cubicBezTo>
                  <a:cubicBezTo>
                    <a:pt x="24" y="303"/>
                    <a:pt x="52" y="298"/>
                    <a:pt x="75" y="298"/>
                  </a:cubicBezTo>
                  <a:cubicBezTo>
                    <a:pt x="125" y="299"/>
                    <a:pt x="166" y="299"/>
                    <a:pt x="217" y="293"/>
                  </a:cubicBezTo>
                  <a:cubicBezTo>
                    <a:pt x="238" y="290"/>
                    <a:pt x="274" y="289"/>
                    <a:pt x="284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1" y="284"/>
                    <a:pt x="226" y="283"/>
                  </a:cubicBezTo>
                  <a:cubicBezTo>
                    <a:pt x="225" y="276"/>
                    <a:pt x="229" y="273"/>
                    <a:pt x="226" y="266"/>
                  </a:cubicBezTo>
                  <a:cubicBezTo>
                    <a:pt x="226" y="262"/>
                    <a:pt x="234" y="268"/>
                    <a:pt x="234" y="264"/>
                  </a:cubicBezTo>
                  <a:cubicBezTo>
                    <a:pt x="240" y="265"/>
                    <a:pt x="235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7" y="280"/>
                    <a:pt x="249" y="281"/>
                    <a:pt x="242" y="281"/>
                  </a:cubicBezTo>
                  <a:cubicBezTo>
                    <a:pt x="242" y="272"/>
                    <a:pt x="243" y="268"/>
                    <a:pt x="244" y="263"/>
                  </a:cubicBezTo>
                  <a:cubicBezTo>
                    <a:pt x="247" y="263"/>
                    <a:pt x="249" y="263"/>
                    <a:pt x="252" y="263"/>
                  </a:cubicBezTo>
                  <a:cubicBezTo>
                    <a:pt x="253" y="268"/>
                    <a:pt x="254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4" y="277"/>
                    <a:pt x="264" y="281"/>
                    <a:pt x="259" y="280"/>
                  </a:cubicBezTo>
                  <a:cubicBezTo>
                    <a:pt x="262" y="273"/>
                    <a:pt x="258" y="270"/>
                    <a:pt x="259" y="262"/>
                  </a:cubicBezTo>
                  <a:cubicBezTo>
                    <a:pt x="261" y="261"/>
                    <a:pt x="266" y="264"/>
                    <a:pt x="266" y="260"/>
                  </a:cubicBezTo>
                  <a:cubicBezTo>
                    <a:pt x="269" y="264"/>
                    <a:pt x="269" y="271"/>
                    <a:pt x="269" y="277"/>
                  </a:cubicBezTo>
                  <a:close/>
                  <a:moveTo>
                    <a:pt x="274" y="273"/>
                  </a:moveTo>
                  <a:cubicBezTo>
                    <a:pt x="275" y="269"/>
                    <a:pt x="276" y="266"/>
                    <a:pt x="273" y="262"/>
                  </a:cubicBezTo>
                  <a:cubicBezTo>
                    <a:pt x="275" y="259"/>
                    <a:pt x="282" y="261"/>
                    <a:pt x="284" y="258"/>
                  </a:cubicBezTo>
                  <a:cubicBezTo>
                    <a:pt x="287" y="264"/>
                    <a:pt x="281" y="273"/>
                    <a:pt x="274" y="273"/>
                  </a:cubicBezTo>
                  <a:close/>
                  <a:moveTo>
                    <a:pt x="68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0" y="55"/>
                    <a:pt x="261" y="76"/>
                  </a:cubicBezTo>
                  <a:cubicBezTo>
                    <a:pt x="261" y="99"/>
                    <a:pt x="263" y="125"/>
                    <a:pt x="262" y="156"/>
                  </a:cubicBezTo>
                  <a:cubicBezTo>
                    <a:pt x="243" y="160"/>
                    <a:pt x="222" y="159"/>
                    <a:pt x="199" y="161"/>
                  </a:cubicBezTo>
                  <a:cubicBezTo>
                    <a:pt x="152" y="166"/>
                    <a:pt x="103" y="169"/>
                    <a:pt x="59" y="159"/>
                  </a:cubicBezTo>
                  <a:cubicBezTo>
                    <a:pt x="56" y="117"/>
                    <a:pt x="62" y="67"/>
                    <a:pt x="68" y="19"/>
                  </a:cubicBezTo>
                  <a:close/>
                  <a:moveTo>
                    <a:pt x="15" y="289"/>
                  </a:moveTo>
                  <a:cubicBezTo>
                    <a:pt x="7" y="286"/>
                    <a:pt x="9" y="275"/>
                    <a:pt x="8" y="265"/>
                  </a:cubicBezTo>
                  <a:cubicBezTo>
                    <a:pt x="9" y="267"/>
                    <a:pt x="11" y="267"/>
                    <a:pt x="13" y="267"/>
                  </a:cubicBezTo>
                  <a:cubicBezTo>
                    <a:pt x="13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7" y="289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0"/>
                  </a:cubicBezTo>
                  <a:cubicBezTo>
                    <a:pt x="24" y="274"/>
                    <a:pt x="27" y="288"/>
                    <a:pt x="26" y="290"/>
                  </a:cubicBezTo>
                  <a:close/>
                  <a:moveTo>
                    <a:pt x="39" y="290"/>
                  </a:moveTo>
                  <a:cubicBezTo>
                    <a:pt x="28" y="290"/>
                    <a:pt x="33" y="281"/>
                    <a:pt x="31" y="272"/>
                  </a:cubicBezTo>
                  <a:cubicBezTo>
                    <a:pt x="33" y="270"/>
                    <a:pt x="39" y="270"/>
                    <a:pt x="41" y="272"/>
                  </a:cubicBezTo>
                  <a:cubicBezTo>
                    <a:pt x="40" y="281"/>
                    <a:pt x="40" y="281"/>
                    <a:pt x="39" y="290"/>
                  </a:cubicBezTo>
                  <a:close/>
                  <a:moveTo>
                    <a:pt x="46" y="290"/>
                  </a:moveTo>
                  <a:cubicBezTo>
                    <a:pt x="46" y="284"/>
                    <a:pt x="46" y="278"/>
                    <a:pt x="46" y="272"/>
                  </a:cubicBezTo>
                  <a:cubicBezTo>
                    <a:pt x="47" y="272"/>
                    <a:pt x="48" y="272"/>
                    <a:pt x="49" y="272"/>
                  </a:cubicBezTo>
                  <a:cubicBezTo>
                    <a:pt x="54" y="274"/>
                    <a:pt x="51" y="285"/>
                    <a:pt x="53" y="291"/>
                  </a:cubicBezTo>
                  <a:cubicBezTo>
                    <a:pt x="51" y="291"/>
                    <a:pt x="49" y="290"/>
                    <a:pt x="46" y="290"/>
                  </a:cubicBezTo>
                  <a:close/>
                  <a:moveTo>
                    <a:pt x="70" y="291"/>
                  </a:moveTo>
                  <a:cubicBezTo>
                    <a:pt x="66" y="291"/>
                    <a:pt x="62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9" y="257"/>
                  </a:moveTo>
                  <a:cubicBezTo>
                    <a:pt x="21" y="223"/>
                    <a:pt x="43" y="199"/>
                    <a:pt x="56" y="166"/>
                  </a:cubicBezTo>
                  <a:cubicBezTo>
                    <a:pt x="124" y="185"/>
                    <a:pt x="190" y="167"/>
                    <a:pt x="263" y="167"/>
                  </a:cubicBezTo>
                  <a:cubicBezTo>
                    <a:pt x="272" y="183"/>
                    <a:pt x="279" y="203"/>
                    <a:pt x="284" y="226"/>
                  </a:cubicBezTo>
                  <a:cubicBezTo>
                    <a:pt x="286" y="232"/>
                    <a:pt x="289" y="242"/>
                    <a:pt x="287" y="246"/>
                  </a:cubicBezTo>
                  <a:cubicBezTo>
                    <a:pt x="282" y="256"/>
                    <a:pt x="246" y="255"/>
                    <a:pt x="233" y="257"/>
                  </a:cubicBezTo>
                  <a:cubicBezTo>
                    <a:pt x="190" y="262"/>
                    <a:pt x="136" y="266"/>
                    <a:pt x="85" y="265"/>
                  </a:cubicBezTo>
                  <a:cubicBezTo>
                    <a:pt x="57" y="265"/>
                    <a:pt x="28" y="264"/>
                    <a:pt x="9" y="257"/>
                  </a:cubicBezTo>
                  <a:close/>
                  <a:moveTo>
                    <a:pt x="86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7" y="282"/>
                    <a:pt x="75" y="273"/>
                  </a:cubicBezTo>
                  <a:cubicBezTo>
                    <a:pt x="80" y="271"/>
                    <a:pt x="82" y="273"/>
                    <a:pt x="86" y="273"/>
                  </a:cubicBezTo>
                  <a:cubicBezTo>
                    <a:pt x="86" y="279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3" y="272"/>
                  </a:cubicBezTo>
                  <a:cubicBezTo>
                    <a:pt x="97" y="275"/>
                    <a:pt x="101" y="270"/>
                    <a:pt x="105" y="274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1" y="291"/>
                  </a:cubicBezTo>
                  <a:cubicBezTo>
                    <a:pt x="108" y="286"/>
                    <a:pt x="112" y="282"/>
                    <a:pt x="111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7" y="290"/>
                  </a:moveTo>
                  <a:cubicBezTo>
                    <a:pt x="134" y="290"/>
                    <a:pt x="130" y="290"/>
                    <a:pt x="126" y="290"/>
                  </a:cubicBezTo>
                  <a:cubicBezTo>
                    <a:pt x="126" y="284"/>
                    <a:pt x="126" y="278"/>
                    <a:pt x="126" y="272"/>
                  </a:cubicBezTo>
                  <a:cubicBezTo>
                    <a:pt x="130" y="272"/>
                    <a:pt x="134" y="272"/>
                    <a:pt x="137" y="272"/>
                  </a:cubicBezTo>
                  <a:cubicBezTo>
                    <a:pt x="136" y="281"/>
                    <a:pt x="139" y="287"/>
                    <a:pt x="137" y="290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1"/>
                    <a:pt x="143" y="272"/>
                  </a:cubicBezTo>
                  <a:cubicBezTo>
                    <a:pt x="148" y="274"/>
                    <a:pt x="151" y="269"/>
                    <a:pt x="154" y="273"/>
                  </a:cubicBezTo>
                  <a:cubicBezTo>
                    <a:pt x="152" y="277"/>
                    <a:pt x="152" y="284"/>
                    <a:pt x="152" y="291"/>
                  </a:cubicBezTo>
                  <a:close/>
                  <a:moveTo>
                    <a:pt x="159" y="291"/>
                  </a:moveTo>
                  <a:cubicBezTo>
                    <a:pt x="159" y="284"/>
                    <a:pt x="159" y="278"/>
                    <a:pt x="159" y="271"/>
                  </a:cubicBezTo>
                  <a:cubicBezTo>
                    <a:pt x="163" y="271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0"/>
                  </a:cubicBezTo>
                  <a:cubicBezTo>
                    <a:pt x="166" y="289"/>
                    <a:pt x="163" y="290"/>
                    <a:pt x="159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8" y="287"/>
                    <a:pt x="179" y="290"/>
                  </a:cubicBezTo>
                  <a:cubicBezTo>
                    <a:pt x="175" y="286"/>
                    <a:pt x="176" y="278"/>
                    <a:pt x="176" y="270"/>
                  </a:cubicBezTo>
                  <a:cubicBezTo>
                    <a:pt x="188" y="265"/>
                    <a:pt x="185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8"/>
                  </a:cubicBezTo>
                  <a:cubicBezTo>
                    <a:pt x="203" y="263"/>
                    <a:pt x="202" y="276"/>
                    <a:pt x="202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79"/>
                    <a:pt x="208" y="273"/>
                    <a:pt x="206" y="267"/>
                  </a:cubicBezTo>
                  <a:cubicBezTo>
                    <a:pt x="212" y="268"/>
                    <a:pt x="214" y="265"/>
                    <a:pt x="220" y="266"/>
                  </a:cubicBezTo>
                  <a:cubicBezTo>
                    <a:pt x="220" y="272"/>
                    <a:pt x="220" y="278"/>
                    <a:pt x="220" y="284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/>
          </p:nvSpPr>
          <p:spPr bwMode="auto">
            <a:xfrm>
              <a:off x="1195462" y="904198"/>
              <a:ext cx="148428" cy="167894"/>
            </a:xfrm>
            <a:custGeom>
              <a:avLst/>
              <a:gdLst>
                <a:gd name="T0" fmla="*/ 24 w 40"/>
                <a:gd name="T1" fmla="*/ 0 h 45"/>
                <a:gd name="T2" fmla="*/ 0 w 40"/>
                <a:gd name="T3" fmla="*/ 35 h 45"/>
                <a:gd name="T4" fmla="*/ 40 w 40"/>
                <a:gd name="T5" fmla="*/ 39 h 45"/>
                <a:gd name="T6" fmla="*/ 29 w 40"/>
                <a:gd name="T7" fmla="*/ 0 h 45"/>
                <a:gd name="T8" fmla="*/ 24 w 40"/>
                <a:gd name="T9" fmla="*/ 0 h 45"/>
                <a:gd name="T10" fmla="*/ 10 w 40"/>
                <a:gd name="T11" fmla="*/ 32 h 45"/>
                <a:gd name="T12" fmla="*/ 24 w 40"/>
                <a:gd name="T13" fmla="*/ 11 h 45"/>
                <a:gd name="T14" fmla="*/ 33 w 40"/>
                <a:gd name="T15" fmla="*/ 34 h 45"/>
                <a:gd name="T16" fmla="*/ 10 w 40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4" y="0"/>
                  </a:moveTo>
                  <a:cubicBezTo>
                    <a:pt x="18" y="14"/>
                    <a:pt x="6" y="22"/>
                    <a:pt x="0" y="35"/>
                  </a:cubicBezTo>
                  <a:cubicBezTo>
                    <a:pt x="9" y="42"/>
                    <a:pt x="32" y="45"/>
                    <a:pt x="40" y="39"/>
                  </a:cubicBezTo>
                  <a:cubicBezTo>
                    <a:pt x="40" y="22"/>
                    <a:pt x="29" y="11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2"/>
                  </a:moveTo>
                  <a:cubicBezTo>
                    <a:pt x="12" y="23"/>
                    <a:pt x="22" y="21"/>
                    <a:pt x="24" y="11"/>
                  </a:cubicBezTo>
                  <a:cubicBezTo>
                    <a:pt x="29" y="16"/>
                    <a:pt x="30" y="26"/>
                    <a:pt x="33" y="34"/>
                  </a:cubicBezTo>
                  <a:cubicBezTo>
                    <a:pt x="24" y="35"/>
                    <a:pt x="18" y="33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71"/>
            <p:cNvSpPr>
              <a:spLocks noEditPoints="1"/>
            </p:cNvSpPr>
            <p:nvPr/>
          </p:nvSpPr>
          <p:spPr bwMode="auto">
            <a:xfrm>
              <a:off x="4584959" y="1023428"/>
              <a:ext cx="973295" cy="1090089"/>
            </a:xfrm>
            <a:custGeom>
              <a:avLst/>
              <a:gdLst>
                <a:gd name="T0" fmla="*/ 31 w 261"/>
                <a:gd name="T1" fmla="*/ 10 h 292"/>
                <a:gd name="T2" fmla="*/ 7 w 261"/>
                <a:gd name="T3" fmla="*/ 231 h 292"/>
                <a:gd name="T4" fmla="*/ 1 w 261"/>
                <a:gd name="T5" fmla="*/ 245 h 292"/>
                <a:gd name="T6" fmla="*/ 22 w 261"/>
                <a:gd name="T7" fmla="*/ 247 h 292"/>
                <a:gd name="T8" fmla="*/ 19 w 261"/>
                <a:gd name="T9" fmla="*/ 271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3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9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8 h 292"/>
                <a:gd name="T32" fmla="*/ 31 w 261"/>
                <a:gd name="T33" fmla="*/ 10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4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6 h 292"/>
                <a:gd name="T56" fmla="*/ 205 w 261"/>
                <a:gd name="T57" fmla="*/ 256 h 292"/>
                <a:gd name="T58" fmla="*/ 116 w 261"/>
                <a:gd name="T59" fmla="*/ 264 h 292"/>
                <a:gd name="T60" fmla="*/ 26 w 261"/>
                <a:gd name="T61" fmla="*/ 267 h 292"/>
                <a:gd name="T62" fmla="*/ 29 w 261"/>
                <a:gd name="T63" fmla="*/ 246 h 292"/>
                <a:gd name="T64" fmla="*/ 189 w 261"/>
                <a:gd name="T65" fmla="*/ 242 h 292"/>
                <a:gd name="T66" fmla="*/ 192 w 261"/>
                <a:gd name="T67" fmla="*/ 181 h 292"/>
                <a:gd name="T68" fmla="*/ 196 w 261"/>
                <a:gd name="T69" fmla="*/ 143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1 h 292"/>
                <a:gd name="T80" fmla="*/ 185 w 261"/>
                <a:gd name="T81" fmla="*/ 235 h 292"/>
                <a:gd name="T82" fmla="*/ 13 w 261"/>
                <a:gd name="T83" fmla="*/ 239 h 292"/>
                <a:gd name="T84" fmla="*/ 25 w 261"/>
                <a:gd name="T85" fmla="*/ 175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10"/>
                  </a:moveTo>
                  <a:cubicBezTo>
                    <a:pt x="23" y="81"/>
                    <a:pt x="27" y="171"/>
                    <a:pt x="7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6" y="249"/>
                    <a:pt x="20" y="244"/>
                    <a:pt x="22" y="247"/>
                  </a:cubicBezTo>
                  <a:cubicBezTo>
                    <a:pt x="19" y="255"/>
                    <a:pt x="21" y="260"/>
                    <a:pt x="19" y="271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90"/>
                    <a:pt x="226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1" y="126"/>
                    <a:pt x="254" y="82"/>
                    <a:pt x="254" y="36"/>
                  </a:cubicBezTo>
                  <a:cubicBezTo>
                    <a:pt x="251" y="32"/>
                    <a:pt x="242" y="33"/>
                    <a:pt x="237" y="30"/>
                  </a:cubicBezTo>
                  <a:cubicBezTo>
                    <a:pt x="236" y="25"/>
                    <a:pt x="240" y="22"/>
                    <a:pt x="237" y="19"/>
                  </a:cubicBezTo>
                  <a:cubicBezTo>
                    <a:pt x="233" y="19"/>
                    <a:pt x="229" y="19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8"/>
                  </a:cubicBezTo>
                  <a:cubicBezTo>
                    <a:pt x="53" y="8"/>
                    <a:pt x="42" y="6"/>
                    <a:pt x="31" y="10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8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20" y="203"/>
                    <a:pt x="229" y="119"/>
                    <a:pt x="236" y="43"/>
                  </a:cubicBezTo>
                  <a:cubicBezTo>
                    <a:pt x="237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6"/>
                  </a:cubicBezTo>
                  <a:cubicBezTo>
                    <a:pt x="226" y="103"/>
                    <a:pt x="215" y="183"/>
                    <a:pt x="205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8" y="262"/>
                    <a:pt x="27" y="253"/>
                    <a:pt x="29" y="246"/>
                  </a:cubicBezTo>
                  <a:cubicBezTo>
                    <a:pt x="85" y="240"/>
                    <a:pt x="148" y="258"/>
                    <a:pt x="189" y="242"/>
                  </a:cubicBezTo>
                  <a:cubicBezTo>
                    <a:pt x="199" y="225"/>
                    <a:pt x="192" y="202"/>
                    <a:pt x="192" y="181"/>
                  </a:cubicBezTo>
                  <a:cubicBezTo>
                    <a:pt x="192" y="169"/>
                    <a:pt x="195" y="156"/>
                    <a:pt x="196" y="143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2448578" y="1008828"/>
              <a:ext cx="111929" cy="116795"/>
            </a:xfrm>
            <a:custGeom>
              <a:avLst/>
              <a:gdLst>
                <a:gd name="T0" fmla="*/ 10 w 30"/>
                <a:gd name="T1" fmla="*/ 21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1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3"/>
            <p:cNvSpPr>
              <a:spLocks noEditPoints="1"/>
            </p:cNvSpPr>
            <p:nvPr/>
          </p:nvSpPr>
          <p:spPr bwMode="auto">
            <a:xfrm>
              <a:off x="2433978" y="989362"/>
              <a:ext cx="902732" cy="995194"/>
            </a:xfrm>
            <a:custGeom>
              <a:avLst/>
              <a:gdLst>
                <a:gd name="T0" fmla="*/ 215 w 242"/>
                <a:gd name="T1" fmla="*/ 221 h 266"/>
                <a:gd name="T2" fmla="*/ 95 w 242"/>
                <a:gd name="T3" fmla="*/ 10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9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4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5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3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8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2 h 266"/>
                <a:gd name="T56" fmla="*/ 65 w 242"/>
                <a:gd name="T57" fmla="*/ 83 h 266"/>
                <a:gd name="T58" fmla="*/ 45 w 242"/>
                <a:gd name="T59" fmla="*/ 102 h 266"/>
                <a:gd name="T60" fmla="*/ 75 w 242"/>
                <a:gd name="T61" fmla="*/ 139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3 h 266"/>
                <a:gd name="T84" fmla="*/ 114 w 242"/>
                <a:gd name="T85" fmla="*/ 122 h 266"/>
                <a:gd name="T86" fmla="*/ 180 w 242"/>
                <a:gd name="T87" fmla="*/ 143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3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1"/>
                  </a:cubicBezTo>
                  <a:cubicBezTo>
                    <a:pt x="242" y="179"/>
                    <a:pt x="238" y="111"/>
                    <a:pt x="214" y="70"/>
                  </a:cubicBezTo>
                  <a:cubicBezTo>
                    <a:pt x="192" y="31"/>
                    <a:pt x="150" y="0"/>
                    <a:pt x="95" y="10"/>
                  </a:cubicBezTo>
                  <a:cubicBezTo>
                    <a:pt x="82" y="15"/>
                    <a:pt x="69" y="22"/>
                    <a:pt x="60" y="31"/>
                  </a:cubicBezTo>
                  <a:cubicBezTo>
                    <a:pt x="31" y="60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6"/>
                    <a:pt x="42" y="228"/>
                  </a:cubicBezTo>
                  <a:cubicBezTo>
                    <a:pt x="45" y="231"/>
                    <a:pt x="45" y="235"/>
                    <a:pt x="48" y="237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50"/>
                  </a:moveTo>
                  <a:cubicBezTo>
                    <a:pt x="159" y="246"/>
                    <a:pt x="157" y="243"/>
                    <a:pt x="158" y="239"/>
                  </a:cubicBezTo>
                  <a:cubicBezTo>
                    <a:pt x="169" y="239"/>
                    <a:pt x="171" y="234"/>
                    <a:pt x="173" y="228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6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6"/>
                  </a:cubicBezTo>
                  <a:cubicBezTo>
                    <a:pt x="214" y="174"/>
                    <a:pt x="209" y="157"/>
                    <a:pt x="225" y="164"/>
                  </a:cubicBezTo>
                  <a:cubicBezTo>
                    <a:pt x="225" y="210"/>
                    <a:pt x="198" y="240"/>
                    <a:pt x="159" y="250"/>
                  </a:cubicBezTo>
                  <a:close/>
                  <a:moveTo>
                    <a:pt x="158" y="32"/>
                  </a:moveTo>
                  <a:cubicBezTo>
                    <a:pt x="160" y="32"/>
                    <a:pt x="159" y="28"/>
                    <a:pt x="159" y="26"/>
                  </a:cubicBezTo>
                  <a:cubicBezTo>
                    <a:pt x="181" y="36"/>
                    <a:pt x="194" y="54"/>
                    <a:pt x="207" y="72"/>
                  </a:cubicBezTo>
                  <a:cubicBezTo>
                    <a:pt x="205" y="74"/>
                    <a:pt x="199" y="69"/>
                    <a:pt x="195" y="68"/>
                  </a:cubicBezTo>
                  <a:cubicBezTo>
                    <a:pt x="191" y="69"/>
                    <a:pt x="188" y="71"/>
                    <a:pt x="187" y="75"/>
                  </a:cubicBezTo>
                  <a:cubicBezTo>
                    <a:pt x="187" y="78"/>
                    <a:pt x="186" y="83"/>
                    <a:pt x="189" y="83"/>
                  </a:cubicBezTo>
                  <a:cubicBezTo>
                    <a:pt x="185" y="86"/>
                    <a:pt x="184" y="94"/>
                    <a:pt x="176" y="92"/>
                  </a:cubicBezTo>
                  <a:cubicBezTo>
                    <a:pt x="177" y="88"/>
                    <a:pt x="178" y="80"/>
                    <a:pt x="174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0" y="66"/>
                    <a:pt x="174" y="62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4"/>
                  </a:cubicBezTo>
                  <a:cubicBezTo>
                    <a:pt x="139" y="60"/>
                    <a:pt x="150" y="57"/>
                    <a:pt x="151" y="53"/>
                  </a:cubicBezTo>
                  <a:cubicBezTo>
                    <a:pt x="152" y="44"/>
                    <a:pt x="145" y="31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7"/>
                    <a:pt x="138" y="40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1"/>
                  </a:cubicBezTo>
                  <a:cubicBezTo>
                    <a:pt x="153" y="70"/>
                    <a:pt x="158" y="52"/>
                    <a:pt x="168" y="60"/>
                  </a:cubicBezTo>
                  <a:cubicBezTo>
                    <a:pt x="165" y="67"/>
                    <a:pt x="156" y="66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6"/>
                    <a:pt x="173" y="99"/>
                  </a:cubicBezTo>
                  <a:cubicBezTo>
                    <a:pt x="187" y="100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9"/>
                    <a:pt x="218" y="95"/>
                    <a:pt x="219" y="102"/>
                  </a:cubicBezTo>
                  <a:cubicBezTo>
                    <a:pt x="209" y="104"/>
                    <a:pt x="216" y="116"/>
                    <a:pt x="211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8" y="120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1"/>
                  </a:cubicBezTo>
                  <a:cubicBezTo>
                    <a:pt x="108" y="71"/>
                    <a:pt x="114" y="60"/>
                    <a:pt x="110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5" y="21"/>
                    <a:pt x="145" y="21"/>
                    <a:pt x="153" y="23"/>
                  </a:cubicBezTo>
                  <a:close/>
                  <a:moveTo>
                    <a:pt x="38" y="213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3"/>
                    <a:pt x="37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7" y="54"/>
                    <a:pt x="52" y="62"/>
                    <a:pt x="55" y="64"/>
                  </a:cubicBezTo>
                  <a:cubicBezTo>
                    <a:pt x="58" y="73"/>
                    <a:pt x="64" y="75"/>
                    <a:pt x="65" y="83"/>
                  </a:cubicBezTo>
                  <a:cubicBezTo>
                    <a:pt x="70" y="94"/>
                    <a:pt x="87" y="94"/>
                    <a:pt x="89" y="108"/>
                  </a:cubicBezTo>
                  <a:cubicBezTo>
                    <a:pt x="75" y="103"/>
                    <a:pt x="61" y="98"/>
                    <a:pt x="45" y="102"/>
                  </a:cubicBezTo>
                  <a:cubicBezTo>
                    <a:pt x="42" y="107"/>
                    <a:pt x="49" y="119"/>
                    <a:pt x="41" y="127"/>
                  </a:cubicBezTo>
                  <a:cubicBezTo>
                    <a:pt x="45" y="141"/>
                    <a:pt x="61" y="145"/>
                    <a:pt x="75" y="139"/>
                  </a:cubicBezTo>
                  <a:cubicBezTo>
                    <a:pt x="78" y="155"/>
                    <a:pt x="88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9"/>
                    <a:pt x="46" y="171"/>
                  </a:cubicBezTo>
                  <a:cubicBezTo>
                    <a:pt x="51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8" y="213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8"/>
                    <a:pt x="49" y="220"/>
                    <a:pt x="52" y="221"/>
                  </a:cubicBezTo>
                  <a:cubicBezTo>
                    <a:pt x="68" y="218"/>
                    <a:pt x="61" y="186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9"/>
                    <a:pt x="115" y="166"/>
                    <a:pt x="113" y="158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4"/>
                    <a:pt x="83" y="135"/>
                    <a:pt x="76" y="132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20"/>
                    <a:pt x="51" y="109"/>
                  </a:cubicBezTo>
                  <a:cubicBezTo>
                    <a:pt x="65" y="104"/>
                    <a:pt x="77" y="113"/>
                    <a:pt x="90" y="115"/>
                  </a:cubicBezTo>
                  <a:cubicBezTo>
                    <a:pt x="104" y="102"/>
                    <a:pt x="83" y="88"/>
                    <a:pt x="72" y="81"/>
                  </a:cubicBezTo>
                  <a:cubicBezTo>
                    <a:pt x="71" y="73"/>
                    <a:pt x="66" y="68"/>
                    <a:pt x="61" y="63"/>
                  </a:cubicBezTo>
                  <a:cubicBezTo>
                    <a:pt x="63" y="54"/>
                    <a:pt x="60" y="49"/>
                    <a:pt x="57" y="43"/>
                  </a:cubicBezTo>
                  <a:cubicBezTo>
                    <a:pt x="73" y="27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4" y="69"/>
                    <a:pt x="98" y="73"/>
                    <a:pt x="97" y="81"/>
                  </a:cubicBezTo>
                  <a:cubicBezTo>
                    <a:pt x="103" y="94"/>
                    <a:pt x="117" y="100"/>
                    <a:pt x="114" y="122"/>
                  </a:cubicBezTo>
                  <a:cubicBezTo>
                    <a:pt x="119" y="134"/>
                    <a:pt x="131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5"/>
                    <a:pt x="213" y="156"/>
                  </a:cubicBezTo>
                  <a:cubicBezTo>
                    <a:pt x="204" y="162"/>
                    <a:pt x="206" y="170"/>
                    <a:pt x="207" y="183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3"/>
                  </a:cubicBezTo>
                  <a:cubicBezTo>
                    <a:pt x="162" y="193"/>
                    <a:pt x="158" y="201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5"/>
                  </a:cubicBezTo>
                  <a:cubicBezTo>
                    <a:pt x="67" y="228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3"/>
                    <a:pt x="132" y="253"/>
                  </a:cubicBezTo>
                  <a:cubicBezTo>
                    <a:pt x="113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4"/>
            <p:cNvSpPr>
              <a:spLocks/>
            </p:cNvSpPr>
            <p:nvPr/>
          </p:nvSpPr>
          <p:spPr bwMode="auto">
            <a:xfrm>
              <a:off x="3232080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5"/>
            <p:cNvSpPr>
              <a:spLocks/>
            </p:cNvSpPr>
            <p:nvPr/>
          </p:nvSpPr>
          <p:spPr bwMode="auto">
            <a:xfrm>
              <a:off x="3166383" y="1038027"/>
              <a:ext cx="82730" cy="116795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2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9"/>
                    <a:pt x="20" y="21"/>
                    <a:pt x="21" y="16"/>
                  </a:cubicBezTo>
                  <a:cubicBezTo>
                    <a:pt x="15" y="10"/>
                    <a:pt x="10" y="4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3"/>
                    <a:pt x="13" y="14"/>
                    <a:pt x="17" y="22"/>
                  </a:cubicBezTo>
                  <a:cubicBezTo>
                    <a:pt x="17" y="26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3973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7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8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7" y="41"/>
                    <a:pt x="17" y="43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3" y="35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7"/>
            <p:cNvSpPr>
              <a:spLocks/>
            </p:cNvSpPr>
            <p:nvPr/>
          </p:nvSpPr>
          <p:spPr bwMode="auto">
            <a:xfrm>
              <a:off x="4777186" y="1128056"/>
              <a:ext cx="549911" cy="102196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2 h 27"/>
                <a:gd name="T4" fmla="*/ 82 w 147"/>
                <a:gd name="T5" fmla="*/ 18 h 27"/>
                <a:gd name="T6" fmla="*/ 112 w 147"/>
                <a:gd name="T7" fmla="*/ 15 h 27"/>
                <a:gd name="T8" fmla="*/ 125 w 147"/>
                <a:gd name="T9" fmla="*/ 21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6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2"/>
                    <a:pt x="51" y="22"/>
                  </a:cubicBezTo>
                  <a:cubicBezTo>
                    <a:pt x="63" y="22"/>
                    <a:pt x="71" y="15"/>
                    <a:pt x="82" y="18"/>
                  </a:cubicBezTo>
                  <a:cubicBezTo>
                    <a:pt x="92" y="27"/>
                    <a:pt x="104" y="20"/>
                    <a:pt x="112" y="15"/>
                  </a:cubicBezTo>
                  <a:cubicBezTo>
                    <a:pt x="117" y="16"/>
                    <a:pt x="119" y="20"/>
                    <a:pt x="125" y="21"/>
                  </a:cubicBezTo>
                  <a:cubicBezTo>
                    <a:pt x="131" y="16"/>
                    <a:pt x="143" y="16"/>
                    <a:pt x="147" y="8"/>
                  </a:cubicBezTo>
                  <a:cubicBezTo>
                    <a:pt x="139" y="5"/>
                    <a:pt x="131" y="12"/>
                    <a:pt x="125" y="13"/>
                  </a:cubicBezTo>
                  <a:cubicBezTo>
                    <a:pt x="116" y="0"/>
                    <a:pt x="106" y="12"/>
                    <a:pt x="95" y="16"/>
                  </a:cubicBezTo>
                  <a:cubicBezTo>
                    <a:pt x="84" y="4"/>
                    <a:pt x="64" y="16"/>
                    <a:pt x="46" y="13"/>
                  </a:cubicBezTo>
                  <a:cubicBezTo>
                    <a:pt x="40" y="12"/>
                    <a:pt x="36" y="9"/>
                    <a:pt x="32" y="8"/>
                  </a:cubicBezTo>
                  <a:cubicBezTo>
                    <a:pt x="25" y="8"/>
                    <a:pt x="19" y="13"/>
                    <a:pt x="12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3" y="27"/>
                    <a:pt x="20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8"/>
            <p:cNvSpPr>
              <a:spLocks/>
            </p:cNvSpPr>
            <p:nvPr/>
          </p:nvSpPr>
          <p:spPr bwMode="auto">
            <a:xfrm>
              <a:off x="2777065" y="2439570"/>
              <a:ext cx="175193" cy="209258"/>
            </a:xfrm>
            <a:custGeom>
              <a:avLst/>
              <a:gdLst>
                <a:gd name="T0" fmla="*/ 26 w 47"/>
                <a:gd name="T1" fmla="*/ 0 h 56"/>
                <a:gd name="T2" fmla="*/ 17 w 47"/>
                <a:gd name="T3" fmla="*/ 36 h 56"/>
                <a:gd name="T4" fmla="*/ 5 w 47"/>
                <a:gd name="T5" fmla="*/ 37 h 56"/>
                <a:gd name="T6" fmla="*/ 14 w 47"/>
                <a:gd name="T7" fmla="*/ 56 h 56"/>
                <a:gd name="T8" fmla="*/ 28 w 47"/>
                <a:gd name="T9" fmla="*/ 16 h 56"/>
                <a:gd name="T10" fmla="*/ 41 w 47"/>
                <a:gd name="T11" fmla="*/ 21 h 56"/>
                <a:gd name="T12" fmla="*/ 26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26" y="0"/>
                  </a:moveTo>
                  <a:cubicBezTo>
                    <a:pt x="22" y="11"/>
                    <a:pt x="21" y="25"/>
                    <a:pt x="17" y="36"/>
                  </a:cubicBezTo>
                  <a:cubicBezTo>
                    <a:pt x="11" y="36"/>
                    <a:pt x="10" y="35"/>
                    <a:pt x="5" y="37"/>
                  </a:cubicBezTo>
                  <a:cubicBezTo>
                    <a:pt x="0" y="45"/>
                    <a:pt x="6" y="54"/>
                    <a:pt x="14" y="56"/>
                  </a:cubicBezTo>
                  <a:cubicBezTo>
                    <a:pt x="30" y="52"/>
                    <a:pt x="20" y="25"/>
                    <a:pt x="28" y="16"/>
                  </a:cubicBezTo>
                  <a:cubicBezTo>
                    <a:pt x="33" y="17"/>
                    <a:pt x="37" y="19"/>
                    <a:pt x="41" y="21"/>
                  </a:cubicBezTo>
                  <a:cubicBezTo>
                    <a:pt x="47" y="11"/>
                    <a:pt x="34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9"/>
            <p:cNvSpPr>
              <a:spLocks noEditPoints="1"/>
            </p:cNvSpPr>
            <p:nvPr/>
          </p:nvSpPr>
          <p:spPr bwMode="auto">
            <a:xfrm>
              <a:off x="5594753" y="1205919"/>
              <a:ext cx="265224" cy="871098"/>
            </a:xfrm>
            <a:custGeom>
              <a:avLst/>
              <a:gdLst>
                <a:gd name="T0" fmla="*/ 67 w 71"/>
                <a:gd name="T1" fmla="*/ 69 h 233"/>
                <a:gd name="T2" fmla="*/ 61 w 71"/>
                <a:gd name="T3" fmla="*/ 60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8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69 h 233"/>
                <a:gd name="T22" fmla="*/ 21 w 71"/>
                <a:gd name="T23" fmla="*/ 36 h 233"/>
                <a:gd name="T24" fmla="*/ 43 w 71"/>
                <a:gd name="T25" fmla="*/ 36 h 233"/>
                <a:gd name="T26" fmla="*/ 55 w 71"/>
                <a:gd name="T27" fmla="*/ 64 h 233"/>
                <a:gd name="T28" fmla="*/ 17 w 71"/>
                <a:gd name="T29" fmla="*/ 68 h 233"/>
                <a:gd name="T30" fmla="*/ 21 w 71"/>
                <a:gd name="T31" fmla="*/ 36 h 233"/>
                <a:gd name="T32" fmla="*/ 33 w 71"/>
                <a:gd name="T33" fmla="*/ 77 h 233"/>
                <a:gd name="T34" fmla="*/ 44 w 71"/>
                <a:gd name="T35" fmla="*/ 74 h 233"/>
                <a:gd name="T36" fmla="*/ 45 w 71"/>
                <a:gd name="T37" fmla="*/ 164 h 233"/>
                <a:gd name="T38" fmla="*/ 41 w 71"/>
                <a:gd name="T39" fmla="*/ 179 h 233"/>
                <a:gd name="T40" fmla="*/ 37 w 71"/>
                <a:gd name="T41" fmla="*/ 172 h 233"/>
                <a:gd name="T42" fmla="*/ 33 w 71"/>
                <a:gd name="T43" fmla="*/ 77 h 233"/>
                <a:gd name="T44" fmla="*/ 17 w 71"/>
                <a:gd name="T45" fmla="*/ 76 h 233"/>
                <a:gd name="T46" fmla="*/ 26 w 71"/>
                <a:gd name="T47" fmla="*/ 76 h 233"/>
                <a:gd name="T48" fmla="*/ 31 w 71"/>
                <a:gd name="T49" fmla="*/ 180 h 233"/>
                <a:gd name="T50" fmla="*/ 14 w 71"/>
                <a:gd name="T51" fmla="*/ 180 h 233"/>
                <a:gd name="T52" fmla="*/ 17 w 71"/>
                <a:gd name="T53" fmla="*/ 76 h 233"/>
                <a:gd name="T54" fmla="*/ 47 w 71"/>
                <a:gd name="T55" fmla="*/ 188 h 233"/>
                <a:gd name="T56" fmla="*/ 61 w 71"/>
                <a:gd name="T57" fmla="*/ 191 h 233"/>
                <a:gd name="T58" fmla="*/ 35 w 71"/>
                <a:gd name="T59" fmla="*/ 195 h 233"/>
                <a:gd name="T60" fmla="*/ 13 w 71"/>
                <a:gd name="T61" fmla="*/ 188 h 233"/>
                <a:gd name="T62" fmla="*/ 47 w 71"/>
                <a:gd name="T63" fmla="*/ 188 h 233"/>
                <a:gd name="T64" fmla="*/ 55 w 71"/>
                <a:gd name="T65" fmla="*/ 222 h 233"/>
                <a:gd name="T66" fmla="*/ 16 w 71"/>
                <a:gd name="T67" fmla="*/ 220 h 233"/>
                <a:gd name="T68" fmla="*/ 13 w 71"/>
                <a:gd name="T69" fmla="*/ 201 h 233"/>
                <a:gd name="T70" fmla="*/ 61 w 71"/>
                <a:gd name="T71" fmla="*/ 204 h 233"/>
                <a:gd name="T72" fmla="*/ 55 w 71"/>
                <a:gd name="T73" fmla="*/ 222 h 233"/>
                <a:gd name="T74" fmla="*/ 61 w 71"/>
                <a:gd name="T75" fmla="*/ 164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4 h 233"/>
                <a:gd name="T86" fmla="*/ 61 w 71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69"/>
                  </a:moveTo>
                  <a:cubicBezTo>
                    <a:pt x="66" y="66"/>
                    <a:pt x="63" y="64"/>
                    <a:pt x="61" y="60"/>
                  </a:cubicBezTo>
                  <a:cubicBezTo>
                    <a:pt x="50" y="40"/>
                    <a:pt x="42" y="17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1"/>
                    <a:pt x="19" y="24"/>
                    <a:pt x="16" y="38"/>
                  </a:cubicBezTo>
                  <a:cubicBezTo>
                    <a:pt x="13" y="50"/>
                    <a:pt x="11" y="65"/>
                    <a:pt x="7" y="72"/>
                  </a:cubicBezTo>
                  <a:cubicBezTo>
                    <a:pt x="15" y="125"/>
                    <a:pt x="0" y="183"/>
                    <a:pt x="7" y="224"/>
                  </a:cubicBezTo>
                  <a:cubicBezTo>
                    <a:pt x="19" y="232"/>
                    <a:pt x="44" y="233"/>
                    <a:pt x="61" y="228"/>
                  </a:cubicBezTo>
                  <a:cubicBezTo>
                    <a:pt x="71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7" y="69"/>
                  </a:cubicBezTo>
                  <a:close/>
                  <a:moveTo>
                    <a:pt x="21" y="36"/>
                  </a:moveTo>
                  <a:cubicBezTo>
                    <a:pt x="26" y="36"/>
                    <a:pt x="37" y="34"/>
                    <a:pt x="43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2" y="67"/>
                    <a:pt x="30" y="71"/>
                    <a:pt x="17" y="68"/>
                  </a:cubicBezTo>
                  <a:cubicBezTo>
                    <a:pt x="17" y="58"/>
                    <a:pt x="20" y="48"/>
                    <a:pt x="21" y="36"/>
                  </a:cubicBezTo>
                  <a:close/>
                  <a:moveTo>
                    <a:pt x="33" y="77"/>
                  </a:moveTo>
                  <a:cubicBezTo>
                    <a:pt x="36" y="75"/>
                    <a:pt x="40" y="74"/>
                    <a:pt x="44" y="74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7" y="172"/>
                  </a:cubicBezTo>
                  <a:cubicBezTo>
                    <a:pt x="31" y="138"/>
                    <a:pt x="41" y="114"/>
                    <a:pt x="33" y="77"/>
                  </a:cubicBezTo>
                  <a:close/>
                  <a:moveTo>
                    <a:pt x="17" y="76"/>
                  </a:moveTo>
                  <a:cubicBezTo>
                    <a:pt x="20" y="76"/>
                    <a:pt x="23" y="76"/>
                    <a:pt x="26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6" y="180"/>
                    <a:pt x="20" y="180"/>
                    <a:pt x="14" y="180"/>
                  </a:cubicBezTo>
                  <a:cubicBezTo>
                    <a:pt x="12" y="155"/>
                    <a:pt x="19" y="113"/>
                    <a:pt x="17" y="76"/>
                  </a:cubicBezTo>
                  <a:close/>
                  <a:moveTo>
                    <a:pt x="47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3" y="188"/>
                  </a:cubicBezTo>
                  <a:cubicBezTo>
                    <a:pt x="27" y="190"/>
                    <a:pt x="35" y="188"/>
                    <a:pt x="47" y="188"/>
                  </a:cubicBezTo>
                  <a:close/>
                  <a:moveTo>
                    <a:pt x="55" y="222"/>
                  </a:moveTo>
                  <a:cubicBezTo>
                    <a:pt x="43" y="224"/>
                    <a:pt x="31" y="222"/>
                    <a:pt x="16" y="220"/>
                  </a:cubicBezTo>
                  <a:cubicBezTo>
                    <a:pt x="13" y="215"/>
                    <a:pt x="15" y="206"/>
                    <a:pt x="13" y="201"/>
                  </a:cubicBezTo>
                  <a:cubicBezTo>
                    <a:pt x="33" y="201"/>
                    <a:pt x="41" y="204"/>
                    <a:pt x="61" y="204"/>
                  </a:cubicBezTo>
                  <a:cubicBezTo>
                    <a:pt x="62" y="213"/>
                    <a:pt x="59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50" y="176"/>
                    <a:pt x="53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7" y="72"/>
                  </a:cubicBezTo>
                  <a:cubicBezTo>
                    <a:pt x="58" y="72"/>
                    <a:pt x="59" y="73"/>
                    <a:pt x="60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80"/>
            <p:cNvSpPr>
              <a:spLocks/>
            </p:cNvSpPr>
            <p:nvPr/>
          </p:nvSpPr>
          <p:spPr bwMode="auto">
            <a:xfrm>
              <a:off x="2245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9 w 221"/>
                <a:gd name="T3" fmla="*/ 308 h 316"/>
                <a:gd name="T4" fmla="*/ 135 w 221"/>
                <a:gd name="T5" fmla="*/ 273 h 316"/>
                <a:gd name="T6" fmla="*/ 195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2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8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100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4 w 221"/>
                <a:gd name="T51" fmla="*/ 155 h 316"/>
                <a:gd name="T52" fmla="*/ 187 w 221"/>
                <a:gd name="T53" fmla="*/ 158 h 316"/>
                <a:gd name="T54" fmla="*/ 203 w 221"/>
                <a:gd name="T55" fmla="*/ 175 h 316"/>
                <a:gd name="T56" fmla="*/ 193 w 221"/>
                <a:gd name="T57" fmla="*/ 209 h 316"/>
                <a:gd name="T58" fmla="*/ 174 w 221"/>
                <a:gd name="T59" fmla="*/ 210 h 316"/>
                <a:gd name="T60" fmla="*/ 191 w 221"/>
                <a:gd name="T61" fmla="*/ 225 h 316"/>
                <a:gd name="T62" fmla="*/ 141 w 221"/>
                <a:gd name="T63" fmla="*/ 266 h 316"/>
                <a:gd name="T64" fmla="*/ 129 w 221"/>
                <a:gd name="T65" fmla="*/ 262 h 316"/>
                <a:gd name="T66" fmla="*/ 110 w 221"/>
                <a:gd name="T67" fmla="*/ 294 h 316"/>
                <a:gd name="T68" fmla="*/ 71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7" y="298"/>
                    <a:pt x="70" y="306"/>
                    <a:pt x="79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6"/>
                    <a:pt x="188" y="93"/>
                  </a:cubicBezTo>
                  <a:cubicBezTo>
                    <a:pt x="180" y="87"/>
                    <a:pt x="170" y="88"/>
                    <a:pt x="162" y="84"/>
                  </a:cubicBezTo>
                  <a:cubicBezTo>
                    <a:pt x="177" y="55"/>
                    <a:pt x="158" y="23"/>
                    <a:pt x="123" y="27"/>
                  </a:cubicBezTo>
                  <a:cubicBezTo>
                    <a:pt x="113" y="20"/>
                    <a:pt x="110" y="5"/>
                    <a:pt x="97" y="0"/>
                  </a:cubicBezTo>
                  <a:cubicBezTo>
                    <a:pt x="89" y="6"/>
                    <a:pt x="96" y="20"/>
                    <a:pt x="89" y="29"/>
                  </a:cubicBezTo>
                  <a:cubicBezTo>
                    <a:pt x="68" y="17"/>
                    <a:pt x="32" y="26"/>
                    <a:pt x="38" y="55"/>
                  </a:cubicBezTo>
                  <a:cubicBezTo>
                    <a:pt x="27" y="48"/>
                    <a:pt x="10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5"/>
                    <a:pt x="4" y="61"/>
                    <a:pt x="5" y="58"/>
                  </a:cubicBezTo>
                  <a:cubicBezTo>
                    <a:pt x="20" y="51"/>
                    <a:pt x="36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3" y="31"/>
                    <a:pt x="93" y="43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20"/>
                    <a:pt x="113" y="33"/>
                    <a:pt x="122" y="39"/>
                  </a:cubicBezTo>
                  <a:cubicBezTo>
                    <a:pt x="135" y="36"/>
                    <a:pt x="147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2" y="150"/>
                    <a:pt x="175" y="150"/>
                    <a:pt x="174" y="155"/>
                  </a:cubicBezTo>
                  <a:cubicBezTo>
                    <a:pt x="176" y="161"/>
                    <a:pt x="180" y="157"/>
                    <a:pt x="187" y="158"/>
                  </a:cubicBezTo>
                  <a:cubicBezTo>
                    <a:pt x="192" y="162"/>
                    <a:pt x="200" y="165"/>
                    <a:pt x="203" y="175"/>
                  </a:cubicBezTo>
                  <a:cubicBezTo>
                    <a:pt x="205" y="186"/>
                    <a:pt x="201" y="204"/>
                    <a:pt x="193" y="209"/>
                  </a:cubicBezTo>
                  <a:cubicBezTo>
                    <a:pt x="187" y="213"/>
                    <a:pt x="182" y="209"/>
                    <a:pt x="174" y="210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7"/>
                    <a:pt x="170" y="278"/>
                    <a:pt x="141" y="266"/>
                  </a:cubicBezTo>
                  <a:cubicBezTo>
                    <a:pt x="137" y="265"/>
                    <a:pt x="134" y="261"/>
                    <a:pt x="129" y="262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1" y="293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81"/>
            <p:cNvSpPr>
              <a:spLocks/>
            </p:cNvSpPr>
            <p:nvPr/>
          </p:nvSpPr>
          <p:spPr bwMode="auto">
            <a:xfrm>
              <a:off x="224599" y="1502774"/>
              <a:ext cx="63264" cy="58398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5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5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82"/>
            <p:cNvSpPr>
              <a:spLocks/>
            </p:cNvSpPr>
            <p:nvPr/>
          </p:nvSpPr>
          <p:spPr bwMode="auto">
            <a:xfrm>
              <a:off x="2245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3"/>
            <p:cNvSpPr>
              <a:spLocks/>
            </p:cNvSpPr>
            <p:nvPr/>
          </p:nvSpPr>
          <p:spPr bwMode="auto">
            <a:xfrm>
              <a:off x="2245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84"/>
            <p:cNvSpPr>
              <a:spLocks/>
            </p:cNvSpPr>
            <p:nvPr/>
          </p:nvSpPr>
          <p:spPr bwMode="auto">
            <a:xfrm>
              <a:off x="4769885" y="1252152"/>
              <a:ext cx="530446" cy="97329"/>
            </a:xfrm>
            <a:custGeom>
              <a:avLst/>
              <a:gdLst>
                <a:gd name="T0" fmla="*/ 41 w 142"/>
                <a:gd name="T1" fmla="*/ 7 h 26"/>
                <a:gd name="T2" fmla="*/ 76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8 w 142"/>
                <a:gd name="T15" fmla="*/ 8 h 26"/>
                <a:gd name="T16" fmla="*/ 41 w 142"/>
                <a:gd name="T17" fmla="*/ 0 h 26"/>
                <a:gd name="T18" fmla="*/ 16 w 142"/>
                <a:gd name="T19" fmla="*/ 12 h 26"/>
                <a:gd name="T20" fmla="*/ 0 w 142"/>
                <a:gd name="T21" fmla="*/ 8 h 26"/>
                <a:gd name="T22" fmla="*/ 41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1" y="7"/>
                  </a:moveTo>
                  <a:cubicBezTo>
                    <a:pt x="47" y="17"/>
                    <a:pt x="66" y="17"/>
                    <a:pt x="76" y="10"/>
                  </a:cubicBezTo>
                  <a:cubicBezTo>
                    <a:pt x="85" y="23"/>
                    <a:pt x="100" y="18"/>
                    <a:pt x="112" y="13"/>
                  </a:cubicBezTo>
                  <a:cubicBezTo>
                    <a:pt x="119" y="20"/>
                    <a:pt x="139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9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8" y="8"/>
                  </a:cubicBezTo>
                  <a:cubicBezTo>
                    <a:pt x="50" y="7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0"/>
                    <a:pt x="5" y="5"/>
                    <a:pt x="0" y="8"/>
                  </a:cubicBezTo>
                  <a:cubicBezTo>
                    <a:pt x="9" y="26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5"/>
            <p:cNvSpPr>
              <a:spLocks/>
            </p:cNvSpPr>
            <p:nvPr/>
          </p:nvSpPr>
          <p:spPr bwMode="auto">
            <a:xfrm>
              <a:off x="974036" y="1184021"/>
              <a:ext cx="94897" cy="160594"/>
            </a:xfrm>
            <a:custGeom>
              <a:avLst/>
              <a:gdLst>
                <a:gd name="T0" fmla="*/ 15 w 25"/>
                <a:gd name="T1" fmla="*/ 43 h 43"/>
                <a:gd name="T2" fmla="*/ 15 w 25"/>
                <a:gd name="T3" fmla="*/ 17 h 43"/>
                <a:gd name="T4" fmla="*/ 19 w 25"/>
                <a:gd name="T5" fmla="*/ 0 h 43"/>
                <a:gd name="T6" fmla="*/ 15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5" y="43"/>
                  </a:moveTo>
                  <a:cubicBezTo>
                    <a:pt x="15" y="34"/>
                    <a:pt x="14" y="29"/>
                    <a:pt x="15" y="17"/>
                  </a:cubicBezTo>
                  <a:cubicBezTo>
                    <a:pt x="18" y="13"/>
                    <a:pt x="25" y="5"/>
                    <a:pt x="19" y="0"/>
                  </a:cubicBezTo>
                  <a:cubicBezTo>
                    <a:pt x="12" y="4"/>
                    <a:pt x="0" y="37"/>
                    <a:pt x="1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6"/>
            <p:cNvSpPr>
              <a:spLocks/>
            </p:cNvSpPr>
            <p:nvPr/>
          </p:nvSpPr>
          <p:spPr bwMode="auto">
            <a:xfrm>
              <a:off x="937538" y="1198621"/>
              <a:ext cx="60832" cy="126528"/>
            </a:xfrm>
            <a:custGeom>
              <a:avLst/>
              <a:gdLst>
                <a:gd name="T0" fmla="*/ 13 w 16"/>
                <a:gd name="T1" fmla="*/ 3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3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7"/>
                    <a:pt x="4" y="34"/>
                    <a:pt x="16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7"/>
            <p:cNvSpPr>
              <a:spLocks/>
            </p:cNvSpPr>
            <p:nvPr/>
          </p:nvSpPr>
          <p:spPr bwMode="auto">
            <a:xfrm>
              <a:off x="4777186" y="1393279"/>
              <a:ext cx="474482" cy="77864"/>
            </a:xfrm>
            <a:custGeom>
              <a:avLst/>
              <a:gdLst>
                <a:gd name="T0" fmla="*/ 109 w 127"/>
                <a:gd name="T1" fmla="*/ 13 h 21"/>
                <a:gd name="T2" fmla="*/ 96 w 127"/>
                <a:gd name="T3" fmla="*/ 4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0 h 21"/>
                <a:gd name="T12" fmla="*/ 39 w 127"/>
                <a:gd name="T13" fmla="*/ 8 h 21"/>
                <a:gd name="T14" fmla="*/ 70 w 127"/>
                <a:gd name="T15" fmla="*/ 12 h 21"/>
                <a:gd name="T16" fmla="*/ 81 w 127"/>
                <a:gd name="T17" fmla="*/ 16 h 21"/>
                <a:gd name="T18" fmla="*/ 96 w 127"/>
                <a:gd name="T19" fmla="*/ 13 h 21"/>
                <a:gd name="T20" fmla="*/ 108 w 127"/>
                <a:gd name="T21" fmla="*/ 20 h 21"/>
                <a:gd name="T22" fmla="*/ 127 w 127"/>
                <a:gd name="T23" fmla="*/ 6 h 21"/>
                <a:gd name="T24" fmla="*/ 109 w 127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3"/>
                  </a:moveTo>
                  <a:cubicBezTo>
                    <a:pt x="104" y="10"/>
                    <a:pt x="101" y="7"/>
                    <a:pt x="96" y="4"/>
                  </a:cubicBezTo>
                  <a:cubicBezTo>
                    <a:pt x="84" y="16"/>
                    <a:pt x="71" y="0"/>
                    <a:pt x="54" y="9"/>
                  </a:cubicBezTo>
                  <a:cubicBezTo>
                    <a:pt x="48" y="7"/>
                    <a:pt x="45" y="1"/>
                    <a:pt x="39" y="0"/>
                  </a:cubicBezTo>
                  <a:cubicBezTo>
                    <a:pt x="33" y="5"/>
                    <a:pt x="27" y="9"/>
                    <a:pt x="18" y="11"/>
                  </a:cubicBezTo>
                  <a:cubicBezTo>
                    <a:pt x="11" y="8"/>
                    <a:pt x="9" y="1"/>
                    <a:pt x="0" y="0"/>
                  </a:cubicBezTo>
                  <a:cubicBezTo>
                    <a:pt x="4" y="19"/>
                    <a:pt x="28" y="21"/>
                    <a:pt x="39" y="8"/>
                  </a:cubicBezTo>
                  <a:cubicBezTo>
                    <a:pt x="47" y="21"/>
                    <a:pt x="59" y="12"/>
                    <a:pt x="70" y="12"/>
                  </a:cubicBezTo>
                  <a:cubicBezTo>
                    <a:pt x="73" y="12"/>
                    <a:pt x="77" y="16"/>
                    <a:pt x="81" y="16"/>
                  </a:cubicBezTo>
                  <a:cubicBezTo>
                    <a:pt x="88" y="17"/>
                    <a:pt x="91" y="13"/>
                    <a:pt x="96" y="13"/>
                  </a:cubicBezTo>
                  <a:cubicBezTo>
                    <a:pt x="99" y="16"/>
                    <a:pt x="104" y="18"/>
                    <a:pt x="108" y="20"/>
                  </a:cubicBezTo>
                  <a:cubicBezTo>
                    <a:pt x="114" y="15"/>
                    <a:pt x="125" y="15"/>
                    <a:pt x="127" y="6"/>
                  </a:cubicBezTo>
                  <a:cubicBezTo>
                    <a:pt x="123" y="3"/>
                    <a:pt x="115" y="11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8"/>
            <p:cNvSpPr>
              <a:spLocks/>
            </p:cNvSpPr>
            <p:nvPr/>
          </p:nvSpPr>
          <p:spPr bwMode="auto">
            <a:xfrm>
              <a:off x="1915700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4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9"/>
            <p:cNvSpPr>
              <a:spLocks/>
            </p:cNvSpPr>
            <p:nvPr/>
          </p:nvSpPr>
          <p:spPr bwMode="auto">
            <a:xfrm>
              <a:off x="4755286" y="1512507"/>
              <a:ext cx="489081" cy="111929"/>
            </a:xfrm>
            <a:custGeom>
              <a:avLst/>
              <a:gdLst>
                <a:gd name="T0" fmla="*/ 35 w 131"/>
                <a:gd name="T1" fmla="*/ 11 h 30"/>
                <a:gd name="T2" fmla="*/ 64 w 131"/>
                <a:gd name="T3" fmla="*/ 14 h 30"/>
                <a:gd name="T4" fmla="*/ 98 w 131"/>
                <a:gd name="T5" fmla="*/ 17 h 30"/>
                <a:gd name="T6" fmla="*/ 131 w 131"/>
                <a:gd name="T7" fmla="*/ 15 h 30"/>
                <a:gd name="T8" fmla="*/ 115 w 131"/>
                <a:gd name="T9" fmla="*/ 19 h 30"/>
                <a:gd name="T10" fmla="*/ 101 w 131"/>
                <a:gd name="T11" fmla="*/ 10 h 30"/>
                <a:gd name="T12" fmla="*/ 81 w 131"/>
                <a:gd name="T13" fmla="*/ 15 h 30"/>
                <a:gd name="T14" fmla="*/ 49 w 131"/>
                <a:gd name="T15" fmla="*/ 12 h 30"/>
                <a:gd name="T16" fmla="*/ 34 w 131"/>
                <a:gd name="T17" fmla="*/ 4 h 30"/>
                <a:gd name="T18" fmla="*/ 18 w 131"/>
                <a:gd name="T19" fmla="*/ 11 h 30"/>
                <a:gd name="T20" fmla="*/ 0 w 131"/>
                <a:gd name="T21" fmla="*/ 5 h 30"/>
                <a:gd name="T22" fmla="*/ 35 w 131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1"/>
                  </a:moveTo>
                  <a:cubicBezTo>
                    <a:pt x="42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6" y="28"/>
                    <a:pt x="127" y="30"/>
                    <a:pt x="131" y="15"/>
                  </a:cubicBezTo>
                  <a:cubicBezTo>
                    <a:pt x="125" y="13"/>
                    <a:pt x="122" y="20"/>
                    <a:pt x="115" y="19"/>
                  </a:cubicBezTo>
                  <a:cubicBezTo>
                    <a:pt x="110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3" y="10"/>
                    <a:pt x="41" y="4"/>
                    <a:pt x="34" y="4"/>
                  </a:cubicBezTo>
                  <a:cubicBezTo>
                    <a:pt x="27" y="5"/>
                    <a:pt x="26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90"/>
            <p:cNvSpPr>
              <a:spLocks noEditPoints="1"/>
            </p:cNvSpPr>
            <p:nvPr/>
          </p:nvSpPr>
          <p:spPr bwMode="auto">
            <a:xfrm>
              <a:off x="321929" y="1427345"/>
              <a:ext cx="141128" cy="226292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4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5 h 61"/>
                <a:gd name="T20" fmla="*/ 21 w 38"/>
                <a:gd name="T21" fmla="*/ 38 h 61"/>
                <a:gd name="T22" fmla="*/ 11 w 38"/>
                <a:gd name="T23" fmla="*/ 48 h 61"/>
                <a:gd name="T24" fmla="*/ 9 w 38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4"/>
                    <a:pt x="6" y="40"/>
                    <a:pt x="0" y="54"/>
                  </a:cubicBezTo>
                  <a:cubicBezTo>
                    <a:pt x="12" y="61"/>
                    <a:pt x="38" y="42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5"/>
                    <a:pt x="24" y="17"/>
                  </a:cubicBezTo>
                  <a:cubicBezTo>
                    <a:pt x="22" y="23"/>
                    <a:pt x="17" y="27"/>
                    <a:pt x="11" y="28"/>
                  </a:cubicBezTo>
                  <a:cubicBezTo>
                    <a:pt x="10" y="21"/>
                    <a:pt x="12" y="19"/>
                    <a:pt x="12" y="13"/>
                  </a:cubicBezTo>
                  <a:close/>
                  <a:moveTo>
                    <a:pt x="9" y="35"/>
                  </a:moveTo>
                  <a:cubicBezTo>
                    <a:pt x="16" y="36"/>
                    <a:pt x="18" y="34"/>
                    <a:pt x="21" y="38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433858" y="1429777"/>
              <a:ext cx="111929" cy="201959"/>
            </a:xfrm>
            <a:custGeom>
              <a:avLst/>
              <a:gdLst>
                <a:gd name="T0" fmla="*/ 5 w 30"/>
                <a:gd name="T1" fmla="*/ 54 h 54"/>
                <a:gd name="T2" fmla="*/ 9 w 30"/>
                <a:gd name="T3" fmla="*/ 35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2 h 54"/>
                <a:gd name="T12" fmla="*/ 4 w 30"/>
                <a:gd name="T13" fmla="*/ 30 h 54"/>
                <a:gd name="T14" fmla="*/ 5 w 30"/>
                <a:gd name="T15" fmla="*/ 54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4"/>
                  </a:moveTo>
                  <a:cubicBezTo>
                    <a:pt x="9" y="50"/>
                    <a:pt x="9" y="41"/>
                    <a:pt x="9" y="35"/>
                  </a:cubicBezTo>
                  <a:cubicBezTo>
                    <a:pt x="12" y="34"/>
                    <a:pt x="15" y="32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6"/>
                    <a:pt x="20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50"/>
                    <a:pt x="5" y="54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8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92"/>
            <p:cNvSpPr>
              <a:spLocks/>
            </p:cNvSpPr>
            <p:nvPr/>
          </p:nvSpPr>
          <p:spPr bwMode="auto">
            <a:xfrm>
              <a:off x="630951" y="1454109"/>
              <a:ext cx="116795" cy="182493"/>
            </a:xfrm>
            <a:custGeom>
              <a:avLst/>
              <a:gdLst>
                <a:gd name="T0" fmla="*/ 1 w 31"/>
                <a:gd name="T1" fmla="*/ 34 h 49"/>
                <a:gd name="T2" fmla="*/ 8 w 31"/>
                <a:gd name="T3" fmla="*/ 49 h 49"/>
                <a:gd name="T4" fmla="*/ 8 w 31"/>
                <a:gd name="T5" fmla="*/ 24 h 49"/>
                <a:gd name="T6" fmla="*/ 30 w 31"/>
                <a:gd name="T7" fmla="*/ 42 h 49"/>
                <a:gd name="T8" fmla="*/ 17 w 31"/>
                <a:gd name="T9" fmla="*/ 21 h 49"/>
                <a:gd name="T10" fmla="*/ 30 w 31"/>
                <a:gd name="T11" fmla="*/ 5 h 49"/>
                <a:gd name="T12" fmla="*/ 6 w 31"/>
                <a:gd name="T13" fmla="*/ 20 h 49"/>
                <a:gd name="T14" fmla="*/ 6 w 31"/>
                <a:gd name="T15" fmla="*/ 0 h 49"/>
                <a:gd name="T16" fmla="*/ 1 w 31"/>
                <a:gd name="T17" fmla="*/ 0 h 49"/>
                <a:gd name="T18" fmla="*/ 1 w 31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1" y="34"/>
                  </a:moveTo>
                  <a:cubicBezTo>
                    <a:pt x="2" y="40"/>
                    <a:pt x="1" y="48"/>
                    <a:pt x="8" y="49"/>
                  </a:cubicBezTo>
                  <a:cubicBezTo>
                    <a:pt x="10" y="44"/>
                    <a:pt x="6" y="33"/>
                    <a:pt x="8" y="24"/>
                  </a:cubicBezTo>
                  <a:cubicBezTo>
                    <a:pt x="16" y="30"/>
                    <a:pt x="19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3" y="17"/>
                    <a:pt x="31" y="15"/>
                    <a:pt x="30" y="5"/>
                  </a:cubicBezTo>
                  <a:cubicBezTo>
                    <a:pt x="19" y="6"/>
                    <a:pt x="17" y="17"/>
                    <a:pt x="6" y="20"/>
                  </a:cubicBezTo>
                  <a:cubicBezTo>
                    <a:pt x="10" y="15"/>
                    <a:pt x="5" y="8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93"/>
            <p:cNvSpPr>
              <a:spLocks/>
            </p:cNvSpPr>
            <p:nvPr/>
          </p:nvSpPr>
          <p:spPr bwMode="auto">
            <a:xfrm>
              <a:off x="523888" y="1434644"/>
              <a:ext cx="90031" cy="189792"/>
            </a:xfrm>
            <a:custGeom>
              <a:avLst/>
              <a:gdLst>
                <a:gd name="T0" fmla="*/ 22 w 24"/>
                <a:gd name="T1" fmla="*/ 39 h 51"/>
                <a:gd name="T2" fmla="*/ 24 w 24"/>
                <a:gd name="T3" fmla="*/ 17 h 51"/>
                <a:gd name="T4" fmla="*/ 3 w 24"/>
                <a:gd name="T5" fmla="*/ 33 h 51"/>
                <a:gd name="T6" fmla="*/ 22 w 24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1">
                  <a:moveTo>
                    <a:pt x="22" y="39"/>
                  </a:moveTo>
                  <a:cubicBezTo>
                    <a:pt x="1" y="41"/>
                    <a:pt x="10" y="11"/>
                    <a:pt x="24" y="17"/>
                  </a:cubicBezTo>
                  <a:cubicBezTo>
                    <a:pt x="16" y="0"/>
                    <a:pt x="0" y="19"/>
                    <a:pt x="3" y="33"/>
                  </a:cubicBezTo>
                  <a:cubicBezTo>
                    <a:pt x="4" y="42"/>
                    <a:pt x="17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94"/>
            <p:cNvSpPr>
              <a:spLocks noEditPoints="1"/>
            </p:cNvSpPr>
            <p:nvPr/>
          </p:nvSpPr>
          <p:spPr bwMode="auto">
            <a:xfrm>
              <a:off x="3524068" y="1595237"/>
              <a:ext cx="846766" cy="245757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2 h 66"/>
                <a:gd name="T4" fmla="*/ 25 w 227"/>
                <a:gd name="T5" fmla="*/ 0 h 66"/>
                <a:gd name="T6" fmla="*/ 108 w 227"/>
                <a:gd name="T7" fmla="*/ 60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4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5 h 66"/>
                <a:gd name="T30" fmla="*/ 159 w 227"/>
                <a:gd name="T31" fmla="*/ 53 h 66"/>
                <a:gd name="T32" fmla="*/ 181 w 227"/>
                <a:gd name="T33" fmla="*/ 44 h 66"/>
                <a:gd name="T34" fmla="*/ 153 w 227"/>
                <a:gd name="T35" fmla="*/ 12 h 66"/>
                <a:gd name="T36" fmla="*/ 178 w 227"/>
                <a:gd name="T37" fmla="*/ 24 h 66"/>
                <a:gd name="T38" fmla="*/ 153 w 227"/>
                <a:gd name="T39" fmla="*/ 12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5 h 66"/>
                <a:gd name="T48" fmla="*/ 151 w 227"/>
                <a:gd name="T49" fmla="*/ 54 h 66"/>
                <a:gd name="T50" fmla="*/ 123 w 227"/>
                <a:gd name="T51" fmla="*/ 38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5 h 66"/>
                <a:gd name="T66" fmla="*/ 94 w 227"/>
                <a:gd name="T67" fmla="*/ 33 h 66"/>
                <a:gd name="T68" fmla="*/ 116 w 227"/>
                <a:gd name="T69" fmla="*/ 45 h 66"/>
                <a:gd name="T70" fmla="*/ 91 w 227"/>
                <a:gd name="T71" fmla="*/ 54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2 h 66"/>
                <a:gd name="T82" fmla="*/ 61 w 227"/>
                <a:gd name="T83" fmla="*/ 23 h 66"/>
                <a:gd name="T84" fmla="*/ 46 w 227"/>
                <a:gd name="T85" fmla="*/ 12 h 66"/>
                <a:gd name="T86" fmla="*/ 40 w 227"/>
                <a:gd name="T87" fmla="*/ 12 h 66"/>
                <a:gd name="T88" fmla="*/ 25 w 227"/>
                <a:gd name="T89" fmla="*/ 20 h 66"/>
                <a:gd name="T90" fmla="*/ 24 w 227"/>
                <a:gd name="T91" fmla="*/ 52 h 66"/>
                <a:gd name="T92" fmla="*/ 11 w 227"/>
                <a:gd name="T93" fmla="*/ 39 h 66"/>
                <a:gd name="T94" fmla="*/ 24 w 227"/>
                <a:gd name="T95" fmla="*/ 52 h 66"/>
                <a:gd name="T96" fmla="*/ 33 w 227"/>
                <a:gd name="T97" fmla="*/ 27 h 66"/>
                <a:gd name="T98" fmla="*/ 17 w 227"/>
                <a:gd name="T99" fmla="*/ 33 h 66"/>
                <a:gd name="T100" fmla="*/ 35 w 227"/>
                <a:gd name="T101" fmla="*/ 41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60"/>
                  </a:moveTo>
                  <a:cubicBezTo>
                    <a:pt x="150" y="59"/>
                    <a:pt x="189" y="65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8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1"/>
                    <a:pt x="57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6"/>
                    <a:pt x="61" y="43"/>
                  </a:cubicBezTo>
                  <a:cubicBezTo>
                    <a:pt x="72" y="44"/>
                    <a:pt x="75" y="45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4"/>
                  </a:moveTo>
                  <a:cubicBezTo>
                    <a:pt x="193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9" y="46"/>
                  </a:cubicBezTo>
                  <a:cubicBezTo>
                    <a:pt x="214" y="54"/>
                    <a:pt x="199" y="50"/>
                    <a:pt x="191" y="54"/>
                  </a:cubicBezTo>
                  <a:close/>
                  <a:moveTo>
                    <a:pt x="213" y="30"/>
                  </a:moveTo>
                  <a:cubicBezTo>
                    <a:pt x="213" y="34"/>
                    <a:pt x="213" y="36"/>
                    <a:pt x="216" y="36"/>
                  </a:cubicBezTo>
                  <a:cubicBezTo>
                    <a:pt x="203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5"/>
                  </a:moveTo>
                  <a:cubicBezTo>
                    <a:pt x="202" y="23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7" y="8"/>
                    <a:pt x="207" y="8"/>
                    <a:pt x="209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3"/>
                  </a:cubicBezTo>
                  <a:cubicBezTo>
                    <a:pt x="158" y="50"/>
                    <a:pt x="155" y="45"/>
                    <a:pt x="157" y="43"/>
                  </a:cubicBezTo>
                  <a:cubicBezTo>
                    <a:pt x="163" y="45"/>
                    <a:pt x="176" y="46"/>
                    <a:pt x="181" y="44"/>
                  </a:cubicBezTo>
                  <a:cubicBezTo>
                    <a:pt x="186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8"/>
                  </a:cubicBezTo>
                  <a:cubicBezTo>
                    <a:pt x="160" y="38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3"/>
                    <a:pt x="135" y="53"/>
                    <a:pt x="123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50" y="48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2"/>
                    <a:pt x="131" y="35"/>
                    <a:pt x="123" y="38"/>
                  </a:cubicBezTo>
                  <a:cubicBezTo>
                    <a:pt x="123" y="36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7"/>
                  </a:moveTo>
                  <a:cubicBezTo>
                    <a:pt x="129" y="14"/>
                    <a:pt x="136" y="14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4"/>
                    <a:pt x="124" y="26"/>
                  </a:cubicBezTo>
                  <a:cubicBezTo>
                    <a:pt x="121" y="26"/>
                    <a:pt x="124" y="20"/>
                    <a:pt x="123" y="17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3"/>
                    <a:pt x="116" y="25"/>
                  </a:cubicBezTo>
                  <a:cubicBezTo>
                    <a:pt x="112" y="28"/>
                    <a:pt x="102" y="25"/>
                    <a:pt x="95" y="26"/>
                  </a:cubicBezTo>
                  <a:cubicBezTo>
                    <a:pt x="96" y="20"/>
                    <a:pt x="96" y="21"/>
                    <a:pt x="97" y="16"/>
                  </a:cubicBezTo>
                  <a:close/>
                  <a:moveTo>
                    <a:pt x="94" y="33"/>
                  </a:moveTo>
                  <a:cubicBezTo>
                    <a:pt x="101" y="34"/>
                    <a:pt x="111" y="31"/>
                    <a:pt x="116" y="35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5"/>
                    <a:pt x="94" y="33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100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2"/>
                    <a:pt x="83" y="14"/>
                    <a:pt x="90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80" y="23"/>
                    <a:pt x="77" y="26"/>
                    <a:pt x="69" y="24"/>
                  </a:cubicBezTo>
                  <a:cubicBezTo>
                    <a:pt x="68" y="18"/>
                    <a:pt x="73" y="19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4"/>
                    <a:pt x="71" y="35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2"/>
                  </a:moveTo>
                  <a:cubicBezTo>
                    <a:pt x="52" y="12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2"/>
                    <a:pt x="44" y="21"/>
                  </a:cubicBezTo>
                  <a:cubicBezTo>
                    <a:pt x="45" y="18"/>
                    <a:pt x="46" y="16"/>
                    <a:pt x="46" y="12"/>
                  </a:cubicBezTo>
                  <a:close/>
                  <a:moveTo>
                    <a:pt x="28" y="10"/>
                  </a:moveTo>
                  <a:cubicBezTo>
                    <a:pt x="32" y="10"/>
                    <a:pt x="35" y="12"/>
                    <a:pt x="40" y="12"/>
                  </a:cubicBezTo>
                  <a:cubicBezTo>
                    <a:pt x="39" y="14"/>
                    <a:pt x="38" y="17"/>
                    <a:pt x="37" y="20"/>
                  </a:cubicBezTo>
                  <a:cubicBezTo>
                    <a:pt x="33" y="21"/>
                    <a:pt x="25" y="18"/>
                    <a:pt x="25" y="20"/>
                  </a:cubicBezTo>
                  <a:cubicBezTo>
                    <a:pt x="22" y="17"/>
                    <a:pt x="28" y="13"/>
                    <a:pt x="28" y="10"/>
                  </a:cubicBezTo>
                  <a:close/>
                  <a:moveTo>
                    <a:pt x="24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8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4" y="47"/>
                    <a:pt x="24" y="52"/>
                  </a:cubicBezTo>
                  <a:close/>
                  <a:moveTo>
                    <a:pt x="17" y="33"/>
                  </a:moveTo>
                  <a:cubicBezTo>
                    <a:pt x="14" y="24"/>
                    <a:pt x="24" y="23"/>
                    <a:pt x="33" y="27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6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4"/>
                    <a:pt x="37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2811131" y="1561172"/>
              <a:ext cx="214125" cy="245757"/>
            </a:xfrm>
            <a:custGeom>
              <a:avLst/>
              <a:gdLst>
                <a:gd name="T0" fmla="*/ 50 w 57"/>
                <a:gd name="T1" fmla="*/ 45 h 66"/>
                <a:gd name="T2" fmla="*/ 57 w 57"/>
                <a:gd name="T3" fmla="*/ 16 h 66"/>
                <a:gd name="T4" fmla="*/ 19 w 57"/>
                <a:gd name="T5" fmla="*/ 34 h 66"/>
                <a:gd name="T6" fmla="*/ 0 w 57"/>
                <a:gd name="T7" fmla="*/ 50 h 66"/>
                <a:gd name="T8" fmla="*/ 50 w 57"/>
                <a:gd name="T9" fmla="*/ 45 h 66"/>
                <a:gd name="T10" fmla="*/ 26 w 57"/>
                <a:gd name="T11" fmla="*/ 37 h 66"/>
                <a:gd name="T12" fmla="*/ 31 w 57"/>
                <a:gd name="T13" fmla="*/ 22 h 66"/>
                <a:gd name="T14" fmla="*/ 42 w 57"/>
                <a:gd name="T15" fmla="*/ 19 h 66"/>
                <a:gd name="T16" fmla="*/ 42 w 57"/>
                <a:gd name="T17" fmla="*/ 15 h 66"/>
                <a:gd name="T18" fmla="*/ 49 w 57"/>
                <a:gd name="T19" fmla="*/ 18 h 66"/>
                <a:gd name="T20" fmla="*/ 45 w 57"/>
                <a:gd name="T21" fmla="*/ 41 h 66"/>
                <a:gd name="T22" fmla="*/ 7 w 57"/>
                <a:gd name="T23" fmla="*/ 49 h 66"/>
                <a:gd name="T24" fmla="*/ 26 w 57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6">
                  <a:moveTo>
                    <a:pt x="50" y="45"/>
                  </a:moveTo>
                  <a:cubicBezTo>
                    <a:pt x="52" y="33"/>
                    <a:pt x="53" y="27"/>
                    <a:pt x="57" y="16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6"/>
                    <a:pt x="37" y="52"/>
                    <a:pt x="50" y="45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7"/>
                    <a:pt x="42" y="15"/>
                  </a:cubicBezTo>
                  <a:cubicBezTo>
                    <a:pt x="45" y="15"/>
                    <a:pt x="46" y="18"/>
                    <a:pt x="49" y="18"/>
                  </a:cubicBezTo>
                  <a:cubicBezTo>
                    <a:pt x="46" y="24"/>
                    <a:pt x="46" y="33"/>
                    <a:pt x="45" y="41"/>
                  </a:cubicBezTo>
                  <a:cubicBezTo>
                    <a:pt x="33" y="45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6"/>
            <p:cNvSpPr>
              <a:spLocks/>
            </p:cNvSpPr>
            <p:nvPr/>
          </p:nvSpPr>
          <p:spPr bwMode="auto">
            <a:xfrm>
              <a:off x="4760152" y="1643902"/>
              <a:ext cx="489081" cy="99763"/>
            </a:xfrm>
            <a:custGeom>
              <a:avLst/>
              <a:gdLst>
                <a:gd name="T0" fmla="*/ 101 w 131"/>
                <a:gd name="T1" fmla="*/ 8 h 27"/>
                <a:gd name="T2" fmla="*/ 80 w 131"/>
                <a:gd name="T3" fmla="*/ 16 h 27"/>
                <a:gd name="T4" fmla="*/ 45 w 131"/>
                <a:gd name="T5" fmla="*/ 12 h 27"/>
                <a:gd name="T6" fmla="*/ 34 w 131"/>
                <a:gd name="T7" fmla="*/ 2 h 27"/>
                <a:gd name="T8" fmla="*/ 16 w 131"/>
                <a:gd name="T9" fmla="*/ 11 h 27"/>
                <a:gd name="T10" fmla="*/ 0 w 131"/>
                <a:gd name="T11" fmla="*/ 0 h 27"/>
                <a:gd name="T12" fmla="*/ 14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7 w 131"/>
                <a:gd name="T19" fmla="*/ 15 h 27"/>
                <a:gd name="T20" fmla="*/ 131 w 131"/>
                <a:gd name="T21" fmla="*/ 14 h 27"/>
                <a:gd name="T22" fmla="*/ 101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8"/>
                  </a:moveTo>
                  <a:cubicBezTo>
                    <a:pt x="93" y="10"/>
                    <a:pt x="89" y="15"/>
                    <a:pt x="80" y="16"/>
                  </a:cubicBezTo>
                  <a:cubicBezTo>
                    <a:pt x="72" y="6"/>
                    <a:pt x="58" y="9"/>
                    <a:pt x="45" y="12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0" y="0"/>
                  </a:cubicBezTo>
                  <a:cubicBezTo>
                    <a:pt x="0" y="7"/>
                    <a:pt x="6" y="17"/>
                    <a:pt x="14" y="18"/>
                  </a:cubicBezTo>
                  <a:cubicBezTo>
                    <a:pt x="22" y="19"/>
                    <a:pt x="25" y="12"/>
                    <a:pt x="33" y="10"/>
                  </a:cubicBezTo>
                  <a:cubicBezTo>
                    <a:pt x="38" y="23"/>
                    <a:pt x="54" y="18"/>
                    <a:pt x="65" y="14"/>
                  </a:cubicBezTo>
                  <a:cubicBezTo>
                    <a:pt x="74" y="25"/>
                    <a:pt x="88" y="23"/>
                    <a:pt x="97" y="15"/>
                  </a:cubicBezTo>
                  <a:cubicBezTo>
                    <a:pt x="104" y="27"/>
                    <a:pt x="125" y="25"/>
                    <a:pt x="131" y="14"/>
                  </a:cubicBezTo>
                  <a:cubicBezTo>
                    <a:pt x="120" y="17"/>
                    <a:pt x="105" y="19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7"/>
            <p:cNvSpPr>
              <a:spLocks/>
            </p:cNvSpPr>
            <p:nvPr/>
          </p:nvSpPr>
          <p:spPr bwMode="auto">
            <a:xfrm>
              <a:off x="3319676" y="1629302"/>
              <a:ext cx="55965" cy="133829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2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2"/>
                    <a:pt x="15" y="2"/>
                  </a:cubicBezTo>
                  <a:cubicBezTo>
                    <a:pt x="13" y="2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8"/>
            <p:cNvSpPr>
              <a:spLocks/>
            </p:cNvSpPr>
            <p:nvPr/>
          </p:nvSpPr>
          <p:spPr bwMode="auto">
            <a:xfrm>
              <a:off x="3368341" y="1653635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1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1" y="13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9"/>
            <p:cNvSpPr>
              <a:spLocks/>
            </p:cNvSpPr>
            <p:nvPr/>
          </p:nvSpPr>
          <p:spPr bwMode="auto">
            <a:xfrm>
              <a:off x="1871901" y="1665802"/>
              <a:ext cx="272522" cy="60832"/>
            </a:xfrm>
            <a:custGeom>
              <a:avLst/>
              <a:gdLst>
                <a:gd name="T0" fmla="*/ 72 w 73"/>
                <a:gd name="T1" fmla="*/ 8 h 16"/>
                <a:gd name="T2" fmla="*/ 45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2 w 73"/>
                <a:gd name="T11" fmla="*/ 13 h 16"/>
                <a:gd name="T12" fmla="*/ 72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2" y="8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4"/>
                    <a:pt x="10" y="4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2" y="13"/>
                  </a:cubicBezTo>
                  <a:cubicBezTo>
                    <a:pt x="68" y="12"/>
                    <a:pt x="73" y="10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0"/>
            <p:cNvSpPr>
              <a:spLocks/>
            </p:cNvSpPr>
            <p:nvPr/>
          </p:nvSpPr>
          <p:spPr bwMode="auto">
            <a:xfrm>
              <a:off x="4730954" y="1767997"/>
              <a:ext cx="469615" cy="94897"/>
            </a:xfrm>
            <a:custGeom>
              <a:avLst/>
              <a:gdLst>
                <a:gd name="T0" fmla="*/ 38 w 126"/>
                <a:gd name="T1" fmla="*/ 10 h 26"/>
                <a:gd name="T2" fmla="*/ 67 w 126"/>
                <a:gd name="T3" fmla="*/ 13 h 26"/>
                <a:gd name="T4" fmla="*/ 80 w 126"/>
                <a:gd name="T5" fmla="*/ 21 h 26"/>
                <a:gd name="T6" fmla="*/ 97 w 126"/>
                <a:gd name="T7" fmla="*/ 13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6 h 26"/>
                <a:gd name="T16" fmla="*/ 78 w 126"/>
                <a:gd name="T17" fmla="*/ 14 h 26"/>
                <a:gd name="T18" fmla="*/ 71 w 126"/>
                <a:gd name="T19" fmla="*/ 5 h 26"/>
                <a:gd name="T20" fmla="*/ 39 w 126"/>
                <a:gd name="T21" fmla="*/ 3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10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1"/>
                  </a:cubicBezTo>
                  <a:cubicBezTo>
                    <a:pt x="85" y="18"/>
                    <a:pt x="91" y="15"/>
                    <a:pt x="97" y="13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1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6"/>
                  </a:cubicBezTo>
                  <a:cubicBezTo>
                    <a:pt x="92" y="9"/>
                    <a:pt x="86" y="12"/>
                    <a:pt x="78" y="14"/>
                  </a:cubicBezTo>
                  <a:cubicBezTo>
                    <a:pt x="75" y="12"/>
                    <a:pt x="75" y="7"/>
                    <a:pt x="71" y="5"/>
                  </a:cubicBezTo>
                  <a:cubicBezTo>
                    <a:pt x="60" y="12"/>
                    <a:pt x="48" y="13"/>
                    <a:pt x="39" y="3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1"/>
                    <a:pt x="10" y="1"/>
                    <a:pt x="0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1"/>
            <p:cNvSpPr>
              <a:spLocks/>
            </p:cNvSpPr>
            <p:nvPr/>
          </p:nvSpPr>
          <p:spPr bwMode="auto">
            <a:xfrm>
              <a:off x="24145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9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2"/>
            <p:cNvSpPr>
              <a:spLocks/>
            </p:cNvSpPr>
            <p:nvPr/>
          </p:nvSpPr>
          <p:spPr bwMode="auto">
            <a:xfrm>
              <a:off x="382761" y="1665802"/>
              <a:ext cx="126528" cy="167894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5 h 45"/>
                <a:gd name="T4" fmla="*/ 29 w 34"/>
                <a:gd name="T5" fmla="*/ 5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9"/>
                    <a:pt x="33" y="7"/>
                    <a:pt x="33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1" y="12"/>
                    <a:pt x="13" y="16"/>
                  </a:cubicBezTo>
                  <a:cubicBezTo>
                    <a:pt x="14" y="26"/>
                    <a:pt x="6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6" y="14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"/>
            <p:cNvSpPr>
              <a:spLocks noEditPoints="1"/>
            </p:cNvSpPr>
            <p:nvPr/>
          </p:nvSpPr>
          <p:spPr bwMode="auto">
            <a:xfrm>
              <a:off x="494689" y="1695000"/>
              <a:ext cx="150861" cy="153295"/>
            </a:xfrm>
            <a:custGeom>
              <a:avLst/>
              <a:gdLst>
                <a:gd name="T0" fmla="*/ 14 w 41"/>
                <a:gd name="T1" fmla="*/ 37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7 h 41"/>
                <a:gd name="T8" fmla="*/ 30 w 41"/>
                <a:gd name="T9" fmla="*/ 13 h 41"/>
                <a:gd name="T10" fmla="*/ 16 w 41"/>
                <a:gd name="T11" fmla="*/ 9 h 41"/>
                <a:gd name="T12" fmla="*/ 30 w 41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7"/>
                  </a:moveTo>
                  <a:cubicBezTo>
                    <a:pt x="27" y="41"/>
                    <a:pt x="41" y="25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4"/>
            <p:cNvSpPr>
              <a:spLocks/>
            </p:cNvSpPr>
            <p:nvPr/>
          </p:nvSpPr>
          <p:spPr bwMode="auto">
            <a:xfrm>
              <a:off x="23634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5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"/>
            <p:cNvSpPr>
              <a:spLocks/>
            </p:cNvSpPr>
            <p:nvPr/>
          </p:nvSpPr>
          <p:spPr bwMode="auto">
            <a:xfrm>
              <a:off x="669882" y="1719331"/>
              <a:ext cx="143562" cy="80296"/>
            </a:xfrm>
            <a:custGeom>
              <a:avLst/>
              <a:gdLst>
                <a:gd name="T0" fmla="*/ 0 w 39"/>
                <a:gd name="T1" fmla="*/ 15 h 22"/>
                <a:gd name="T2" fmla="*/ 12 w 39"/>
                <a:gd name="T3" fmla="*/ 13 h 22"/>
                <a:gd name="T4" fmla="*/ 26 w 39"/>
                <a:gd name="T5" fmla="*/ 22 h 22"/>
                <a:gd name="T6" fmla="*/ 39 w 39"/>
                <a:gd name="T7" fmla="*/ 5 h 22"/>
                <a:gd name="T8" fmla="*/ 24 w 39"/>
                <a:gd name="T9" fmla="*/ 13 h 22"/>
                <a:gd name="T10" fmla="*/ 0 w 39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5"/>
                    <a:pt x="19" y="21"/>
                    <a:pt x="26" y="22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7"/>
                    <a:pt x="31" y="13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7"/>
            <p:cNvSpPr>
              <a:spLocks noEditPoints="1"/>
            </p:cNvSpPr>
            <p:nvPr/>
          </p:nvSpPr>
          <p:spPr bwMode="auto">
            <a:xfrm>
              <a:off x="3825790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6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6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6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8"/>
            <p:cNvSpPr>
              <a:spLocks noEditPoints="1"/>
            </p:cNvSpPr>
            <p:nvPr/>
          </p:nvSpPr>
          <p:spPr bwMode="auto">
            <a:xfrm>
              <a:off x="2431546" y="1875058"/>
              <a:ext cx="197093" cy="180059"/>
            </a:xfrm>
            <a:custGeom>
              <a:avLst/>
              <a:gdLst>
                <a:gd name="T0" fmla="*/ 1 w 53"/>
                <a:gd name="T1" fmla="*/ 21 h 48"/>
                <a:gd name="T2" fmla="*/ 14 w 53"/>
                <a:gd name="T3" fmla="*/ 39 h 48"/>
                <a:gd name="T4" fmla="*/ 26 w 53"/>
                <a:gd name="T5" fmla="*/ 37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1 h 48"/>
                <a:gd name="T12" fmla="*/ 30 w 53"/>
                <a:gd name="T13" fmla="*/ 21 h 48"/>
                <a:gd name="T14" fmla="*/ 45 w 53"/>
                <a:gd name="T15" fmla="*/ 25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1 h 48"/>
                <a:gd name="T24" fmla="*/ 8 w 53"/>
                <a:gd name="T25" fmla="*/ 18 h 48"/>
                <a:gd name="T26" fmla="*/ 22 w 53"/>
                <a:gd name="T27" fmla="*/ 20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1"/>
                  </a:moveTo>
                  <a:cubicBezTo>
                    <a:pt x="0" y="29"/>
                    <a:pt x="7" y="37"/>
                    <a:pt x="14" y="39"/>
                  </a:cubicBezTo>
                  <a:cubicBezTo>
                    <a:pt x="19" y="41"/>
                    <a:pt x="25" y="36"/>
                    <a:pt x="26" y="37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1"/>
                  </a:cubicBezTo>
                  <a:close/>
                  <a:moveTo>
                    <a:pt x="30" y="21"/>
                  </a:moveTo>
                  <a:cubicBezTo>
                    <a:pt x="36" y="22"/>
                    <a:pt x="38" y="25"/>
                    <a:pt x="45" y="25"/>
                  </a:cubicBezTo>
                  <a:cubicBezTo>
                    <a:pt x="44" y="31"/>
                    <a:pt x="41" y="36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30"/>
                    <a:pt x="11" y="31"/>
                  </a:cubicBezTo>
                  <a:cubicBezTo>
                    <a:pt x="9" y="27"/>
                    <a:pt x="7" y="24"/>
                    <a:pt x="8" y="18"/>
                  </a:cubicBezTo>
                  <a:cubicBezTo>
                    <a:pt x="14" y="17"/>
                    <a:pt x="16" y="20"/>
                    <a:pt x="22" y="20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9"/>
            <p:cNvSpPr>
              <a:spLocks/>
            </p:cNvSpPr>
            <p:nvPr/>
          </p:nvSpPr>
          <p:spPr bwMode="auto">
            <a:xfrm>
              <a:off x="438724" y="1860459"/>
              <a:ext cx="128962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4 w 35"/>
                <a:gd name="T5" fmla="*/ 23 h 46"/>
                <a:gd name="T6" fmla="*/ 14 w 35"/>
                <a:gd name="T7" fmla="*/ 1 h 46"/>
                <a:gd name="T8" fmla="*/ 10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5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30" y="14"/>
                    <a:pt x="28" y="20"/>
                  </a:cubicBezTo>
                  <a:cubicBezTo>
                    <a:pt x="25" y="21"/>
                    <a:pt x="20" y="21"/>
                    <a:pt x="14" y="23"/>
                  </a:cubicBezTo>
                  <a:cubicBezTo>
                    <a:pt x="10" y="17"/>
                    <a:pt x="15" y="9"/>
                    <a:pt x="14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4" y="42"/>
                    <a:pt x="10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6" y="42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10"/>
            <p:cNvSpPr>
              <a:spLocks/>
            </p:cNvSpPr>
            <p:nvPr/>
          </p:nvSpPr>
          <p:spPr bwMode="auto">
            <a:xfrm>
              <a:off x="767212" y="1870192"/>
              <a:ext cx="70565" cy="143560"/>
            </a:xfrm>
            <a:custGeom>
              <a:avLst/>
              <a:gdLst>
                <a:gd name="T0" fmla="*/ 6 w 19"/>
                <a:gd name="T1" fmla="*/ 29 h 38"/>
                <a:gd name="T2" fmla="*/ 6 w 19"/>
                <a:gd name="T3" fmla="*/ 0 h 38"/>
                <a:gd name="T4" fmla="*/ 1 w 19"/>
                <a:gd name="T5" fmla="*/ 0 h 38"/>
                <a:gd name="T6" fmla="*/ 0 w 19"/>
                <a:gd name="T7" fmla="*/ 35 h 38"/>
                <a:gd name="T8" fmla="*/ 19 w 19"/>
                <a:gd name="T9" fmla="*/ 32 h 38"/>
                <a:gd name="T10" fmla="*/ 6 w 19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8">
                  <a:moveTo>
                    <a:pt x="6" y="29"/>
                  </a:moveTo>
                  <a:cubicBezTo>
                    <a:pt x="8" y="19"/>
                    <a:pt x="9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3" y="15"/>
                    <a:pt x="1" y="21"/>
                    <a:pt x="0" y="35"/>
                  </a:cubicBezTo>
                  <a:cubicBezTo>
                    <a:pt x="6" y="38"/>
                    <a:pt x="17" y="38"/>
                    <a:pt x="19" y="32"/>
                  </a:cubicBezTo>
                  <a:cubicBezTo>
                    <a:pt x="17" y="27"/>
                    <a:pt x="9" y="31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11"/>
            <p:cNvSpPr>
              <a:spLocks/>
            </p:cNvSpPr>
            <p:nvPr/>
          </p:nvSpPr>
          <p:spPr bwMode="auto">
            <a:xfrm>
              <a:off x="273264" y="1860459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2 w 26"/>
                <a:gd name="T3" fmla="*/ 35 h 47"/>
                <a:gd name="T4" fmla="*/ 9 w 26"/>
                <a:gd name="T5" fmla="*/ 9 h 47"/>
                <a:gd name="T6" fmla="*/ 14 w 26"/>
                <a:gd name="T7" fmla="*/ 6 h 47"/>
                <a:gd name="T8" fmla="*/ 22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8" y="47"/>
                    <a:pt x="21" y="43"/>
                    <a:pt x="22" y="35"/>
                  </a:cubicBezTo>
                  <a:cubicBezTo>
                    <a:pt x="23" y="25"/>
                    <a:pt x="6" y="20"/>
                    <a:pt x="9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8" y="7"/>
                    <a:pt x="17" y="12"/>
                    <a:pt x="22" y="12"/>
                  </a:cubicBezTo>
                  <a:cubicBezTo>
                    <a:pt x="26" y="8"/>
                    <a:pt x="21" y="3"/>
                    <a:pt x="20" y="1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0" y="20"/>
                    <a:pt x="12" y="25"/>
                    <a:pt x="16" y="36"/>
                  </a:cubicBezTo>
                  <a:cubicBezTo>
                    <a:pt x="10" y="38"/>
                    <a:pt x="9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12"/>
            <p:cNvSpPr>
              <a:spLocks/>
            </p:cNvSpPr>
            <p:nvPr/>
          </p:nvSpPr>
          <p:spPr bwMode="auto">
            <a:xfrm>
              <a:off x="343829" y="1862893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2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4" y="9"/>
                    <a:pt x="0" y="45"/>
                    <a:pt x="22" y="42"/>
                  </a:cubicBezTo>
                  <a:cubicBezTo>
                    <a:pt x="23" y="39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8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13"/>
            <p:cNvSpPr>
              <a:spLocks noEditPoints="1"/>
            </p:cNvSpPr>
            <p:nvPr/>
          </p:nvSpPr>
          <p:spPr bwMode="auto">
            <a:xfrm>
              <a:off x="572553" y="1862893"/>
              <a:ext cx="189792" cy="143560"/>
            </a:xfrm>
            <a:custGeom>
              <a:avLst/>
              <a:gdLst>
                <a:gd name="T0" fmla="*/ 28 w 51"/>
                <a:gd name="T1" fmla="*/ 9 h 38"/>
                <a:gd name="T2" fmla="*/ 24 w 51"/>
                <a:gd name="T3" fmla="*/ 20 h 38"/>
                <a:gd name="T4" fmla="*/ 20 w 51"/>
                <a:gd name="T5" fmla="*/ 9 h 38"/>
                <a:gd name="T6" fmla="*/ 7 w 51"/>
                <a:gd name="T7" fmla="*/ 9 h 38"/>
                <a:gd name="T8" fmla="*/ 15 w 51"/>
                <a:gd name="T9" fmla="*/ 38 h 38"/>
                <a:gd name="T10" fmla="*/ 25 w 51"/>
                <a:gd name="T11" fmla="*/ 22 h 38"/>
                <a:gd name="T12" fmla="*/ 37 w 51"/>
                <a:gd name="T13" fmla="*/ 37 h 38"/>
                <a:gd name="T14" fmla="*/ 28 w 51"/>
                <a:gd name="T15" fmla="*/ 9 h 38"/>
                <a:gd name="T16" fmla="*/ 15 w 51"/>
                <a:gd name="T17" fmla="*/ 31 h 38"/>
                <a:gd name="T18" fmla="*/ 17 w 51"/>
                <a:gd name="T19" fmla="*/ 14 h 38"/>
                <a:gd name="T20" fmla="*/ 15 w 51"/>
                <a:gd name="T21" fmla="*/ 31 h 38"/>
                <a:gd name="T22" fmla="*/ 36 w 51"/>
                <a:gd name="T23" fmla="*/ 30 h 38"/>
                <a:gd name="T24" fmla="*/ 30 w 51"/>
                <a:gd name="T25" fmla="*/ 29 h 38"/>
                <a:gd name="T26" fmla="*/ 36 w 51"/>
                <a:gd name="T27" fmla="*/ 14 h 38"/>
                <a:gd name="T28" fmla="*/ 36 w 51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8">
                  <a:moveTo>
                    <a:pt x="28" y="9"/>
                  </a:moveTo>
                  <a:cubicBezTo>
                    <a:pt x="26" y="12"/>
                    <a:pt x="26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5"/>
                    <a:pt x="25" y="22"/>
                  </a:cubicBezTo>
                  <a:cubicBezTo>
                    <a:pt x="21" y="32"/>
                    <a:pt x="30" y="38"/>
                    <a:pt x="37" y="37"/>
                  </a:cubicBezTo>
                  <a:cubicBezTo>
                    <a:pt x="50" y="34"/>
                    <a:pt x="51" y="0"/>
                    <a:pt x="28" y="9"/>
                  </a:cubicBezTo>
                  <a:close/>
                  <a:moveTo>
                    <a:pt x="15" y="31"/>
                  </a:moveTo>
                  <a:cubicBezTo>
                    <a:pt x="6" y="31"/>
                    <a:pt x="8" y="11"/>
                    <a:pt x="17" y="14"/>
                  </a:cubicBezTo>
                  <a:cubicBezTo>
                    <a:pt x="21" y="21"/>
                    <a:pt x="16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3" y="30"/>
                    <a:pt x="33" y="28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6"/>
                    <a:pt x="41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14"/>
            <p:cNvSpPr>
              <a:spLocks noEditPoints="1"/>
            </p:cNvSpPr>
            <p:nvPr/>
          </p:nvSpPr>
          <p:spPr bwMode="auto">
            <a:xfrm>
              <a:off x="4091013" y="2047819"/>
              <a:ext cx="1727598" cy="379585"/>
            </a:xfrm>
            <a:custGeom>
              <a:avLst/>
              <a:gdLst>
                <a:gd name="T0" fmla="*/ 375 w 463"/>
                <a:gd name="T1" fmla="*/ 96 h 102"/>
                <a:gd name="T2" fmla="*/ 451 w 463"/>
                <a:gd name="T3" fmla="*/ 83 h 102"/>
                <a:gd name="T4" fmla="*/ 460 w 463"/>
                <a:gd name="T5" fmla="*/ 29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8 h 102"/>
                <a:gd name="T12" fmla="*/ 121 w 463"/>
                <a:gd name="T13" fmla="*/ 30 h 102"/>
                <a:gd name="T14" fmla="*/ 90 w 463"/>
                <a:gd name="T15" fmla="*/ 2 h 102"/>
                <a:gd name="T16" fmla="*/ 87 w 463"/>
                <a:gd name="T17" fmla="*/ 2 h 102"/>
                <a:gd name="T18" fmla="*/ 78 w 463"/>
                <a:gd name="T19" fmla="*/ 30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8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6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90 h 102"/>
                <a:gd name="T38" fmla="*/ 11 w 463"/>
                <a:gd name="T39" fmla="*/ 87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5 h 102"/>
                <a:gd name="T46" fmla="*/ 115 w 463"/>
                <a:gd name="T47" fmla="*/ 36 h 102"/>
                <a:gd name="T48" fmla="*/ 245 w 463"/>
                <a:gd name="T49" fmla="*/ 45 h 102"/>
                <a:gd name="T50" fmla="*/ 297 w 463"/>
                <a:gd name="T51" fmla="*/ 39 h 102"/>
                <a:gd name="T52" fmla="*/ 453 w 463"/>
                <a:gd name="T53" fmla="*/ 33 h 102"/>
                <a:gd name="T54" fmla="*/ 446 w 463"/>
                <a:gd name="T55" fmla="*/ 77 h 102"/>
                <a:gd name="T56" fmla="*/ 390 w 463"/>
                <a:gd name="T57" fmla="*/ 85 h 102"/>
                <a:gd name="T58" fmla="*/ 338 w 463"/>
                <a:gd name="T59" fmla="*/ 89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6"/>
                  </a:moveTo>
                  <a:cubicBezTo>
                    <a:pt x="397" y="94"/>
                    <a:pt x="438" y="95"/>
                    <a:pt x="451" y="83"/>
                  </a:cubicBezTo>
                  <a:cubicBezTo>
                    <a:pt x="463" y="72"/>
                    <a:pt x="463" y="47"/>
                    <a:pt x="460" y="29"/>
                  </a:cubicBezTo>
                  <a:cubicBezTo>
                    <a:pt x="447" y="22"/>
                    <a:pt x="433" y="27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8"/>
                  </a:cubicBezTo>
                  <a:cubicBezTo>
                    <a:pt x="201" y="40"/>
                    <a:pt x="158" y="28"/>
                    <a:pt x="121" y="30"/>
                  </a:cubicBezTo>
                  <a:cubicBezTo>
                    <a:pt x="109" y="22"/>
                    <a:pt x="101" y="11"/>
                    <a:pt x="90" y="2"/>
                  </a:cubicBezTo>
                  <a:cubicBezTo>
                    <a:pt x="90" y="0"/>
                    <a:pt x="89" y="1"/>
                    <a:pt x="87" y="2"/>
                  </a:cubicBezTo>
                  <a:cubicBezTo>
                    <a:pt x="83" y="10"/>
                    <a:pt x="83" y="23"/>
                    <a:pt x="78" y="30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5" y="102"/>
                    <a:pt x="40" y="98"/>
                    <a:pt x="47" y="98"/>
                  </a:cubicBezTo>
                  <a:cubicBezTo>
                    <a:pt x="74" y="97"/>
                    <a:pt x="115" y="100"/>
                    <a:pt x="145" y="101"/>
                  </a:cubicBezTo>
                  <a:cubicBezTo>
                    <a:pt x="191" y="102"/>
                    <a:pt x="244" y="96"/>
                    <a:pt x="297" y="96"/>
                  </a:cubicBezTo>
                  <a:cubicBezTo>
                    <a:pt x="313" y="96"/>
                    <a:pt x="348" y="98"/>
                    <a:pt x="375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7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8" y="93"/>
                    <a:pt x="11" y="87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5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6"/>
                    <a:pt x="205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3" y="33"/>
                  </a:cubicBezTo>
                  <a:cubicBezTo>
                    <a:pt x="456" y="48"/>
                    <a:pt x="455" y="68"/>
                    <a:pt x="446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15"/>
            <p:cNvSpPr>
              <a:spLocks noEditPoints="1"/>
            </p:cNvSpPr>
            <p:nvPr/>
          </p:nvSpPr>
          <p:spPr bwMode="auto">
            <a:xfrm>
              <a:off x="2601872" y="2023486"/>
              <a:ext cx="766470" cy="221424"/>
            </a:xfrm>
            <a:custGeom>
              <a:avLst/>
              <a:gdLst>
                <a:gd name="T0" fmla="*/ 76 w 205"/>
                <a:gd name="T1" fmla="*/ 58 h 59"/>
                <a:gd name="T2" fmla="*/ 103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4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6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6 w 205"/>
                <a:gd name="T23" fmla="*/ 32 h 59"/>
                <a:gd name="T24" fmla="*/ 159 w 205"/>
                <a:gd name="T25" fmla="*/ 36 h 59"/>
                <a:gd name="T26" fmla="*/ 153 w 205"/>
                <a:gd name="T27" fmla="*/ 44 h 59"/>
                <a:gd name="T28" fmla="*/ 154 w 205"/>
                <a:gd name="T29" fmla="*/ 12 h 59"/>
                <a:gd name="T30" fmla="*/ 179 w 205"/>
                <a:gd name="T31" fmla="*/ 15 h 59"/>
                <a:gd name="T32" fmla="*/ 181 w 205"/>
                <a:gd name="T33" fmla="*/ 29 h 59"/>
                <a:gd name="T34" fmla="*/ 170 w 205"/>
                <a:gd name="T35" fmla="*/ 36 h 59"/>
                <a:gd name="T36" fmla="*/ 150 w 205"/>
                <a:gd name="T37" fmla="*/ 27 h 59"/>
                <a:gd name="T38" fmla="*/ 154 w 205"/>
                <a:gd name="T39" fmla="*/ 12 h 59"/>
                <a:gd name="T40" fmla="*/ 75 w 205"/>
                <a:gd name="T41" fmla="*/ 11 h 59"/>
                <a:gd name="T42" fmla="*/ 148 w 205"/>
                <a:gd name="T43" fmla="*/ 11 h 59"/>
                <a:gd name="T44" fmla="*/ 114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5 w 205"/>
                <a:gd name="T51" fmla="*/ 38 h 59"/>
                <a:gd name="T52" fmla="*/ 48 w 205"/>
                <a:gd name="T53" fmla="*/ 13 h 59"/>
                <a:gd name="T54" fmla="*/ 50 w 205"/>
                <a:gd name="T55" fmla="*/ 49 h 59"/>
                <a:gd name="T56" fmla="*/ 15 w 205"/>
                <a:gd name="T57" fmla="*/ 38 h 59"/>
                <a:gd name="T58" fmla="*/ 57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7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6" y="58"/>
                  </a:moveTo>
                  <a:cubicBezTo>
                    <a:pt x="88" y="58"/>
                    <a:pt x="95" y="56"/>
                    <a:pt x="103" y="55"/>
                  </a:cubicBezTo>
                  <a:cubicBezTo>
                    <a:pt x="122" y="52"/>
                    <a:pt x="146" y="52"/>
                    <a:pt x="157" y="52"/>
                  </a:cubicBezTo>
                  <a:cubicBezTo>
                    <a:pt x="167" y="46"/>
                    <a:pt x="177" y="34"/>
                    <a:pt x="190" y="35"/>
                  </a:cubicBezTo>
                  <a:cubicBezTo>
                    <a:pt x="190" y="27"/>
                    <a:pt x="202" y="28"/>
                    <a:pt x="205" y="19"/>
                  </a:cubicBezTo>
                  <a:cubicBezTo>
                    <a:pt x="190" y="13"/>
                    <a:pt x="165" y="2"/>
                    <a:pt x="144" y="0"/>
                  </a:cubicBezTo>
                  <a:cubicBezTo>
                    <a:pt x="136" y="0"/>
                    <a:pt x="119" y="3"/>
                    <a:pt x="108" y="3"/>
                  </a:cubicBezTo>
                  <a:cubicBezTo>
                    <a:pt x="70" y="4"/>
                    <a:pt x="17" y="2"/>
                    <a:pt x="10" y="27"/>
                  </a:cubicBezTo>
                  <a:cubicBezTo>
                    <a:pt x="0" y="59"/>
                    <a:pt x="51" y="58"/>
                    <a:pt x="76" y="58"/>
                  </a:cubicBezTo>
                  <a:close/>
                  <a:moveTo>
                    <a:pt x="153" y="44"/>
                  </a:moveTo>
                  <a:cubicBezTo>
                    <a:pt x="127" y="44"/>
                    <a:pt x="97" y="52"/>
                    <a:pt x="78" y="50"/>
                  </a:cubicBezTo>
                  <a:cubicBezTo>
                    <a:pt x="78" y="42"/>
                    <a:pt x="75" y="39"/>
                    <a:pt x="76" y="32"/>
                  </a:cubicBezTo>
                  <a:cubicBezTo>
                    <a:pt x="104" y="28"/>
                    <a:pt x="133" y="24"/>
                    <a:pt x="159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7"/>
                    <a:pt x="170" y="15"/>
                    <a:pt x="179" y="15"/>
                  </a:cubicBezTo>
                  <a:cubicBezTo>
                    <a:pt x="177" y="22"/>
                    <a:pt x="182" y="23"/>
                    <a:pt x="181" y="29"/>
                  </a:cubicBezTo>
                  <a:cubicBezTo>
                    <a:pt x="176" y="30"/>
                    <a:pt x="173" y="33"/>
                    <a:pt x="170" y="36"/>
                  </a:cubicBezTo>
                  <a:cubicBezTo>
                    <a:pt x="172" y="26"/>
                    <a:pt x="157" y="29"/>
                    <a:pt x="150" y="27"/>
                  </a:cubicBezTo>
                  <a:cubicBezTo>
                    <a:pt x="151" y="23"/>
                    <a:pt x="156" y="15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1"/>
                  </a:cubicBezTo>
                  <a:cubicBezTo>
                    <a:pt x="145" y="26"/>
                    <a:pt x="127" y="21"/>
                    <a:pt x="114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8"/>
                  </a:moveTo>
                  <a:cubicBezTo>
                    <a:pt x="15" y="18"/>
                    <a:pt x="33" y="17"/>
                    <a:pt x="48" y="13"/>
                  </a:cubicBezTo>
                  <a:cubicBezTo>
                    <a:pt x="49" y="27"/>
                    <a:pt x="48" y="35"/>
                    <a:pt x="50" y="49"/>
                  </a:cubicBezTo>
                  <a:cubicBezTo>
                    <a:pt x="38" y="52"/>
                    <a:pt x="22" y="46"/>
                    <a:pt x="15" y="38"/>
                  </a:cubicBezTo>
                  <a:close/>
                  <a:moveTo>
                    <a:pt x="57" y="50"/>
                  </a:moveTo>
                  <a:cubicBezTo>
                    <a:pt x="56" y="39"/>
                    <a:pt x="55" y="27"/>
                    <a:pt x="56" y="11"/>
                  </a:cubicBezTo>
                  <a:cubicBezTo>
                    <a:pt x="59" y="15"/>
                    <a:pt x="61" y="10"/>
                    <a:pt x="67" y="12"/>
                  </a:cubicBezTo>
                  <a:cubicBezTo>
                    <a:pt x="68" y="25"/>
                    <a:pt x="67" y="36"/>
                    <a:pt x="71" y="50"/>
                  </a:cubicBezTo>
                  <a:cubicBezTo>
                    <a:pt x="69" y="53"/>
                    <a:pt x="61" y="50"/>
                    <a:pt x="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16"/>
            <p:cNvSpPr>
              <a:spLocks noEditPoints="1"/>
            </p:cNvSpPr>
            <p:nvPr/>
          </p:nvSpPr>
          <p:spPr bwMode="auto">
            <a:xfrm>
              <a:off x="2431546" y="1994288"/>
              <a:ext cx="209258" cy="158160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4 w 56"/>
                <a:gd name="T7" fmla="*/ 26 h 42"/>
                <a:gd name="T8" fmla="*/ 33 w 56"/>
                <a:gd name="T9" fmla="*/ 33 h 42"/>
                <a:gd name="T10" fmla="*/ 10 w 56"/>
                <a:gd name="T11" fmla="*/ 21 h 42"/>
                <a:gd name="T12" fmla="*/ 34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2" y="42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7"/>
                    <a:pt x="32" y="29"/>
                    <a:pt x="33" y="33"/>
                  </a:cubicBezTo>
                  <a:cubicBezTo>
                    <a:pt x="22" y="36"/>
                    <a:pt x="10" y="31"/>
                    <a:pt x="10" y="21"/>
                  </a:cubicBezTo>
                  <a:cubicBezTo>
                    <a:pt x="17" y="15"/>
                    <a:pt x="28" y="2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17"/>
            <p:cNvSpPr>
              <a:spLocks noEditPoints="1"/>
            </p:cNvSpPr>
            <p:nvPr/>
          </p:nvSpPr>
          <p:spPr bwMode="auto">
            <a:xfrm>
              <a:off x="2657836" y="2113515"/>
              <a:ext cx="1367479" cy="304154"/>
            </a:xfrm>
            <a:custGeom>
              <a:avLst/>
              <a:gdLst>
                <a:gd name="T0" fmla="*/ 351 w 366"/>
                <a:gd name="T1" fmla="*/ 38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3 h 81"/>
                <a:gd name="T10" fmla="*/ 57 w 366"/>
                <a:gd name="T11" fmla="*/ 76 h 81"/>
                <a:gd name="T12" fmla="*/ 312 w 366"/>
                <a:gd name="T13" fmla="*/ 65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8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9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5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8"/>
                  </a:moveTo>
                  <a:cubicBezTo>
                    <a:pt x="345" y="30"/>
                    <a:pt x="330" y="0"/>
                    <a:pt x="327" y="0"/>
                  </a:cubicBezTo>
                  <a:cubicBezTo>
                    <a:pt x="315" y="1"/>
                    <a:pt x="322" y="19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2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50"/>
                    <a:pt x="357" y="46"/>
                    <a:pt x="351" y="38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8"/>
                    <a:pt x="316" y="52"/>
                  </a:cubicBezTo>
                  <a:cubicBezTo>
                    <a:pt x="309" y="50"/>
                    <a:pt x="312" y="58"/>
                    <a:pt x="307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8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1"/>
                    <a:pt x="352" y="55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18"/>
            <p:cNvSpPr>
              <a:spLocks noEditPoints="1"/>
            </p:cNvSpPr>
            <p:nvPr/>
          </p:nvSpPr>
          <p:spPr bwMode="auto">
            <a:xfrm>
              <a:off x="952138" y="2035652"/>
              <a:ext cx="143562" cy="165460"/>
            </a:xfrm>
            <a:custGeom>
              <a:avLst/>
              <a:gdLst>
                <a:gd name="T0" fmla="*/ 12 w 38"/>
                <a:gd name="T1" fmla="*/ 28 h 44"/>
                <a:gd name="T2" fmla="*/ 25 w 38"/>
                <a:gd name="T3" fmla="*/ 27 h 44"/>
                <a:gd name="T4" fmla="*/ 33 w 38"/>
                <a:gd name="T5" fmla="*/ 39 h 44"/>
                <a:gd name="T6" fmla="*/ 29 w 38"/>
                <a:gd name="T7" fmla="*/ 2 h 44"/>
                <a:gd name="T8" fmla="*/ 20 w 38"/>
                <a:gd name="T9" fmla="*/ 1 h 44"/>
                <a:gd name="T10" fmla="*/ 2 w 38"/>
                <a:gd name="T11" fmla="*/ 44 h 44"/>
                <a:gd name="T12" fmla="*/ 12 w 38"/>
                <a:gd name="T13" fmla="*/ 28 h 44"/>
                <a:gd name="T14" fmla="*/ 21 w 38"/>
                <a:gd name="T15" fmla="*/ 10 h 44"/>
                <a:gd name="T16" fmla="*/ 24 w 38"/>
                <a:gd name="T17" fmla="*/ 21 h 44"/>
                <a:gd name="T18" fmla="*/ 17 w 38"/>
                <a:gd name="T19" fmla="*/ 21 h 44"/>
                <a:gd name="T20" fmla="*/ 21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6" y="28"/>
                    <a:pt x="22" y="29"/>
                    <a:pt x="25" y="27"/>
                  </a:cubicBezTo>
                  <a:cubicBezTo>
                    <a:pt x="28" y="30"/>
                    <a:pt x="27" y="39"/>
                    <a:pt x="33" y="39"/>
                  </a:cubicBezTo>
                  <a:cubicBezTo>
                    <a:pt x="38" y="29"/>
                    <a:pt x="27" y="15"/>
                    <a:pt x="29" y="2"/>
                  </a:cubicBezTo>
                  <a:cubicBezTo>
                    <a:pt x="25" y="0"/>
                    <a:pt x="22" y="2"/>
                    <a:pt x="20" y="1"/>
                  </a:cubicBezTo>
                  <a:cubicBezTo>
                    <a:pt x="13" y="13"/>
                    <a:pt x="0" y="26"/>
                    <a:pt x="2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1" y="10"/>
                  </a:moveTo>
                  <a:cubicBezTo>
                    <a:pt x="23" y="12"/>
                    <a:pt x="24" y="16"/>
                    <a:pt x="24" y="21"/>
                  </a:cubicBezTo>
                  <a:cubicBezTo>
                    <a:pt x="23" y="20"/>
                    <a:pt x="17" y="18"/>
                    <a:pt x="17" y="21"/>
                  </a:cubicBezTo>
                  <a:cubicBezTo>
                    <a:pt x="14" y="19"/>
                    <a:pt x="20" y="13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9"/>
            <p:cNvSpPr>
              <a:spLocks noEditPoints="1"/>
            </p:cNvSpPr>
            <p:nvPr/>
          </p:nvSpPr>
          <p:spPr bwMode="auto">
            <a:xfrm>
              <a:off x="2949824" y="2539332"/>
              <a:ext cx="141128" cy="167892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3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7" y="28"/>
                    <a:pt x="23" y="30"/>
                    <a:pt x="25" y="28"/>
                  </a:cubicBezTo>
                  <a:cubicBezTo>
                    <a:pt x="29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8" y="19"/>
                    <a:pt x="17" y="22"/>
                  </a:cubicBezTo>
                  <a:cubicBezTo>
                    <a:pt x="15" y="19"/>
                    <a:pt x="20" y="14"/>
                    <a:pt x="21" y="11"/>
                  </a:cubicBezTo>
                  <a:cubicBezTo>
                    <a:pt x="24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20"/>
            <p:cNvSpPr>
              <a:spLocks/>
            </p:cNvSpPr>
            <p:nvPr/>
          </p:nvSpPr>
          <p:spPr bwMode="auto">
            <a:xfrm>
              <a:off x="3404840" y="2125682"/>
              <a:ext cx="399051" cy="70563"/>
            </a:xfrm>
            <a:custGeom>
              <a:avLst/>
              <a:gdLst>
                <a:gd name="T0" fmla="*/ 24 w 107"/>
                <a:gd name="T1" fmla="*/ 8 h 19"/>
                <a:gd name="T2" fmla="*/ 49 w 107"/>
                <a:gd name="T3" fmla="*/ 15 h 19"/>
                <a:gd name="T4" fmla="*/ 64 w 107"/>
                <a:gd name="T5" fmla="*/ 8 h 19"/>
                <a:gd name="T6" fmla="*/ 107 w 107"/>
                <a:gd name="T7" fmla="*/ 4 h 19"/>
                <a:gd name="T8" fmla="*/ 62 w 107"/>
                <a:gd name="T9" fmla="*/ 0 h 19"/>
                <a:gd name="T10" fmla="*/ 43 w 107"/>
                <a:gd name="T11" fmla="*/ 7 h 19"/>
                <a:gd name="T12" fmla="*/ 29 w 107"/>
                <a:gd name="T13" fmla="*/ 1 h 19"/>
                <a:gd name="T14" fmla="*/ 17 w 107"/>
                <a:gd name="T15" fmla="*/ 2 h 19"/>
                <a:gd name="T16" fmla="*/ 3 w 107"/>
                <a:gd name="T17" fmla="*/ 16 h 19"/>
                <a:gd name="T18" fmla="*/ 24 w 107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9">
                  <a:moveTo>
                    <a:pt x="24" y="8"/>
                  </a:moveTo>
                  <a:cubicBezTo>
                    <a:pt x="31" y="8"/>
                    <a:pt x="39" y="15"/>
                    <a:pt x="49" y="15"/>
                  </a:cubicBezTo>
                  <a:cubicBezTo>
                    <a:pt x="55" y="14"/>
                    <a:pt x="58" y="11"/>
                    <a:pt x="64" y="8"/>
                  </a:cubicBezTo>
                  <a:cubicBezTo>
                    <a:pt x="74" y="19"/>
                    <a:pt x="106" y="18"/>
                    <a:pt x="107" y="4"/>
                  </a:cubicBezTo>
                  <a:cubicBezTo>
                    <a:pt x="93" y="12"/>
                    <a:pt x="75" y="7"/>
                    <a:pt x="62" y="0"/>
                  </a:cubicBezTo>
                  <a:cubicBezTo>
                    <a:pt x="56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2" y="4"/>
                    <a:pt x="0" y="10"/>
                    <a:pt x="3" y="16"/>
                  </a:cubicBezTo>
                  <a:cubicBezTo>
                    <a:pt x="12" y="19"/>
                    <a:pt x="14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21"/>
            <p:cNvSpPr>
              <a:spLocks/>
            </p:cNvSpPr>
            <p:nvPr/>
          </p:nvSpPr>
          <p:spPr bwMode="auto">
            <a:xfrm>
              <a:off x="5675049" y="2201112"/>
              <a:ext cx="58398" cy="77864"/>
            </a:xfrm>
            <a:custGeom>
              <a:avLst/>
              <a:gdLst>
                <a:gd name="T0" fmla="*/ 9 w 16"/>
                <a:gd name="T1" fmla="*/ 21 h 21"/>
                <a:gd name="T2" fmla="*/ 12 w 16"/>
                <a:gd name="T3" fmla="*/ 18 h 21"/>
                <a:gd name="T4" fmla="*/ 13 w 16"/>
                <a:gd name="T5" fmla="*/ 0 h 21"/>
                <a:gd name="T6" fmla="*/ 9 w 1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1">
                  <a:moveTo>
                    <a:pt x="9" y="21"/>
                  </a:moveTo>
                  <a:cubicBezTo>
                    <a:pt x="9" y="19"/>
                    <a:pt x="11" y="20"/>
                    <a:pt x="12" y="18"/>
                  </a:cubicBezTo>
                  <a:cubicBezTo>
                    <a:pt x="9" y="15"/>
                    <a:pt x="16" y="4"/>
                    <a:pt x="13" y="0"/>
                  </a:cubicBezTo>
                  <a:cubicBezTo>
                    <a:pt x="5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22"/>
            <p:cNvSpPr>
              <a:spLocks/>
            </p:cNvSpPr>
            <p:nvPr/>
          </p:nvSpPr>
          <p:spPr bwMode="auto">
            <a:xfrm>
              <a:off x="5555821" y="2201112"/>
              <a:ext cx="77864" cy="148427"/>
            </a:xfrm>
            <a:custGeom>
              <a:avLst/>
              <a:gdLst>
                <a:gd name="T0" fmla="*/ 20 w 21"/>
                <a:gd name="T1" fmla="*/ 26 h 40"/>
                <a:gd name="T2" fmla="*/ 8 w 21"/>
                <a:gd name="T3" fmla="*/ 24 h 40"/>
                <a:gd name="T4" fmla="*/ 7 w 21"/>
                <a:gd name="T5" fmla="*/ 0 h 40"/>
                <a:gd name="T6" fmla="*/ 0 w 21"/>
                <a:gd name="T7" fmla="*/ 31 h 40"/>
                <a:gd name="T8" fmla="*/ 20 w 21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26"/>
                  </a:moveTo>
                  <a:cubicBezTo>
                    <a:pt x="18" y="23"/>
                    <a:pt x="11" y="29"/>
                    <a:pt x="8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1" y="20"/>
                    <a:pt x="0" y="31"/>
                  </a:cubicBezTo>
                  <a:cubicBezTo>
                    <a:pt x="8" y="31"/>
                    <a:pt x="21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23"/>
            <p:cNvSpPr>
              <a:spLocks/>
            </p:cNvSpPr>
            <p:nvPr/>
          </p:nvSpPr>
          <p:spPr bwMode="auto">
            <a:xfrm>
              <a:off x="5173803" y="2218145"/>
              <a:ext cx="131395" cy="172759"/>
            </a:xfrm>
            <a:custGeom>
              <a:avLst/>
              <a:gdLst>
                <a:gd name="T0" fmla="*/ 33 w 35"/>
                <a:gd name="T1" fmla="*/ 0 h 46"/>
                <a:gd name="T2" fmla="*/ 28 w 35"/>
                <a:gd name="T3" fmla="*/ 0 h 46"/>
                <a:gd name="T4" fmla="*/ 26 w 35"/>
                <a:gd name="T5" fmla="*/ 12 h 46"/>
                <a:gd name="T6" fmla="*/ 14 w 35"/>
                <a:gd name="T7" fmla="*/ 11 h 46"/>
                <a:gd name="T8" fmla="*/ 16 w 35"/>
                <a:gd name="T9" fmla="*/ 2 h 46"/>
                <a:gd name="T10" fmla="*/ 19 w 35"/>
                <a:gd name="T11" fmla="*/ 26 h 46"/>
                <a:gd name="T12" fmla="*/ 13 w 35"/>
                <a:gd name="T13" fmla="*/ 19 h 46"/>
                <a:gd name="T14" fmla="*/ 26 w 35"/>
                <a:gd name="T15" fmla="*/ 18 h 46"/>
                <a:gd name="T16" fmla="*/ 33 w 35"/>
                <a:gd name="T17" fmla="*/ 31 h 46"/>
                <a:gd name="T18" fmla="*/ 33 w 35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6">
                  <a:moveTo>
                    <a:pt x="33" y="0"/>
                  </a:moveTo>
                  <a:cubicBezTo>
                    <a:pt x="31" y="0"/>
                    <a:pt x="30" y="0"/>
                    <a:pt x="28" y="0"/>
                  </a:cubicBezTo>
                  <a:cubicBezTo>
                    <a:pt x="25" y="4"/>
                    <a:pt x="30" y="8"/>
                    <a:pt x="26" y="12"/>
                  </a:cubicBezTo>
                  <a:cubicBezTo>
                    <a:pt x="20" y="13"/>
                    <a:pt x="20" y="10"/>
                    <a:pt x="14" y="11"/>
                  </a:cubicBezTo>
                  <a:cubicBezTo>
                    <a:pt x="16" y="9"/>
                    <a:pt x="16" y="6"/>
                    <a:pt x="16" y="2"/>
                  </a:cubicBezTo>
                  <a:cubicBezTo>
                    <a:pt x="0" y="1"/>
                    <a:pt x="8" y="46"/>
                    <a:pt x="19" y="26"/>
                  </a:cubicBezTo>
                  <a:cubicBezTo>
                    <a:pt x="13" y="27"/>
                    <a:pt x="13" y="23"/>
                    <a:pt x="13" y="19"/>
                  </a:cubicBezTo>
                  <a:cubicBezTo>
                    <a:pt x="18" y="20"/>
                    <a:pt x="22" y="19"/>
                    <a:pt x="26" y="18"/>
                  </a:cubicBezTo>
                  <a:cubicBezTo>
                    <a:pt x="29" y="22"/>
                    <a:pt x="26" y="31"/>
                    <a:pt x="33" y="31"/>
                  </a:cubicBezTo>
                  <a:cubicBezTo>
                    <a:pt x="35" y="24"/>
                    <a:pt x="35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24"/>
            <p:cNvSpPr>
              <a:spLocks noEditPoints="1"/>
            </p:cNvSpPr>
            <p:nvPr/>
          </p:nvSpPr>
          <p:spPr bwMode="auto">
            <a:xfrm>
              <a:off x="4280806" y="2196245"/>
              <a:ext cx="136261" cy="160594"/>
            </a:xfrm>
            <a:custGeom>
              <a:avLst/>
              <a:gdLst>
                <a:gd name="T0" fmla="*/ 21 w 36"/>
                <a:gd name="T1" fmla="*/ 2 h 43"/>
                <a:gd name="T2" fmla="*/ 17 w 36"/>
                <a:gd name="T3" fmla="*/ 1 h 43"/>
                <a:gd name="T4" fmla="*/ 4 w 36"/>
                <a:gd name="T5" fmla="*/ 37 h 43"/>
                <a:gd name="T6" fmla="*/ 11 w 36"/>
                <a:gd name="T7" fmla="*/ 27 h 43"/>
                <a:gd name="T8" fmla="*/ 24 w 36"/>
                <a:gd name="T9" fmla="*/ 26 h 43"/>
                <a:gd name="T10" fmla="*/ 29 w 36"/>
                <a:gd name="T11" fmla="*/ 43 h 43"/>
                <a:gd name="T12" fmla="*/ 25 w 36"/>
                <a:gd name="T13" fmla="*/ 14 h 43"/>
                <a:gd name="T14" fmla="*/ 21 w 36"/>
                <a:gd name="T15" fmla="*/ 2 h 43"/>
                <a:gd name="T16" fmla="*/ 16 w 36"/>
                <a:gd name="T17" fmla="*/ 19 h 43"/>
                <a:gd name="T18" fmla="*/ 17 w 36"/>
                <a:gd name="T19" fmla="*/ 13 h 43"/>
                <a:gd name="T20" fmla="*/ 21 w 36"/>
                <a:gd name="T21" fmla="*/ 18 h 43"/>
                <a:gd name="T22" fmla="*/ 16 w 36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21" y="2"/>
                  </a:moveTo>
                  <a:cubicBezTo>
                    <a:pt x="19" y="2"/>
                    <a:pt x="19" y="0"/>
                    <a:pt x="17" y="1"/>
                  </a:cubicBezTo>
                  <a:cubicBezTo>
                    <a:pt x="14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6" y="27"/>
                    <a:pt x="18" y="25"/>
                    <a:pt x="24" y="26"/>
                  </a:cubicBezTo>
                  <a:cubicBezTo>
                    <a:pt x="27" y="31"/>
                    <a:pt x="22" y="43"/>
                    <a:pt x="29" y="43"/>
                  </a:cubicBezTo>
                  <a:cubicBezTo>
                    <a:pt x="36" y="34"/>
                    <a:pt x="28" y="20"/>
                    <a:pt x="25" y="14"/>
                  </a:cubicBezTo>
                  <a:cubicBezTo>
                    <a:pt x="24" y="9"/>
                    <a:pt x="24" y="4"/>
                    <a:pt x="21" y="2"/>
                  </a:cubicBezTo>
                  <a:close/>
                  <a:moveTo>
                    <a:pt x="16" y="19"/>
                  </a:moveTo>
                  <a:cubicBezTo>
                    <a:pt x="17" y="18"/>
                    <a:pt x="17" y="16"/>
                    <a:pt x="17" y="13"/>
                  </a:cubicBezTo>
                  <a:cubicBezTo>
                    <a:pt x="22" y="11"/>
                    <a:pt x="18" y="18"/>
                    <a:pt x="21" y="18"/>
                  </a:cubicBezTo>
                  <a:cubicBezTo>
                    <a:pt x="21" y="20"/>
                    <a:pt x="18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25"/>
            <p:cNvSpPr>
              <a:spLocks/>
            </p:cNvSpPr>
            <p:nvPr/>
          </p:nvSpPr>
          <p:spPr bwMode="auto">
            <a:xfrm>
              <a:off x="5088640" y="2201112"/>
              <a:ext cx="107062" cy="143560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2" y="32"/>
                    <a:pt x="15" y="21"/>
                  </a:cubicBezTo>
                  <a:cubicBezTo>
                    <a:pt x="16" y="14"/>
                    <a:pt x="28" y="19"/>
                    <a:pt x="29" y="11"/>
                  </a:cubicBezTo>
                  <a:cubicBezTo>
                    <a:pt x="3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26"/>
            <p:cNvSpPr>
              <a:spLocks noEditPoints="1"/>
            </p:cNvSpPr>
            <p:nvPr/>
          </p:nvSpPr>
          <p:spPr bwMode="auto">
            <a:xfrm>
              <a:off x="5293032" y="2201112"/>
              <a:ext cx="133829" cy="150861"/>
            </a:xfrm>
            <a:custGeom>
              <a:avLst/>
              <a:gdLst>
                <a:gd name="T0" fmla="*/ 22 w 36"/>
                <a:gd name="T1" fmla="*/ 38 h 41"/>
                <a:gd name="T2" fmla="*/ 29 w 36"/>
                <a:gd name="T3" fmla="*/ 13 h 41"/>
                <a:gd name="T4" fmla="*/ 22 w 36"/>
                <a:gd name="T5" fmla="*/ 38 h 41"/>
                <a:gd name="T6" fmla="*/ 26 w 36"/>
                <a:gd name="T7" fmla="*/ 21 h 41"/>
                <a:gd name="T8" fmla="*/ 20 w 36"/>
                <a:gd name="T9" fmla="*/ 31 h 41"/>
                <a:gd name="T10" fmla="*/ 13 w 36"/>
                <a:gd name="T11" fmla="*/ 19 h 41"/>
                <a:gd name="T12" fmla="*/ 26 w 36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22" y="38"/>
                  </a:moveTo>
                  <a:cubicBezTo>
                    <a:pt x="32" y="37"/>
                    <a:pt x="36" y="23"/>
                    <a:pt x="29" y="13"/>
                  </a:cubicBezTo>
                  <a:cubicBezTo>
                    <a:pt x="0" y="0"/>
                    <a:pt x="1" y="41"/>
                    <a:pt x="22" y="38"/>
                  </a:cubicBezTo>
                  <a:close/>
                  <a:moveTo>
                    <a:pt x="26" y="21"/>
                  </a:moveTo>
                  <a:cubicBezTo>
                    <a:pt x="27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9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7"/>
            <p:cNvSpPr>
              <a:spLocks noEditPoints="1"/>
            </p:cNvSpPr>
            <p:nvPr/>
          </p:nvSpPr>
          <p:spPr bwMode="auto">
            <a:xfrm>
              <a:off x="5402527" y="2196245"/>
              <a:ext cx="155727" cy="148427"/>
            </a:xfrm>
            <a:custGeom>
              <a:avLst/>
              <a:gdLst>
                <a:gd name="T0" fmla="*/ 20 w 42"/>
                <a:gd name="T1" fmla="*/ 40 h 40"/>
                <a:gd name="T2" fmla="*/ 11 w 42"/>
                <a:gd name="T3" fmla="*/ 14 h 40"/>
                <a:gd name="T4" fmla="*/ 20 w 42"/>
                <a:gd name="T5" fmla="*/ 40 h 40"/>
                <a:gd name="T6" fmla="*/ 14 w 42"/>
                <a:gd name="T7" fmla="*/ 21 h 40"/>
                <a:gd name="T8" fmla="*/ 27 w 42"/>
                <a:gd name="T9" fmla="*/ 23 h 40"/>
                <a:gd name="T10" fmla="*/ 17 w 42"/>
                <a:gd name="T11" fmla="*/ 33 h 40"/>
                <a:gd name="T12" fmla="*/ 14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20" y="40"/>
                  </a:moveTo>
                  <a:cubicBezTo>
                    <a:pt x="42" y="40"/>
                    <a:pt x="32" y="0"/>
                    <a:pt x="11" y="14"/>
                  </a:cubicBezTo>
                  <a:cubicBezTo>
                    <a:pt x="0" y="21"/>
                    <a:pt x="8" y="40"/>
                    <a:pt x="20" y="40"/>
                  </a:cubicBezTo>
                  <a:close/>
                  <a:moveTo>
                    <a:pt x="14" y="21"/>
                  </a:moveTo>
                  <a:cubicBezTo>
                    <a:pt x="17" y="19"/>
                    <a:pt x="25" y="20"/>
                    <a:pt x="27" y="23"/>
                  </a:cubicBezTo>
                  <a:cubicBezTo>
                    <a:pt x="27" y="30"/>
                    <a:pt x="23" y="33"/>
                    <a:pt x="17" y="33"/>
                  </a:cubicBezTo>
                  <a:cubicBezTo>
                    <a:pt x="15" y="29"/>
                    <a:pt x="13" y="26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28"/>
            <p:cNvSpPr>
              <a:spLocks/>
            </p:cNvSpPr>
            <p:nvPr/>
          </p:nvSpPr>
          <p:spPr bwMode="auto">
            <a:xfrm>
              <a:off x="5018075" y="2232745"/>
              <a:ext cx="92463" cy="111929"/>
            </a:xfrm>
            <a:custGeom>
              <a:avLst/>
              <a:gdLst>
                <a:gd name="T0" fmla="*/ 1 w 25"/>
                <a:gd name="T1" fmla="*/ 5 h 30"/>
                <a:gd name="T2" fmla="*/ 13 w 25"/>
                <a:gd name="T3" fmla="*/ 19 h 30"/>
                <a:gd name="T4" fmla="*/ 0 w 25"/>
                <a:gd name="T5" fmla="*/ 23 h 30"/>
                <a:gd name="T6" fmla="*/ 1 w 25"/>
                <a:gd name="T7" fmla="*/ 29 h 30"/>
                <a:gd name="T8" fmla="*/ 20 w 25"/>
                <a:gd name="T9" fmla="*/ 21 h 30"/>
                <a:gd name="T10" fmla="*/ 13 w 25"/>
                <a:gd name="T11" fmla="*/ 8 h 30"/>
                <a:gd name="T12" fmla="*/ 25 w 25"/>
                <a:gd name="T13" fmla="*/ 10 h 30"/>
                <a:gd name="T14" fmla="*/ 25 w 25"/>
                <a:gd name="T15" fmla="*/ 3 h 30"/>
                <a:gd name="T16" fmla="*/ 1 w 25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8" y="23"/>
                    <a:pt x="5" y="22"/>
                    <a:pt x="0" y="23"/>
                  </a:cubicBezTo>
                  <a:cubicBezTo>
                    <a:pt x="0" y="26"/>
                    <a:pt x="2" y="26"/>
                    <a:pt x="1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3" y="14"/>
                    <a:pt x="13" y="8"/>
                  </a:cubicBezTo>
                  <a:cubicBezTo>
                    <a:pt x="20" y="8"/>
                    <a:pt x="19" y="9"/>
                    <a:pt x="25" y="10"/>
                  </a:cubicBezTo>
                  <a:cubicBezTo>
                    <a:pt x="25" y="7"/>
                    <a:pt x="25" y="5"/>
                    <a:pt x="25" y="3"/>
                  </a:cubicBezTo>
                  <a:cubicBezTo>
                    <a:pt x="18" y="0"/>
                    <a:pt x="6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29"/>
            <p:cNvSpPr>
              <a:spLocks noEditPoints="1"/>
            </p:cNvSpPr>
            <p:nvPr/>
          </p:nvSpPr>
          <p:spPr bwMode="auto">
            <a:xfrm>
              <a:off x="2431546" y="2152447"/>
              <a:ext cx="126528" cy="141128"/>
            </a:xfrm>
            <a:custGeom>
              <a:avLst/>
              <a:gdLst>
                <a:gd name="T0" fmla="*/ 34 w 34"/>
                <a:gd name="T1" fmla="*/ 25 h 38"/>
                <a:gd name="T2" fmla="*/ 31 w 34"/>
                <a:gd name="T3" fmla="*/ 9 h 38"/>
                <a:gd name="T4" fmla="*/ 0 w 34"/>
                <a:gd name="T5" fmla="*/ 13 h 38"/>
                <a:gd name="T6" fmla="*/ 34 w 34"/>
                <a:gd name="T7" fmla="*/ 25 h 38"/>
                <a:gd name="T8" fmla="*/ 27 w 34"/>
                <a:gd name="T9" fmla="*/ 22 h 38"/>
                <a:gd name="T10" fmla="*/ 7 w 34"/>
                <a:gd name="T11" fmla="*/ 13 h 38"/>
                <a:gd name="T12" fmla="*/ 27 w 34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5"/>
                  </a:moveTo>
                  <a:cubicBezTo>
                    <a:pt x="34" y="19"/>
                    <a:pt x="32" y="14"/>
                    <a:pt x="31" y="9"/>
                  </a:cubicBezTo>
                  <a:cubicBezTo>
                    <a:pt x="21" y="0"/>
                    <a:pt x="0" y="0"/>
                    <a:pt x="0" y="13"/>
                  </a:cubicBezTo>
                  <a:cubicBezTo>
                    <a:pt x="0" y="25"/>
                    <a:pt x="23" y="38"/>
                    <a:pt x="34" y="25"/>
                  </a:cubicBezTo>
                  <a:close/>
                  <a:moveTo>
                    <a:pt x="27" y="22"/>
                  </a:moveTo>
                  <a:cubicBezTo>
                    <a:pt x="19" y="28"/>
                    <a:pt x="11" y="20"/>
                    <a:pt x="7" y="13"/>
                  </a:cubicBezTo>
                  <a:cubicBezTo>
                    <a:pt x="13" y="6"/>
                    <a:pt x="28" y="11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30"/>
            <p:cNvSpPr>
              <a:spLocks/>
            </p:cNvSpPr>
            <p:nvPr/>
          </p:nvSpPr>
          <p:spPr bwMode="auto">
            <a:xfrm>
              <a:off x="4480331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3 w 38"/>
                <a:gd name="T3" fmla="*/ 16 h 37"/>
                <a:gd name="T4" fmla="*/ 14 w 38"/>
                <a:gd name="T5" fmla="*/ 2 h 37"/>
                <a:gd name="T6" fmla="*/ 10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1 w 38"/>
                <a:gd name="T13" fmla="*/ 37 h 37"/>
                <a:gd name="T14" fmla="*/ 20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3" y="16"/>
                  </a:cubicBezTo>
                  <a:cubicBezTo>
                    <a:pt x="12" y="10"/>
                    <a:pt x="17" y="6"/>
                    <a:pt x="14" y="2"/>
                  </a:cubicBezTo>
                  <a:cubicBezTo>
                    <a:pt x="12" y="2"/>
                    <a:pt x="12" y="0"/>
                    <a:pt x="10" y="1"/>
                  </a:cubicBezTo>
                  <a:cubicBezTo>
                    <a:pt x="8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9" y="32"/>
                    <a:pt x="24" y="35"/>
                    <a:pt x="31" y="37"/>
                  </a:cubicBezTo>
                  <a:cubicBezTo>
                    <a:pt x="35" y="28"/>
                    <a:pt x="23" y="29"/>
                    <a:pt x="20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31"/>
            <p:cNvSpPr>
              <a:spLocks noEditPoints="1"/>
            </p:cNvSpPr>
            <p:nvPr/>
          </p:nvSpPr>
          <p:spPr bwMode="auto">
            <a:xfrm>
              <a:off x="4161576" y="2218145"/>
              <a:ext cx="111929" cy="138694"/>
            </a:xfrm>
            <a:custGeom>
              <a:avLst/>
              <a:gdLst>
                <a:gd name="T0" fmla="*/ 7 w 30"/>
                <a:gd name="T1" fmla="*/ 0 h 37"/>
                <a:gd name="T2" fmla="*/ 3 w 30"/>
                <a:gd name="T3" fmla="*/ 35 h 37"/>
                <a:gd name="T4" fmla="*/ 27 w 30"/>
                <a:gd name="T5" fmla="*/ 33 h 37"/>
                <a:gd name="T6" fmla="*/ 29 w 30"/>
                <a:gd name="T7" fmla="*/ 14 h 37"/>
                <a:gd name="T8" fmla="*/ 7 w 30"/>
                <a:gd name="T9" fmla="*/ 0 h 37"/>
                <a:gd name="T10" fmla="*/ 11 w 30"/>
                <a:gd name="T11" fmla="*/ 9 h 37"/>
                <a:gd name="T12" fmla="*/ 21 w 30"/>
                <a:gd name="T13" fmla="*/ 16 h 37"/>
                <a:gd name="T14" fmla="*/ 10 w 30"/>
                <a:gd name="T15" fmla="*/ 17 h 37"/>
                <a:gd name="T16" fmla="*/ 11 w 30"/>
                <a:gd name="T17" fmla="*/ 9 h 37"/>
                <a:gd name="T18" fmla="*/ 9 w 30"/>
                <a:gd name="T19" fmla="*/ 30 h 37"/>
                <a:gd name="T20" fmla="*/ 23 w 30"/>
                <a:gd name="T21" fmla="*/ 26 h 37"/>
                <a:gd name="T22" fmla="*/ 9 w 30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7">
                  <a:moveTo>
                    <a:pt x="7" y="0"/>
                  </a:moveTo>
                  <a:cubicBezTo>
                    <a:pt x="4" y="10"/>
                    <a:pt x="0" y="23"/>
                    <a:pt x="3" y="35"/>
                  </a:cubicBezTo>
                  <a:cubicBezTo>
                    <a:pt x="8" y="37"/>
                    <a:pt x="19" y="37"/>
                    <a:pt x="27" y="33"/>
                  </a:cubicBezTo>
                  <a:cubicBezTo>
                    <a:pt x="30" y="24"/>
                    <a:pt x="23" y="20"/>
                    <a:pt x="29" y="14"/>
                  </a:cubicBezTo>
                  <a:cubicBezTo>
                    <a:pt x="23" y="8"/>
                    <a:pt x="19" y="0"/>
                    <a:pt x="7" y="0"/>
                  </a:cubicBezTo>
                  <a:close/>
                  <a:moveTo>
                    <a:pt x="11" y="9"/>
                  </a:moveTo>
                  <a:cubicBezTo>
                    <a:pt x="16" y="10"/>
                    <a:pt x="21" y="11"/>
                    <a:pt x="21" y="16"/>
                  </a:cubicBezTo>
                  <a:cubicBezTo>
                    <a:pt x="17" y="16"/>
                    <a:pt x="15" y="19"/>
                    <a:pt x="10" y="17"/>
                  </a:cubicBezTo>
                  <a:cubicBezTo>
                    <a:pt x="10" y="14"/>
                    <a:pt x="10" y="11"/>
                    <a:pt x="11" y="9"/>
                  </a:cubicBezTo>
                  <a:close/>
                  <a:moveTo>
                    <a:pt x="9" y="30"/>
                  </a:moveTo>
                  <a:cubicBezTo>
                    <a:pt x="9" y="21"/>
                    <a:pt x="16" y="27"/>
                    <a:pt x="23" y="26"/>
                  </a:cubicBezTo>
                  <a:cubicBezTo>
                    <a:pt x="20" y="29"/>
                    <a:pt x="14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32"/>
            <p:cNvSpPr>
              <a:spLocks/>
            </p:cNvSpPr>
            <p:nvPr/>
          </p:nvSpPr>
          <p:spPr bwMode="auto">
            <a:xfrm>
              <a:off x="4392734" y="2208412"/>
              <a:ext cx="90031" cy="150861"/>
            </a:xfrm>
            <a:custGeom>
              <a:avLst/>
              <a:gdLst>
                <a:gd name="T0" fmla="*/ 9 w 24"/>
                <a:gd name="T1" fmla="*/ 36 h 41"/>
                <a:gd name="T2" fmla="*/ 19 w 24"/>
                <a:gd name="T3" fmla="*/ 35 h 41"/>
                <a:gd name="T4" fmla="*/ 13 w 24"/>
                <a:gd name="T5" fmla="*/ 27 h 41"/>
                <a:gd name="T6" fmla="*/ 24 w 24"/>
                <a:gd name="T7" fmla="*/ 11 h 41"/>
                <a:gd name="T8" fmla="*/ 9 w 24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9" y="36"/>
                  </a:moveTo>
                  <a:cubicBezTo>
                    <a:pt x="13" y="36"/>
                    <a:pt x="18" y="41"/>
                    <a:pt x="19" y="35"/>
                  </a:cubicBezTo>
                  <a:cubicBezTo>
                    <a:pt x="17" y="33"/>
                    <a:pt x="13" y="31"/>
                    <a:pt x="13" y="27"/>
                  </a:cubicBezTo>
                  <a:cubicBezTo>
                    <a:pt x="11" y="15"/>
                    <a:pt x="22" y="18"/>
                    <a:pt x="24" y="11"/>
                  </a:cubicBezTo>
                  <a:cubicBezTo>
                    <a:pt x="11" y="0"/>
                    <a:pt x="0" y="2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233"/>
            <p:cNvSpPr>
              <a:spLocks noEditPoints="1"/>
            </p:cNvSpPr>
            <p:nvPr/>
          </p:nvSpPr>
          <p:spPr bwMode="auto">
            <a:xfrm>
              <a:off x="4769885" y="2196245"/>
              <a:ext cx="158161" cy="167892"/>
            </a:xfrm>
            <a:custGeom>
              <a:avLst/>
              <a:gdLst>
                <a:gd name="T0" fmla="*/ 23 w 42"/>
                <a:gd name="T1" fmla="*/ 43 h 45"/>
                <a:gd name="T2" fmla="*/ 41 w 42"/>
                <a:gd name="T3" fmla="*/ 21 h 45"/>
                <a:gd name="T4" fmla="*/ 23 w 42"/>
                <a:gd name="T5" fmla="*/ 43 h 45"/>
                <a:gd name="T6" fmla="*/ 31 w 42"/>
                <a:gd name="T7" fmla="*/ 36 h 45"/>
                <a:gd name="T8" fmla="*/ 21 w 42"/>
                <a:gd name="T9" fmla="*/ 35 h 45"/>
                <a:gd name="T10" fmla="*/ 34 w 42"/>
                <a:gd name="T11" fmla="*/ 22 h 45"/>
                <a:gd name="T12" fmla="*/ 31 w 42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5">
                  <a:moveTo>
                    <a:pt x="23" y="43"/>
                  </a:moveTo>
                  <a:cubicBezTo>
                    <a:pt x="33" y="45"/>
                    <a:pt x="42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1" y="36"/>
                  </a:moveTo>
                  <a:cubicBezTo>
                    <a:pt x="27" y="36"/>
                    <a:pt x="23" y="37"/>
                    <a:pt x="21" y="35"/>
                  </a:cubicBezTo>
                  <a:cubicBezTo>
                    <a:pt x="20" y="25"/>
                    <a:pt x="26" y="22"/>
                    <a:pt x="34" y="22"/>
                  </a:cubicBezTo>
                  <a:cubicBezTo>
                    <a:pt x="37" y="28"/>
                    <a:pt x="34" y="33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234"/>
            <p:cNvSpPr>
              <a:spLocks/>
            </p:cNvSpPr>
            <p:nvPr/>
          </p:nvSpPr>
          <p:spPr bwMode="auto">
            <a:xfrm>
              <a:off x="4730954" y="2247344"/>
              <a:ext cx="102196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7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6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3" y="9"/>
                    <a:pt x="8" y="7"/>
                    <a:pt x="8" y="10"/>
                  </a:cubicBezTo>
                  <a:cubicBezTo>
                    <a:pt x="10" y="18"/>
                    <a:pt x="0" y="30"/>
                    <a:pt x="11" y="31"/>
                  </a:cubicBezTo>
                  <a:cubicBezTo>
                    <a:pt x="14" y="24"/>
                    <a:pt x="13" y="14"/>
                    <a:pt x="17" y="9"/>
                  </a:cubicBezTo>
                  <a:cubicBezTo>
                    <a:pt x="20" y="8"/>
                    <a:pt x="27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35"/>
            <p:cNvSpPr>
              <a:spLocks/>
            </p:cNvSpPr>
            <p:nvPr/>
          </p:nvSpPr>
          <p:spPr bwMode="auto">
            <a:xfrm>
              <a:off x="5677483" y="2303308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0" y="4"/>
                    <a:pt x="1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236"/>
            <p:cNvSpPr>
              <a:spLocks noEditPoints="1"/>
            </p:cNvSpPr>
            <p:nvPr/>
          </p:nvSpPr>
          <p:spPr bwMode="auto">
            <a:xfrm>
              <a:off x="991070" y="2223012"/>
              <a:ext cx="107062" cy="182492"/>
            </a:xfrm>
            <a:custGeom>
              <a:avLst/>
              <a:gdLst>
                <a:gd name="T0" fmla="*/ 26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6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6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6" y="12"/>
                  </a:moveTo>
                  <a:cubicBezTo>
                    <a:pt x="21" y="6"/>
                    <a:pt x="16" y="1"/>
                    <a:pt x="7" y="0"/>
                  </a:cubicBezTo>
                  <a:cubicBezTo>
                    <a:pt x="1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5" y="27"/>
                    <a:pt x="20" y="22"/>
                  </a:cubicBezTo>
                  <a:cubicBezTo>
                    <a:pt x="24" y="21"/>
                    <a:pt x="26" y="18"/>
                    <a:pt x="26" y="12"/>
                  </a:cubicBezTo>
                  <a:close/>
                  <a:moveTo>
                    <a:pt x="8" y="8"/>
                  </a:moveTo>
                  <a:cubicBezTo>
                    <a:pt x="14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8" y="16"/>
                    <a:pt x="9" y="13"/>
                    <a:pt x="8" y="8"/>
                  </a:cubicBezTo>
                  <a:close/>
                  <a:moveTo>
                    <a:pt x="23" y="36"/>
                  </a:moveTo>
                  <a:cubicBezTo>
                    <a:pt x="21" y="43"/>
                    <a:pt x="12" y="39"/>
                    <a:pt x="6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5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37"/>
            <p:cNvSpPr>
              <a:spLocks/>
            </p:cNvSpPr>
            <p:nvPr/>
          </p:nvSpPr>
          <p:spPr bwMode="auto">
            <a:xfrm>
              <a:off x="847508" y="2225444"/>
              <a:ext cx="60832" cy="46231"/>
            </a:xfrm>
            <a:custGeom>
              <a:avLst/>
              <a:gdLst>
                <a:gd name="T0" fmla="*/ 15 w 16"/>
                <a:gd name="T1" fmla="*/ 12 h 12"/>
                <a:gd name="T2" fmla="*/ 15 w 16"/>
                <a:gd name="T3" fmla="*/ 4 h 12"/>
                <a:gd name="T4" fmla="*/ 7 w 16"/>
                <a:gd name="T5" fmla="*/ 1 h 12"/>
                <a:gd name="T6" fmla="*/ 15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12"/>
                  </a:moveTo>
                  <a:cubicBezTo>
                    <a:pt x="16" y="7"/>
                    <a:pt x="15" y="9"/>
                    <a:pt x="15" y="4"/>
                  </a:cubicBezTo>
                  <a:cubicBezTo>
                    <a:pt x="11" y="4"/>
                    <a:pt x="10" y="0"/>
                    <a:pt x="7" y="1"/>
                  </a:cubicBezTo>
                  <a:cubicBezTo>
                    <a:pt x="0" y="6"/>
                    <a:pt x="9" y="11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38"/>
            <p:cNvSpPr>
              <a:spLocks/>
            </p:cNvSpPr>
            <p:nvPr/>
          </p:nvSpPr>
          <p:spPr bwMode="auto">
            <a:xfrm>
              <a:off x="2382881" y="2274109"/>
              <a:ext cx="223858" cy="126528"/>
            </a:xfrm>
            <a:custGeom>
              <a:avLst/>
              <a:gdLst>
                <a:gd name="T0" fmla="*/ 25 w 60"/>
                <a:gd name="T1" fmla="*/ 3 h 34"/>
                <a:gd name="T2" fmla="*/ 0 w 60"/>
                <a:gd name="T3" fmla="*/ 5 h 34"/>
                <a:gd name="T4" fmla="*/ 2 w 60"/>
                <a:gd name="T5" fmla="*/ 9 h 34"/>
                <a:gd name="T6" fmla="*/ 20 w 60"/>
                <a:gd name="T7" fmla="*/ 11 h 34"/>
                <a:gd name="T8" fmla="*/ 13 w 60"/>
                <a:gd name="T9" fmla="*/ 23 h 34"/>
                <a:gd name="T10" fmla="*/ 28 w 60"/>
                <a:gd name="T11" fmla="*/ 17 h 34"/>
                <a:gd name="T12" fmla="*/ 51 w 60"/>
                <a:gd name="T13" fmla="*/ 34 h 34"/>
                <a:gd name="T14" fmla="*/ 37 w 60"/>
                <a:gd name="T15" fmla="*/ 13 h 34"/>
                <a:gd name="T16" fmla="*/ 60 w 60"/>
                <a:gd name="T17" fmla="*/ 16 h 34"/>
                <a:gd name="T18" fmla="*/ 25 w 60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4">
                  <a:moveTo>
                    <a:pt x="25" y="3"/>
                  </a:moveTo>
                  <a:cubicBezTo>
                    <a:pt x="17" y="2"/>
                    <a:pt x="5" y="0"/>
                    <a:pt x="0" y="5"/>
                  </a:cubicBezTo>
                  <a:cubicBezTo>
                    <a:pt x="1" y="5"/>
                    <a:pt x="1" y="8"/>
                    <a:pt x="2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6" y="13"/>
                    <a:pt x="9" y="17"/>
                    <a:pt x="13" y="23"/>
                  </a:cubicBezTo>
                  <a:cubicBezTo>
                    <a:pt x="21" y="25"/>
                    <a:pt x="20" y="16"/>
                    <a:pt x="28" y="17"/>
                  </a:cubicBezTo>
                  <a:cubicBezTo>
                    <a:pt x="38" y="20"/>
                    <a:pt x="40" y="31"/>
                    <a:pt x="51" y="34"/>
                  </a:cubicBezTo>
                  <a:cubicBezTo>
                    <a:pt x="55" y="25"/>
                    <a:pt x="36" y="19"/>
                    <a:pt x="37" y="13"/>
                  </a:cubicBezTo>
                  <a:cubicBezTo>
                    <a:pt x="47" y="12"/>
                    <a:pt x="53" y="20"/>
                    <a:pt x="60" y="16"/>
                  </a:cubicBezTo>
                  <a:cubicBezTo>
                    <a:pt x="57" y="7"/>
                    <a:pt x="39" y="4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39"/>
            <p:cNvSpPr>
              <a:spLocks/>
            </p:cNvSpPr>
            <p:nvPr/>
          </p:nvSpPr>
          <p:spPr bwMode="auto">
            <a:xfrm>
              <a:off x="567687" y="2278975"/>
              <a:ext cx="158161" cy="133827"/>
            </a:xfrm>
            <a:custGeom>
              <a:avLst/>
              <a:gdLst>
                <a:gd name="T0" fmla="*/ 29 w 42"/>
                <a:gd name="T1" fmla="*/ 18 h 36"/>
                <a:gd name="T2" fmla="*/ 41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7 w 42"/>
                <a:gd name="T9" fmla="*/ 21 h 36"/>
                <a:gd name="T10" fmla="*/ 4 w 42"/>
                <a:gd name="T11" fmla="*/ 36 h 36"/>
                <a:gd name="T12" fmla="*/ 23 w 42"/>
                <a:gd name="T13" fmla="*/ 24 h 36"/>
                <a:gd name="T14" fmla="*/ 41 w 42"/>
                <a:gd name="T15" fmla="*/ 32 h 36"/>
                <a:gd name="T16" fmla="*/ 29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9" y="18"/>
                  </a:moveTo>
                  <a:cubicBezTo>
                    <a:pt x="34" y="15"/>
                    <a:pt x="39" y="12"/>
                    <a:pt x="41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7" y="21"/>
                  </a:cubicBezTo>
                  <a:cubicBezTo>
                    <a:pt x="12" y="26"/>
                    <a:pt x="0" y="27"/>
                    <a:pt x="4" y="36"/>
                  </a:cubicBezTo>
                  <a:cubicBezTo>
                    <a:pt x="12" y="34"/>
                    <a:pt x="17" y="28"/>
                    <a:pt x="23" y="24"/>
                  </a:cubicBezTo>
                  <a:cubicBezTo>
                    <a:pt x="29" y="27"/>
                    <a:pt x="34" y="34"/>
                    <a:pt x="41" y="32"/>
                  </a:cubicBezTo>
                  <a:cubicBezTo>
                    <a:pt x="42" y="21"/>
                    <a:pt x="31" y="24"/>
                    <a:pt x="2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40"/>
            <p:cNvSpPr>
              <a:spLocks/>
            </p:cNvSpPr>
            <p:nvPr/>
          </p:nvSpPr>
          <p:spPr bwMode="auto">
            <a:xfrm>
              <a:off x="806144" y="2293575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4 w 39"/>
                <a:gd name="T3" fmla="*/ 8 h 13"/>
                <a:gd name="T4" fmla="*/ 37 w 39"/>
                <a:gd name="T5" fmla="*/ 7 h 13"/>
                <a:gd name="T6" fmla="*/ 39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1" y="13"/>
                    <a:pt x="9" y="8"/>
                    <a:pt x="14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4" y="6"/>
                    <a:pt x="39" y="4"/>
                    <a:pt x="39" y="2"/>
                  </a:cubicBezTo>
                  <a:cubicBezTo>
                    <a:pt x="29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41"/>
            <p:cNvSpPr>
              <a:spLocks/>
            </p:cNvSpPr>
            <p:nvPr/>
          </p:nvSpPr>
          <p:spPr bwMode="auto">
            <a:xfrm>
              <a:off x="348695" y="2334940"/>
              <a:ext cx="141128" cy="63264"/>
            </a:xfrm>
            <a:custGeom>
              <a:avLst/>
              <a:gdLst>
                <a:gd name="T0" fmla="*/ 0 w 38"/>
                <a:gd name="T1" fmla="*/ 9 h 17"/>
                <a:gd name="T2" fmla="*/ 35 w 38"/>
                <a:gd name="T3" fmla="*/ 13 h 17"/>
                <a:gd name="T4" fmla="*/ 38 w 38"/>
                <a:gd name="T5" fmla="*/ 5 h 17"/>
                <a:gd name="T6" fmla="*/ 0 w 38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0" y="9"/>
                  </a:moveTo>
                  <a:cubicBezTo>
                    <a:pt x="10" y="17"/>
                    <a:pt x="26" y="10"/>
                    <a:pt x="35" y="13"/>
                  </a:cubicBezTo>
                  <a:cubicBezTo>
                    <a:pt x="36" y="10"/>
                    <a:pt x="38" y="10"/>
                    <a:pt x="38" y="5"/>
                  </a:cubicBezTo>
                  <a:cubicBezTo>
                    <a:pt x="24" y="7"/>
                    <a:pt x="5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42"/>
            <p:cNvSpPr>
              <a:spLocks/>
            </p:cNvSpPr>
            <p:nvPr/>
          </p:nvSpPr>
          <p:spPr bwMode="auto">
            <a:xfrm>
              <a:off x="852374" y="2359273"/>
              <a:ext cx="58398" cy="53531"/>
            </a:xfrm>
            <a:custGeom>
              <a:avLst/>
              <a:gdLst>
                <a:gd name="T0" fmla="*/ 6 w 16"/>
                <a:gd name="T1" fmla="*/ 0 h 14"/>
                <a:gd name="T2" fmla="*/ 16 w 16"/>
                <a:gd name="T3" fmla="*/ 13 h 14"/>
                <a:gd name="T4" fmla="*/ 6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6" y="0"/>
                  </a:moveTo>
                  <a:cubicBezTo>
                    <a:pt x="0" y="5"/>
                    <a:pt x="8" y="14"/>
                    <a:pt x="16" y="13"/>
                  </a:cubicBezTo>
                  <a:cubicBezTo>
                    <a:pt x="16" y="5"/>
                    <a:pt x="12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44"/>
            <p:cNvSpPr>
              <a:spLocks/>
            </p:cNvSpPr>
            <p:nvPr/>
          </p:nvSpPr>
          <p:spPr bwMode="auto">
            <a:xfrm>
              <a:off x="3042287" y="-151826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8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6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4"/>
                    <a:pt x="18" y="56"/>
                    <a:pt x="13" y="56"/>
                  </a:cubicBezTo>
                  <a:cubicBezTo>
                    <a:pt x="6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4" y="70"/>
                    <a:pt x="43" y="53"/>
                    <a:pt x="48" y="44"/>
                  </a:cubicBezTo>
                  <a:cubicBezTo>
                    <a:pt x="60" y="45"/>
                    <a:pt x="68" y="42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7"/>
                    <a:pt x="61" y="92"/>
                  </a:cubicBezTo>
                  <a:cubicBezTo>
                    <a:pt x="73" y="103"/>
                    <a:pt x="87" y="91"/>
                    <a:pt x="98" y="87"/>
                  </a:cubicBezTo>
                  <a:cubicBezTo>
                    <a:pt x="100" y="63"/>
                    <a:pt x="100" y="36"/>
                    <a:pt x="106" y="16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45"/>
            <p:cNvSpPr>
              <a:spLocks/>
            </p:cNvSpPr>
            <p:nvPr/>
          </p:nvSpPr>
          <p:spPr bwMode="auto">
            <a:xfrm>
              <a:off x="5796711" y="2461469"/>
              <a:ext cx="182494" cy="180059"/>
            </a:xfrm>
            <a:custGeom>
              <a:avLst/>
              <a:gdLst>
                <a:gd name="T0" fmla="*/ 15 w 49"/>
                <a:gd name="T1" fmla="*/ 1 h 48"/>
                <a:gd name="T2" fmla="*/ 13 w 49"/>
                <a:gd name="T3" fmla="*/ 24 h 48"/>
                <a:gd name="T4" fmla="*/ 6 w 49"/>
                <a:gd name="T5" fmla="*/ 26 h 48"/>
                <a:gd name="T6" fmla="*/ 5 w 49"/>
                <a:gd name="T7" fmla="*/ 42 h 48"/>
                <a:gd name="T8" fmla="*/ 20 w 49"/>
                <a:gd name="T9" fmla="*/ 36 h 48"/>
                <a:gd name="T10" fmla="*/ 22 w 49"/>
                <a:gd name="T11" fmla="*/ 20 h 48"/>
                <a:gd name="T12" fmla="*/ 37 w 49"/>
                <a:gd name="T13" fmla="*/ 19 h 48"/>
                <a:gd name="T14" fmla="*/ 37 w 49"/>
                <a:gd name="T15" fmla="*/ 30 h 48"/>
                <a:gd name="T16" fmla="*/ 28 w 49"/>
                <a:gd name="T17" fmla="*/ 43 h 48"/>
                <a:gd name="T18" fmla="*/ 45 w 49"/>
                <a:gd name="T19" fmla="*/ 40 h 48"/>
                <a:gd name="T20" fmla="*/ 49 w 49"/>
                <a:gd name="T21" fmla="*/ 7 h 48"/>
                <a:gd name="T22" fmla="*/ 15 w 49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8">
                  <a:moveTo>
                    <a:pt x="15" y="1"/>
                  </a:moveTo>
                  <a:cubicBezTo>
                    <a:pt x="14" y="8"/>
                    <a:pt x="13" y="15"/>
                    <a:pt x="13" y="24"/>
                  </a:cubicBezTo>
                  <a:cubicBezTo>
                    <a:pt x="10" y="25"/>
                    <a:pt x="8" y="26"/>
                    <a:pt x="6" y="26"/>
                  </a:cubicBezTo>
                  <a:cubicBezTo>
                    <a:pt x="2" y="31"/>
                    <a:pt x="0" y="38"/>
                    <a:pt x="5" y="42"/>
                  </a:cubicBezTo>
                  <a:cubicBezTo>
                    <a:pt x="11" y="43"/>
                    <a:pt x="17" y="40"/>
                    <a:pt x="20" y="36"/>
                  </a:cubicBezTo>
                  <a:cubicBezTo>
                    <a:pt x="20" y="32"/>
                    <a:pt x="20" y="24"/>
                    <a:pt x="22" y="20"/>
                  </a:cubicBezTo>
                  <a:cubicBezTo>
                    <a:pt x="28" y="20"/>
                    <a:pt x="32" y="19"/>
                    <a:pt x="37" y="19"/>
                  </a:cubicBezTo>
                  <a:cubicBezTo>
                    <a:pt x="37" y="23"/>
                    <a:pt x="37" y="26"/>
                    <a:pt x="37" y="30"/>
                  </a:cubicBezTo>
                  <a:cubicBezTo>
                    <a:pt x="30" y="30"/>
                    <a:pt x="25" y="35"/>
                    <a:pt x="28" y="43"/>
                  </a:cubicBezTo>
                  <a:cubicBezTo>
                    <a:pt x="34" y="48"/>
                    <a:pt x="40" y="42"/>
                    <a:pt x="45" y="40"/>
                  </a:cubicBezTo>
                  <a:cubicBezTo>
                    <a:pt x="46" y="29"/>
                    <a:pt x="46" y="16"/>
                    <a:pt x="49" y="7"/>
                  </a:cubicBezTo>
                  <a:cubicBezTo>
                    <a:pt x="41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46"/>
            <p:cNvSpPr>
              <a:spLocks/>
            </p:cNvSpPr>
            <p:nvPr/>
          </p:nvSpPr>
          <p:spPr bwMode="auto">
            <a:xfrm>
              <a:off x="2468044" y="1052625"/>
              <a:ext cx="155727" cy="116795"/>
            </a:xfrm>
            <a:custGeom>
              <a:avLst/>
              <a:gdLst>
                <a:gd name="T0" fmla="*/ 27 w 42"/>
                <a:gd name="T1" fmla="*/ 16 h 31"/>
                <a:gd name="T2" fmla="*/ 42 w 42"/>
                <a:gd name="T3" fmla="*/ 3 h 31"/>
                <a:gd name="T4" fmla="*/ 39 w 42"/>
                <a:gd name="T5" fmla="*/ 0 h 31"/>
                <a:gd name="T6" fmla="*/ 12 w 42"/>
                <a:gd name="T7" fmla="*/ 26 h 31"/>
                <a:gd name="T8" fmla="*/ 13 w 42"/>
                <a:gd name="T9" fmla="*/ 31 h 31"/>
                <a:gd name="T10" fmla="*/ 27 w 42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1">
                  <a:moveTo>
                    <a:pt x="27" y="16"/>
                  </a:moveTo>
                  <a:cubicBezTo>
                    <a:pt x="31" y="11"/>
                    <a:pt x="38" y="9"/>
                    <a:pt x="42" y="3"/>
                  </a:cubicBezTo>
                  <a:cubicBezTo>
                    <a:pt x="40" y="2"/>
                    <a:pt x="38" y="2"/>
                    <a:pt x="39" y="0"/>
                  </a:cubicBezTo>
                  <a:cubicBezTo>
                    <a:pt x="25" y="4"/>
                    <a:pt x="21" y="17"/>
                    <a:pt x="12" y="26"/>
                  </a:cubicBezTo>
                  <a:cubicBezTo>
                    <a:pt x="0" y="16"/>
                    <a:pt x="11" y="29"/>
                    <a:pt x="13" y="31"/>
                  </a:cubicBezTo>
                  <a:cubicBezTo>
                    <a:pt x="21" y="30"/>
                    <a:pt x="22" y="21"/>
                    <a:pt x="2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47"/>
            <p:cNvSpPr>
              <a:spLocks/>
            </p:cNvSpPr>
            <p:nvPr/>
          </p:nvSpPr>
          <p:spPr bwMode="auto">
            <a:xfrm>
              <a:off x="2245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55"/>
            <p:cNvSpPr>
              <a:spLocks/>
            </p:cNvSpPr>
            <p:nvPr/>
          </p:nvSpPr>
          <p:spPr bwMode="auto">
            <a:xfrm>
              <a:off x="5570421" y="960162"/>
              <a:ext cx="223858" cy="187358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8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50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62"/>
            <p:cNvSpPr>
              <a:spLocks noEditPoints="1"/>
            </p:cNvSpPr>
            <p:nvPr/>
          </p:nvSpPr>
          <p:spPr bwMode="auto">
            <a:xfrm>
              <a:off x="4363536" y="-872063"/>
              <a:ext cx="1194720" cy="1323680"/>
            </a:xfrm>
            <a:custGeom>
              <a:avLst/>
              <a:gdLst>
                <a:gd name="T0" fmla="*/ 26 w 320"/>
                <a:gd name="T1" fmla="*/ 138 h 355"/>
                <a:gd name="T2" fmla="*/ 30 w 320"/>
                <a:gd name="T3" fmla="*/ 212 h 355"/>
                <a:gd name="T4" fmla="*/ 41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8 w 320"/>
                <a:gd name="T15" fmla="*/ 155 h 355"/>
                <a:gd name="T16" fmla="*/ 292 w 320"/>
                <a:gd name="T17" fmla="*/ 67 h 355"/>
                <a:gd name="T18" fmla="*/ 123 w 320"/>
                <a:gd name="T19" fmla="*/ 7 h 355"/>
                <a:gd name="T20" fmla="*/ 305 w 320"/>
                <a:gd name="T21" fmla="*/ 185 h 355"/>
                <a:gd name="T22" fmla="*/ 9 w 320"/>
                <a:gd name="T23" fmla="*/ 123 h 355"/>
                <a:gd name="T24" fmla="*/ 9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5 w 320"/>
                <a:gd name="T31" fmla="*/ 210 h 355"/>
                <a:gd name="T32" fmla="*/ 195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8 w 320"/>
                <a:gd name="T49" fmla="*/ 193 h 355"/>
                <a:gd name="T50" fmla="*/ 122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80 w 320"/>
                <a:gd name="T57" fmla="*/ 160 h 355"/>
                <a:gd name="T58" fmla="*/ 67 w 320"/>
                <a:gd name="T59" fmla="*/ 173 h 355"/>
                <a:gd name="T60" fmla="*/ 69 w 320"/>
                <a:gd name="T61" fmla="*/ 164 h 355"/>
                <a:gd name="T62" fmla="*/ 55 w 320"/>
                <a:gd name="T63" fmla="*/ 153 h 355"/>
                <a:gd name="T64" fmla="*/ 42 w 320"/>
                <a:gd name="T65" fmla="*/ 150 h 355"/>
                <a:gd name="T66" fmla="*/ 236 w 320"/>
                <a:gd name="T67" fmla="*/ 311 h 355"/>
                <a:gd name="T68" fmla="*/ 69 w 320"/>
                <a:gd name="T69" fmla="*/ 332 h 355"/>
                <a:gd name="T70" fmla="*/ 37 w 320"/>
                <a:gd name="T71" fmla="*/ 206 h 355"/>
                <a:gd name="T72" fmla="*/ 51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9 w 320"/>
                <a:gd name="T79" fmla="*/ 256 h 355"/>
                <a:gd name="T80" fmla="*/ 236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2 w 320"/>
                <a:gd name="T93" fmla="*/ 220 h 355"/>
                <a:gd name="T94" fmla="*/ 259 w 320"/>
                <a:gd name="T95" fmla="*/ 303 h 355"/>
                <a:gd name="T96" fmla="*/ 223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5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1" y="121"/>
                    <a:pt x="2" y="129"/>
                  </a:cubicBezTo>
                  <a:cubicBezTo>
                    <a:pt x="11" y="131"/>
                    <a:pt x="16" y="137"/>
                    <a:pt x="26" y="138"/>
                  </a:cubicBezTo>
                  <a:cubicBezTo>
                    <a:pt x="24" y="147"/>
                    <a:pt x="33" y="157"/>
                    <a:pt x="35" y="167"/>
                  </a:cubicBezTo>
                  <a:cubicBezTo>
                    <a:pt x="19" y="172"/>
                    <a:pt x="12" y="195"/>
                    <a:pt x="14" y="216"/>
                  </a:cubicBezTo>
                  <a:cubicBezTo>
                    <a:pt x="20" y="221"/>
                    <a:pt x="26" y="208"/>
                    <a:pt x="30" y="212"/>
                  </a:cubicBezTo>
                  <a:cubicBezTo>
                    <a:pt x="30" y="230"/>
                    <a:pt x="35" y="245"/>
                    <a:pt x="37" y="263"/>
                  </a:cubicBezTo>
                  <a:cubicBezTo>
                    <a:pt x="34" y="269"/>
                    <a:pt x="29" y="271"/>
                    <a:pt x="27" y="276"/>
                  </a:cubicBezTo>
                  <a:cubicBezTo>
                    <a:pt x="20" y="299"/>
                    <a:pt x="30" y="319"/>
                    <a:pt x="41" y="328"/>
                  </a:cubicBezTo>
                  <a:cubicBezTo>
                    <a:pt x="62" y="343"/>
                    <a:pt x="104" y="355"/>
                    <a:pt x="141" y="353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4"/>
                    <a:pt x="262" y="312"/>
                    <a:pt x="269" y="302"/>
                  </a:cubicBezTo>
                  <a:cubicBezTo>
                    <a:pt x="289" y="277"/>
                    <a:pt x="282" y="229"/>
                    <a:pt x="266" y="205"/>
                  </a:cubicBezTo>
                  <a:cubicBezTo>
                    <a:pt x="259" y="193"/>
                    <a:pt x="250" y="189"/>
                    <a:pt x="254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7" y="168"/>
                    <a:pt x="275" y="196"/>
                    <a:pt x="282" y="210"/>
                  </a:cubicBezTo>
                  <a:cubicBezTo>
                    <a:pt x="288" y="210"/>
                    <a:pt x="292" y="207"/>
                    <a:pt x="293" y="213"/>
                  </a:cubicBezTo>
                  <a:cubicBezTo>
                    <a:pt x="297" y="209"/>
                    <a:pt x="302" y="211"/>
                    <a:pt x="306" y="213"/>
                  </a:cubicBezTo>
                  <a:cubicBezTo>
                    <a:pt x="311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2" y="169"/>
                    <a:pt x="301" y="175"/>
                    <a:pt x="299" y="169"/>
                  </a:cubicBezTo>
                  <a:cubicBezTo>
                    <a:pt x="301" y="169"/>
                    <a:pt x="303" y="169"/>
                    <a:pt x="305" y="168"/>
                  </a:cubicBezTo>
                  <a:cubicBezTo>
                    <a:pt x="303" y="162"/>
                    <a:pt x="299" y="161"/>
                    <a:pt x="298" y="155"/>
                  </a:cubicBezTo>
                  <a:cubicBezTo>
                    <a:pt x="296" y="147"/>
                    <a:pt x="300" y="137"/>
                    <a:pt x="296" y="129"/>
                  </a:cubicBezTo>
                  <a:cubicBezTo>
                    <a:pt x="315" y="119"/>
                    <a:pt x="313" y="95"/>
                    <a:pt x="314" y="77"/>
                  </a:cubicBezTo>
                  <a:cubicBezTo>
                    <a:pt x="309" y="70"/>
                    <a:pt x="300" y="69"/>
                    <a:pt x="292" y="67"/>
                  </a:cubicBezTo>
                  <a:cubicBezTo>
                    <a:pt x="284" y="64"/>
                    <a:pt x="276" y="61"/>
                    <a:pt x="268" y="58"/>
                  </a:cubicBezTo>
                  <a:cubicBezTo>
                    <a:pt x="236" y="46"/>
                    <a:pt x="202" y="37"/>
                    <a:pt x="171" y="24"/>
                  </a:cubicBezTo>
                  <a:cubicBezTo>
                    <a:pt x="155" y="18"/>
                    <a:pt x="138" y="13"/>
                    <a:pt x="123" y="7"/>
                  </a:cubicBezTo>
                  <a:cubicBezTo>
                    <a:pt x="120" y="5"/>
                    <a:pt x="117" y="4"/>
                    <a:pt x="115" y="0"/>
                  </a:cubicBezTo>
                  <a:cubicBezTo>
                    <a:pt x="75" y="32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6"/>
                    <a:pt x="310" y="185"/>
                    <a:pt x="309" y="189"/>
                  </a:cubicBezTo>
                  <a:cubicBezTo>
                    <a:pt x="308" y="187"/>
                    <a:pt x="304" y="188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0"/>
                    <a:pt x="10" y="110"/>
                    <a:pt x="6" y="108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9" y="108"/>
                    <a:pt x="9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4" y="202"/>
                    <a:pt x="199" y="200"/>
                  </a:cubicBezTo>
                  <a:cubicBezTo>
                    <a:pt x="190" y="197"/>
                    <a:pt x="181" y="195"/>
                    <a:pt x="171" y="191"/>
                  </a:cubicBezTo>
                  <a:cubicBezTo>
                    <a:pt x="121" y="173"/>
                    <a:pt x="63" y="143"/>
                    <a:pt x="9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5" y="213"/>
                  </a:cubicBezTo>
                  <a:cubicBezTo>
                    <a:pt x="205" y="212"/>
                    <a:pt x="205" y="211"/>
                    <a:pt x="205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5" y="218"/>
                  </a:cubicBezTo>
                  <a:cubicBezTo>
                    <a:pt x="191" y="216"/>
                    <a:pt x="191" y="210"/>
                    <a:pt x="188" y="207"/>
                  </a:cubicBezTo>
                  <a:cubicBezTo>
                    <a:pt x="193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2" y="213"/>
                    <a:pt x="178" y="209"/>
                    <a:pt x="178" y="201"/>
                  </a:cubicBezTo>
                  <a:cubicBezTo>
                    <a:pt x="183" y="203"/>
                    <a:pt x="186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1" y="198"/>
                  </a:cubicBezTo>
                  <a:cubicBezTo>
                    <a:pt x="171" y="206"/>
                    <a:pt x="174" y="209"/>
                    <a:pt x="175" y="218"/>
                  </a:cubicBezTo>
                  <a:cubicBezTo>
                    <a:pt x="170" y="215"/>
                    <a:pt x="167" y="208"/>
                    <a:pt x="165" y="198"/>
                  </a:cubicBezTo>
                  <a:cubicBezTo>
                    <a:pt x="162" y="198"/>
                    <a:pt x="161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1"/>
                    <a:pt x="147" y="192"/>
                  </a:cubicBezTo>
                  <a:close/>
                  <a:moveTo>
                    <a:pt x="146" y="205"/>
                  </a:moveTo>
                  <a:cubicBezTo>
                    <a:pt x="140" y="207"/>
                    <a:pt x="138" y="193"/>
                    <a:pt x="136" y="186"/>
                  </a:cubicBezTo>
                  <a:cubicBezTo>
                    <a:pt x="138" y="186"/>
                    <a:pt x="139" y="188"/>
                    <a:pt x="141" y="188"/>
                  </a:cubicBezTo>
                  <a:cubicBezTo>
                    <a:pt x="142" y="195"/>
                    <a:pt x="143" y="201"/>
                    <a:pt x="146" y="205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5" y="200"/>
                  </a:cubicBezTo>
                  <a:cubicBezTo>
                    <a:pt x="113" y="203"/>
                    <a:pt x="112" y="183"/>
                    <a:pt x="106" y="175"/>
                  </a:cubicBezTo>
                  <a:close/>
                  <a:moveTo>
                    <a:pt x="108" y="193"/>
                  </a:moveTo>
                  <a:cubicBezTo>
                    <a:pt x="101" y="192"/>
                    <a:pt x="97" y="178"/>
                    <a:pt x="98" y="169"/>
                  </a:cubicBezTo>
                  <a:cubicBezTo>
                    <a:pt x="104" y="174"/>
                    <a:pt x="103" y="187"/>
                    <a:pt x="108" y="193"/>
                  </a:cubicBezTo>
                  <a:close/>
                  <a:moveTo>
                    <a:pt x="122" y="179"/>
                  </a:moveTo>
                  <a:cubicBezTo>
                    <a:pt x="132" y="180"/>
                    <a:pt x="130" y="194"/>
                    <a:pt x="134" y="201"/>
                  </a:cubicBezTo>
                  <a:cubicBezTo>
                    <a:pt x="128" y="201"/>
                    <a:pt x="125" y="186"/>
                    <a:pt x="122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8" y="160"/>
                    <a:pt x="89" y="168"/>
                    <a:pt x="94" y="166"/>
                  </a:cubicBezTo>
                  <a:cubicBezTo>
                    <a:pt x="86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6" y="160"/>
                    <a:pt x="77" y="160"/>
                    <a:pt x="80" y="160"/>
                  </a:cubicBezTo>
                  <a:cubicBezTo>
                    <a:pt x="80" y="165"/>
                    <a:pt x="83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6" y="171"/>
                    <a:pt x="68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1"/>
                    <a:pt x="69" y="164"/>
                  </a:cubicBezTo>
                  <a:cubicBezTo>
                    <a:pt x="67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7" y="172"/>
                    <a:pt x="58" y="157"/>
                    <a:pt x="55" y="153"/>
                  </a:cubicBezTo>
                  <a:cubicBezTo>
                    <a:pt x="60" y="150"/>
                    <a:pt x="58" y="166"/>
                    <a:pt x="63" y="168"/>
                  </a:cubicBezTo>
                  <a:close/>
                  <a:moveTo>
                    <a:pt x="51" y="161"/>
                  </a:moveTo>
                  <a:cubicBezTo>
                    <a:pt x="46" y="159"/>
                    <a:pt x="48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1" y="157"/>
                    <a:pt x="51" y="161"/>
                  </a:cubicBezTo>
                  <a:close/>
                  <a:moveTo>
                    <a:pt x="236" y="311"/>
                  </a:moveTo>
                  <a:cubicBezTo>
                    <a:pt x="231" y="313"/>
                    <a:pt x="233" y="319"/>
                    <a:pt x="230" y="322"/>
                  </a:cubicBezTo>
                  <a:cubicBezTo>
                    <a:pt x="217" y="339"/>
                    <a:pt x="179" y="340"/>
                    <a:pt x="148" y="344"/>
                  </a:cubicBezTo>
                  <a:cubicBezTo>
                    <a:pt x="123" y="347"/>
                    <a:pt x="96" y="343"/>
                    <a:pt x="69" y="332"/>
                  </a:cubicBezTo>
                  <a:cubicBezTo>
                    <a:pt x="42" y="321"/>
                    <a:pt x="26" y="310"/>
                    <a:pt x="34" y="277"/>
                  </a:cubicBezTo>
                  <a:cubicBezTo>
                    <a:pt x="38" y="273"/>
                    <a:pt x="42" y="270"/>
                    <a:pt x="45" y="267"/>
                  </a:cubicBezTo>
                  <a:cubicBezTo>
                    <a:pt x="41" y="248"/>
                    <a:pt x="36" y="225"/>
                    <a:pt x="37" y="206"/>
                  </a:cubicBezTo>
                  <a:cubicBezTo>
                    <a:pt x="41" y="207"/>
                    <a:pt x="40" y="204"/>
                    <a:pt x="44" y="205"/>
                  </a:cubicBezTo>
                  <a:cubicBezTo>
                    <a:pt x="49" y="204"/>
                    <a:pt x="44" y="211"/>
                    <a:pt x="44" y="213"/>
                  </a:cubicBezTo>
                  <a:cubicBezTo>
                    <a:pt x="45" y="225"/>
                    <a:pt x="45" y="240"/>
                    <a:pt x="51" y="250"/>
                  </a:cubicBezTo>
                  <a:cubicBezTo>
                    <a:pt x="61" y="241"/>
                    <a:pt x="67" y="229"/>
                    <a:pt x="78" y="221"/>
                  </a:cubicBezTo>
                  <a:cubicBezTo>
                    <a:pt x="83" y="232"/>
                    <a:pt x="84" y="250"/>
                    <a:pt x="94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4" y="252"/>
                    <a:pt x="127" y="269"/>
                    <a:pt x="136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2" y="259"/>
                    <a:pt x="164" y="268"/>
                    <a:pt x="168" y="276"/>
                  </a:cubicBezTo>
                  <a:cubicBezTo>
                    <a:pt x="181" y="272"/>
                    <a:pt x="185" y="259"/>
                    <a:pt x="195" y="252"/>
                  </a:cubicBezTo>
                  <a:cubicBezTo>
                    <a:pt x="201" y="255"/>
                    <a:pt x="201" y="262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6" y="311"/>
                  </a:cubicBezTo>
                  <a:close/>
                  <a:moveTo>
                    <a:pt x="259" y="303"/>
                  </a:moveTo>
                  <a:cubicBezTo>
                    <a:pt x="267" y="280"/>
                    <a:pt x="244" y="251"/>
                    <a:pt x="226" y="270"/>
                  </a:cubicBezTo>
                  <a:cubicBezTo>
                    <a:pt x="226" y="260"/>
                    <a:pt x="225" y="250"/>
                    <a:pt x="220" y="246"/>
                  </a:cubicBezTo>
                  <a:cubicBezTo>
                    <a:pt x="212" y="245"/>
                    <a:pt x="214" y="255"/>
                    <a:pt x="206" y="255"/>
                  </a:cubicBezTo>
                  <a:cubicBezTo>
                    <a:pt x="204" y="250"/>
                    <a:pt x="200" y="246"/>
                    <a:pt x="195" y="244"/>
                  </a:cubicBezTo>
                  <a:cubicBezTo>
                    <a:pt x="184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7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9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7" y="211"/>
                  </a:cubicBezTo>
                  <a:cubicBezTo>
                    <a:pt x="69" y="213"/>
                    <a:pt x="65" y="229"/>
                    <a:pt x="52" y="236"/>
                  </a:cubicBezTo>
                  <a:cubicBezTo>
                    <a:pt x="49" y="220"/>
                    <a:pt x="52" y="210"/>
                    <a:pt x="55" y="197"/>
                  </a:cubicBezTo>
                  <a:cubicBezTo>
                    <a:pt x="43" y="194"/>
                    <a:pt x="31" y="203"/>
                    <a:pt x="20" y="206"/>
                  </a:cubicBezTo>
                  <a:cubicBezTo>
                    <a:pt x="20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3" y="185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7"/>
                    <a:pt x="198" y="228"/>
                    <a:pt x="212" y="220"/>
                  </a:cubicBezTo>
                  <a:cubicBezTo>
                    <a:pt x="214" y="219"/>
                    <a:pt x="216" y="216"/>
                    <a:pt x="219" y="215"/>
                  </a:cubicBezTo>
                  <a:cubicBezTo>
                    <a:pt x="232" y="208"/>
                    <a:pt x="242" y="209"/>
                    <a:pt x="248" y="194"/>
                  </a:cubicBezTo>
                  <a:cubicBezTo>
                    <a:pt x="271" y="213"/>
                    <a:pt x="289" y="279"/>
                    <a:pt x="259" y="303"/>
                  </a:cubicBezTo>
                  <a:close/>
                  <a:moveTo>
                    <a:pt x="223" y="203"/>
                  </a:moveTo>
                  <a:cubicBezTo>
                    <a:pt x="228" y="205"/>
                    <a:pt x="221" y="206"/>
                    <a:pt x="221" y="208"/>
                  </a:cubicBezTo>
                  <a:cubicBezTo>
                    <a:pt x="217" y="207"/>
                    <a:pt x="224" y="205"/>
                    <a:pt x="223" y="203"/>
                  </a:cubicBezTo>
                  <a:close/>
                  <a:moveTo>
                    <a:pt x="240" y="192"/>
                  </a:moveTo>
                  <a:cubicBezTo>
                    <a:pt x="243" y="192"/>
                    <a:pt x="227" y="199"/>
                    <a:pt x="240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8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1" y="117"/>
                    <a:pt x="296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9" y="12"/>
                    <a:pt x="116" y="10"/>
                    <a:pt x="115" y="12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6" y="107"/>
                    <a:pt x="278" y="122"/>
                    <a:pt x="265" y="136"/>
                  </a:cubicBezTo>
                  <a:cubicBezTo>
                    <a:pt x="258" y="143"/>
                    <a:pt x="249" y="151"/>
                    <a:pt x="240" y="160"/>
                  </a:cubicBezTo>
                  <a:cubicBezTo>
                    <a:pt x="233" y="166"/>
                    <a:pt x="222" y="182"/>
                    <a:pt x="214" y="183"/>
                  </a:cubicBezTo>
                  <a:cubicBezTo>
                    <a:pt x="206" y="185"/>
                    <a:pt x="172" y="172"/>
                    <a:pt x="161" y="167"/>
                  </a:cubicBezTo>
                  <a:cubicBezTo>
                    <a:pt x="110" y="145"/>
                    <a:pt x="58" y="123"/>
                    <a:pt x="12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63"/>
            <p:cNvSpPr>
              <a:spLocks noEditPoints="1"/>
            </p:cNvSpPr>
            <p:nvPr/>
          </p:nvSpPr>
          <p:spPr bwMode="auto">
            <a:xfrm>
              <a:off x="930238" y="91498"/>
              <a:ext cx="294422" cy="973294"/>
            </a:xfrm>
            <a:custGeom>
              <a:avLst/>
              <a:gdLst>
                <a:gd name="T0" fmla="*/ 42 w 79"/>
                <a:gd name="T1" fmla="*/ 259 h 261"/>
                <a:gd name="T2" fmla="*/ 79 w 79"/>
                <a:gd name="T3" fmla="*/ 24 h 261"/>
                <a:gd name="T4" fmla="*/ 0 w 79"/>
                <a:gd name="T5" fmla="*/ 30 h 261"/>
                <a:gd name="T6" fmla="*/ 15 w 79"/>
                <a:gd name="T7" fmla="*/ 48 h 261"/>
                <a:gd name="T8" fmla="*/ 15 w 79"/>
                <a:gd name="T9" fmla="*/ 110 h 261"/>
                <a:gd name="T10" fmla="*/ 56 w 79"/>
                <a:gd name="T11" fmla="*/ 138 h 261"/>
                <a:gd name="T12" fmla="*/ 55 w 79"/>
                <a:gd name="T13" fmla="*/ 166 h 261"/>
                <a:gd name="T14" fmla="*/ 34 w 79"/>
                <a:gd name="T15" fmla="*/ 180 h 261"/>
                <a:gd name="T16" fmla="*/ 35 w 79"/>
                <a:gd name="T17" fmla="*/ 201 h 261"/>
                <a:gd name="T18" fmla="*/ 23 w 79"/>
                <a:gd name="T19" fmla="*/ 188 h 261"/>
                <a:gd name="T20" fmla="*/ 43 w 79"/>
                <a:gd name="T21" fmla="*/ 131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1 h 261"/>
                <a:gd name="T34" fmla="*/ 39 w 79"/>
                <a:gd name="T35" fmla="*/ 171 h 261"/>
                <a:gd name="T36" fmla="*/ 39 w 79"/>
                <a:gd name="T37" fmla="*/ 168 h 261"/>
                <a:gd name="T38" fmla="*/ 39 w 79"/>
                <a:gd name="T39" fmla="*/ 168 h 261"/>
                <a:gd name="T40" fmla="*/ 15 w 79"/>
                <a:gd name="T41" fmla="*/ 198 h 261"/>
                <a:gd name="T42" fmla="*/ 18 w 79"/>
                <a:gd name="T43" fmla="*/ 212 h 261"/>
                <a:gd name="T44" fmla="*/ 20 w 79"/>
                <a:gd name="T45" fmla="*/ 232 h 261"/>
                <a:gd name="T46" fmla="*/ 20 w 79"/>
                <a:gd name="T47" fmla="*/ 235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8 h 261"/>
                <a:gd name="T54" fmla="*/ 54 w 79"/>
                <a:gd name="T55" fmla="*/ 244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7 h 261"/>
                <a:gd name="T62" fmla="*/ 62 w 79"/>
                <a:gd name="T63" fmla="*/ 218 h 261"/>
                <a:gd name="T64" fmla="*/ 64 w 79"/>
                <a:gd name="T65" fmla="*/ 184 h 261"/>
                <a:gd name="T66" fmla="*/ 62 w 79"/>
                <a:gd name="T67" fmla="*/ 170 h 261"/>
                <a:gd name="T68" fmla="*/ 48 w 79"/>
                <a:gd name="T69" fmla="*/ 193 h 261"/>
                <a:gd name="T70" fmla="*/ 39 w 79"/>
                <a:gd name="T71" fmla="*/ 194 h 261"/>
                <a:gd name="T72" fmla="*/ 34 w 79"/>
                <a:gd name="T73" fmla="*/ 193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0"/>
                  </a:moveTo>
                  <a:cubicBezTo>
                    <a:pt x="8" y="140"/>
                    <a:pt x="12" y="193"/>
                    <a:pt x="10" y="234"/>
                  </a:cubicBezTo>
                  <a:cubicBezTo>
                    <a:pt x="18" y="245"/>
                    <a:pt x="22" y="261"/>
                    <a:pt x="42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3" y="144"/>
                    <a:pt x="77" y="121"/>
                  </a:cubicBezTo>
                  <a:cubicBezTo>
                    <a:pt x="71" y="92"/>
                    <a:pt x="75" y="46"/>
                    <a:pt x="79" y="24"/>
                  </a:cubicBezTo>
                  <a:cubicBezTo>
                    <a:pt x="75" y="18"/>
                    <a:pt x="74" y="11"/>
                    <a:pt x="67" y="8"/>
                  </a:cubicBezTo>
                  <a:cubicBezTo>
                    <a:pt x="50" y="0"/>
                    <a:pt x="19" y="10"/>
                    <a:pt x="6" y="13"/>
                  </a:cubicBezTo>
                  <a:cubicBezTo>
                    <a:pt x="7" y="19"/>
                    <a:pt x="0" y="24"/>
                    <a:pt x="0" y="30"/>
                  </a:cubicBezTo>
                  <a:cubicBezTo>
                    <a:pt x="1" y="36"/>
                    <a:pt x="8" y="41"/>
                    <a:pt x="10" y="48"/>
                  </a:cubicBezTo>
                  <a:cubicBezTo>
                    <a:pt x="12" y="59"/>
                    <a:pt x="9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4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4" y="104"/>
                    <a:pt x="27" y="102"/>
                    <a:pt x="15" y="110"/>
                  </a:cubicBezTo>
                  <a:cubicBezTo>
                    <a:pt x="14" y="80"/>
                    <a:pt x="18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7" y="133"/>
                    <a:pt x="59" y="142"/>
                    <a:pt x="56" y="141"/>
                  </a:cubicBezTo>
                  <a:close/>
                  <a:moveTo>
                    <a:pt x="67" y="143"/>
                  </a:moveTo>
                  <a:cubicBezTo>
                    <a:pt x="67" y="149"/>
                    <a:pt x="64" y="164"/>
                    <a:pt x="55" y="166"/>
                  </a:cubicBezTo>
                  <a:cubicBezTo>
                    <a:pt x="57" y="156"/>
                    <a:pt x="65" y="153"/>
                    <a:pt x="67" y="143"/>
                  </a:cubicBezTo>
                  <a:close/>
                  <a:moveTo>
                    <a:pt x="34" y="180"/>
                  </a:moveTo>
                  <a:cubicBezTo>
                    <a:pt x="36" y="184"/>
                    <a:pt x="28" y="188"/>
                    <a:pt x="34" y="180"/>
                  </a:cubicBezTo>
                  <a:close/>
                  <a:moveTo>
                    <a:pt x="35" y="201"/>
                  </a:moveTo>
                  <a:cubicBezTo>
                    <a:pt x="38" y="203"/>
                    <a:pt x="32" y="208"/>
                    <a:pt x="32" y="212"/>
                  </a:cubicBezTo>
                  <a:cubicBezTo>
                    <a:pt x="29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2" y="174"/>
                    <a:pt x="32" y="164"/>
                  </a:cubicBezTo>
                  <a:cubicBezTo>
                    <a:pt x="40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1" y="184"/>
                    <a:pt x="15" y="188"/>
                  </a:cubicBezTo>
                  <a:cubicBezTo>
                    <a:pt x="21" y="166"/>
                    <a:pt x="33" y="149"/>
                    <a:pt x="43" y="131"/>
                  </a:cubicBezTo>
                  <a:cubicBezTo>
                    <a:pt x="47" y="129"/>
                    <a:pt x="51" y="135"/>
                    <a:pt x="52" y="131"/>
                  </a:cubicBezTo>
                  <a:cubicBezTo>
                    <a:pt x="53" y="141"/>
                    <a:pt x="41" y="149"/>
                    <a:pt x="38" y="158"/>
                  </a:cubicBezTo>
                  <a:cubicBezTo>
                    <a:pt x="37" y="151"/>
                    <a:pt x="51" y="141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2"/>
                    <a:pt x="34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4"/>
                    <a:pt x="18" y="135"/>
                    <a:pt x="18" y="139"/>
                  </a:cubicBezTo>
                  <a:cubicBezTo>
                    <a:pt x="15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8" y="154"/>
                  </a:cubicBezTo>
                  <a:cubicBezTo>
                    <a:pt x="14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5" y="135"/>
                    <a:pt x="35" y="136"/>
                  </a:cubicBezTo>
                  <a:cubicBezTo>
                    <a:pt x="32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3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4" y="144"/>
                  </a:cubicBezTo>
                  <a:cubicBezTo>
                    <a:pt x="55" y="148"/>
                    <a:pt x="50" y="151"/>
                    <a:pt x="47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3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9" y="206"/>
                    <a:pt x="18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4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2" y="241"/>
                    <a:pt x="20" y="235"/>
                  </a:cubicBezTo>
                  <a:cubicBezTo>
                    <a:pt x="22" y="236"/>
                    <a:pt x="23" y="237"/>
                    <a:pt x="23" y="235"/>
                  </a:cubicBezTo>
                  <a:cubicBezTo>
                    <a:pt x="24" y="236"/>
                    <a:pt x="26" y="243"/>
                    <a:pt x="28" y="238"/>
                  </a:cubicBezTo>
                  <a:cubicBezTo>
                    <a:pt x="31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1"/>
                    <a:pt x="31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0"/>
                    <a:pt x="42" y="232"/>
                    <a:pt x="39" y="238"/>
                  </a:cubicBezTo>
                  <a:cubicBezTo>
                    <a:pt x="45" y="237"/>
                    <a:pt x="39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4"/>
                  </a:moveTo>
                  <a:cubicBezTo>
                    <a:pt x="52" y="243"/>
                    <a:pt x="50" y="242"/>
                    <a:pt x="50" y="244"/>
                  </a:cubicBezTo>
                  <a:cubicBezTo>
                    <a:pt x="49" y="239"/>
                    <a:pt x="43" y="239"/>
                    <a:pt x="46" y="234"/>
                  </a:cubicBezTo>
                  <a:cubicBezTo>
                    <a:pt x="50" y="240"/>
                    <a:pt x="55" y="235"/>
                    <a:pt x="58" y="231"/>
                  </a:cubicBezTo>
                  <a:cubicBezTo>
                    <a:pt x="60" y="234"/>
                    <a:pt x="53" y="239"/>
                    <a:pt x="54" y="244"/>
                  </a:cubicBezTo>
                  <a:close/>
                  <a:moveTo>
                    <a:pt x="58" y="204"/>
                  </a:moveTo>
                  <a:cubicBezTo>
                    <a:pt x="61" y="206"/>
                    <a:pt x="55" y="208"/>
                    <a:pt x="55" y="210"/>
                  </a:cubicBezTo>
                  <a:cubicBezTo>
                    <a:pt x="52" y="213"/>
                    <a:pt x="56" y="206"/>
                    <a:pt x="58" y="204"/>
                  </a:cubicBezTo>
                  <a:close/>
                  <a:moveTo>
                    <a:pt x="62" y="218"/>
                  </a:moveTo>
                  <a:cubicBezTo>
                    <a:pt x="61" y="221"/>
                    <a:pt x="59" y="217"/>
                    <a:pt x="62" y="217"/>
                  </a:cubicBezTo>
                  <a:cubicBezTo>
                    <a:pt x="61" y="215"/>
                    <a:pt x="60" y="214"/>
                    <a:pt x="58" y="214"/>
                  </a:cubicBezTo>
                  <a:cubicBezTo>
                    <a:pt x="58" y="211"/>
                    <a:pt x="61" y="211"/>
                    <a:pt x="62" y="209"/>
                  </a:cubicBezTo>
                  <a:cubicBezTo>
                    <a:pt x="64" y="212"/>
                    <a:pt x="62" y="215"/>
                    <a:pt x="62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8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0"/>
                    <a:pt x="62" y="170"/>
                  </a:cubicBezTo>
                  <a:cubicBezTo>
                    <a:pt x="59" y="190"/>
                    <a:pt x="45" y="196"/>
                    <a:pt x="42" y="215"/>
                  </a:cubicBezTo>
                  <a:cubicBezTo>
                    <a:pt x="39" y="215"/>
                    <a:pt x="39" y="213"/>
                    <a:pt x="36" y="214"/>
                  </a:cubicBezTo>
                  <a:cubicBezTo>
                    <a:pt x="40" y="207"/>
                    <a:pt x="44" y="199"/>
                    <a:pt x="48" y="193"/>
                  </a:cubicBezTo>
                  <a:cubicBezTo>
                    <a:pt x="48" y="192"/>
                    <a:pt x="47" y="192"/>
                    <a:pt x="47" y="190"/>
                  </a:cubicBezTo>
                  <a:cubicBezTo>
                    <a:pt x="43" y="191"/>
                    <a:pt x="39" y="192"/>
                    <a:pt x="39" y="197"/>
                  </a:cubicBezTo>
                  <a:cubicBezTo>
                    <a:pt x="37" y="197"/>
                    <a:pt x="38" y="194"/>
                    <a:pt x="39" y="194"/>
                  </a:cubicBezTo>
                  <a:cubicBezTo>
                    <a:pt x="40" y="193"/>
                    <a:pt x="35" y="192"/>
                    <a:pt x="34" y="193"/>
                  </a:cubicBezTo>
                  <a:cubicBezTo>
                    <a:pt x="34" y="193"/>
                    <a:pt x="34" y="194"/>
                    <a:pt x="34" y="194"/>
                  </a:cubicBezTo>
                  <a:cubicBezTo>
                    <a:pt x="33" y="194"/>
                    <a:pt x="34" y="193"/>
                    <a:pt x="34" y="193"/>
                  </a:cubicBezTo>
                  <a:cubicBezTo>
                    <a:pt x="36" y="187"/>
                    <a:pt x="43" y="178"/>
                    <a:pt x="47" y="168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7" y="160"/>
                  </a:cubicBezTo>
                  <a:cubicBezTo>
                    <a:pt x="69" y="161"/>
                    <a:pt x="65" y="165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0"/>
                  </a:cubicBezTo>
                  <a:cubicBezTo>
                    <a:pt x="71" y="130"/>
                    <a:pt x="69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60" y="30"/>
                    <a:pt x="36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4"/>
                    <a:pt x="28" y="13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8"/>
                    <a:pt x="71" y="30"/>
                    <a:pt x="72" y="35"/>
                  </a:cubicBezTo>
                  <a:cubicBezTo>
                    <a:pt x="57" y="51"/>
                    <a:pt x="21" y="48"/>
                    <a:pt x="6" y="31"/>
                  </a:cubicBezTo>
                  <a:cubicBezTo>
                    <a:pt x="23" y="34"/>
                    <a:pt x="59" y="42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64"/>
            <p:cNvSpPr>
              <a:spLocks noEditPoints="1"/>
            </p:cNvSpPr>
            <p:nvPr/>
          </p:nvSpPr>
          <p:spPr bwMode="auto">
            <a:xfrm>
              <a:off x="4137244" y="419984"/>
              <a:ext cx="924630" cy="545045"/>
            </a:xfrm>
            <a:custGeom>
              <a:avLst/>
              <a:gdLst>
                <a:gd name="T0" fmla="*/ 55 w 248"/>
                <a:gd name="T1" fmla="*/ 79 h 146"/>
                <a:gd name="T2" fmla="*/ 0 w 248"/>
                <a:gd name="T3" fmla="*/ 116 h 146"/>
                <a:gd name="T4" fmla="*/ 56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9 w 248"/>
                <a:gd name="T27" fmla="*/ 100 h 146"/>
                <a:gd name="T28" fmla="*/ 109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1 w 248"/>
                <a:gd name="T37" fmla="*/ 129 h 146"/>
                <a:gd name="T38" fmla="*/ 151 w 248"/>
                <a:gd name="T39" fmla="*/ 129 h 146"/>
                <a:gd name="T40" fmla="*/ 155 w 248"/>
                <a:gd name="T41" fmla="*/ 131 h 146"/>
                <a:gd name="T42" fmla="*/ 152 w 248"/>
                <a:gd name="T43" fmla="*/ 97 h 146"/>
                <a:gd name="T44" fmla="*/ 155 w 248"/>
                <a:gd name="T45" fmla="*/ 131 h 146"/>
                <a:gd name="T46" fmla="*/ 162 w 248"/>
                <a:gd name="T47" fmla="*/ 130 h 146"/>
                <a:gd name="T48" fmla="*/ 166 w 248"/>
                <a:gd name="T49" fmla="*/ 99 h 146"/>
                <a:gd name="T50" fmla="*/ 179 w 248"/>
                <a:gd name="T51" fmla="*/ 123 h 146"/>
                <a:gd name="T52" fmla="*/ 172 w 248"/>
                <a:gd name="T53" fmla="*/ 100 h 146"/>
                <a:gd name="T54" fmla="*/ 179 w 248"/>
                <a:gd name="T55" fmla="*/ 123 h 146"/>
                <a:gd name="T56" fmla="*/ 183 w 248"/>
                <a:gd name="T57" fmla="*/ 122 h 146"/>
                <a:gd name="T58" fmla="*/ 190 w 248"/>
                <a:gd name="T59" fmla="*/ 100 h 146"/>
                <a:gd name="T60" fmla="*/ 197 w 248"/>
                <a:gd name="T61" fmla="*/ 116 h 146"/>
                <a:gd name="T62" fmla="*/ 198 w 248"/>
                <a:gd name="T63" fmla="*/ 99 h 146"/>
                <a:gd name="T64" fmla="*/ 197 w 248"/>
                <a:gd name="T65" fmla="*/ 116 h 146"/>
                <a:gd name="T66" fmla="*/ 204 w 248"/>
                <a:gd name="T67" fmla="*/ 98 h 146"/>
                <a:gd name="T68" fmla="*/ 211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1 w 248"/>
                <a:gd name="T75" fmla="*/ 88 h 146"/>
                <a:gd name="T76" fmla="*/ 162 w 248"/>
                <a:gd name="T77" fmla="*/ 25 h 146"/>
                <a:gd name="T78" fmla="*/ 228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5" y="0"/>
                    <a:pt x="58" y="27"/>
                    <a:pt x="55" y="79"/>
                  </a:cubicBezTo>
                  <a:cubicBezTo>
                    <a:pt x="23" y="76"/>
                    <a:pt x="33" y="110"/>
                    <a:pt x="10" y="114"/>
                  </a:cubicBezTo>
                  <a:cubicBezTo>
                    <a:pt x="8" y="114"/>
                    <a:pt x="2" y="111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5"/>
                    <a:pt x="59" y="102"/>
                    <a:pt x="63" y="109"/>
                  </a:cubicBezTo>
                  <a:cubicBezTo>
                    <a:pt x="71" y="122"/>
                    <a:pt x="101" y="135"/>
                    <a:pt x="117" y="137"/>
                  </a:cubicBezTo>
                  <a:cubicBezTo>
                    <a:pt x="177" y="146"/>
                    <a:pt x="248" y="108"/>
                    <a:pt x="235" y="58"/>
                  </a:cubicBezTo>
                  <a:cubicBezTo>
                    <a:pt x="232" y="47"/>
                    <a:pt x="224" y="40"/>
                    <a:pt x="215" y="35"/>
                  </a:cubicBezTo>
                  <a:close/>
                  <a:moveTo>
                    <a:pt x="119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5"/>
                    <a:pt x="119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30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7"/>
                    <a:pt x="102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3"/>
                    <a:pt x="107" y="118"/>
                    <a:pt x="110" y="126"/>
                  </a:cubicBezTo>
                  <a:cubicBezTo>
                    <a:pt x="96" y="129"/>
                    <a:pt x="97" y="104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4"/>
                  </a:cubicBezTo>
                  <a:cubicBezTo>
                    <a:pt x="130" y="105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1"/>
                  </a:moveTo>
                  <a:cubicBezTo>
                    <a:pt x="151" y="129"/>
                    <a:pt x="155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3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20"/>
                    <a:pt x="187" y="123"/>
                    <a:pt x="183" y="122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1"/>
                    <a:pt x="198" y="105"/>
                    <a:pt x="194" y="101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8"/>
                    <a:pt x="217" y="93"/>
                    <a:pt x="222" y="93"/>
                  </a:cubicBezTo>
                  <a:cubicBezTo>
                    <a:pt x="220" y="96"/>
                    <a:pt x="217" y="99"/>
                    <a:pt x="215" y="102"/>
                  </a:cubicBezTo>
                  <a:close/>
                  <a:moveTo>
                    <a:pt x="228" y="79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9"/>
                  </a:cubicBezTo>
                  <a:cubicBezTo>
                    <a:pt x="143" y="25"/>
                    <a:pt x="153" y="25"/>
                    <a:pt x="162" y="25"/>
                  </a:cubicBezTo>
                  <a:cubicBezTo>
                    <a:pt x="182" y="26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65"/>
            <p:cNvSpPr>
              <a:spLocks noEditPoints="1"/>
            </p:cNvSpPr>
            <p:nvPr/>
          </p:nvSpPr>
          <p:spPr bwMode="auto">
            <a:xfrm>
              <a:off x="3390241" y="2412804"/>
              <a:ext cx="321187" cy="306588"/>
            </a:xfrm>
            <a:custGeom>
              <a:avLst/>
              <a:gdLst>
                <a:gd name="T0" fmla="*/ 44 w 86"/>
                <a:gd name="T1" fmla="*/ 24 h 82"/>
                <a:gd name="T2" fmla="*/ 12 w 86"/>
                <a:gd name="T3" fmla="*/ 7 h 82"/>
                <a:gd name="T4" fmla="*/ 56 w 86"/>
                <a:gd name="T5" fmla="*/ 82 h 82"/>
                <a:gd name="T6" fmla="*/ 79 w 86"/>
                <a:gd name="T7" fmla="*/ 10 h 82"/>
                <a:gd name="T8" fmla="*/ 44 w 86"/>
                <a:gd name="T9" fmla="*/ 24 h 82"/>
                <a:gd name="T10" fmla="*/ 51 w 86"/>
                <a:gd name="T11" fmla="*/ 64 h 82"/>
                <a:gd name="T12" fmla="*/ 28 w 86"/>
                <a:gd name="T13" fmla="*/ 25 h 82"/>
                <a:gd name="T14" fmla="*/ 44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4" y="24"/>
                  </a:moveTo>
                  <a:cubicBezTo>
                    <a:pt x="35" y="17"/>
                    <a:pt x="26" y="3"/>
                    <a:pt x="12" y="7"/>
                  </a:cubicBezTo>
                  <a:cubicBezTo>
                    <a:pt x="0" y="40"/>
                    <a:pt x="28" y="73"/>
                    <a:pt x="56" y="82"/>
                  </a:cubicBezTo>
                  <a:cubicBezTo>
                    <a:pt x="67" y="62"/>
                    <a:pt x="86" y="43"/>
                    <a:pt x="79" y="10"/>
                  </a:cubicBezTo>
                  <a:cubicBezTo>
                    <a:pt x="66" y="0"/>
                    <a:pt x="48" y="10"/>
                    <a:pt x="44" y="24"/>
                  </a:cubicBezTo>
                  <a:close/>
                  <a:moveTo>
                    <a:pt x="51" y="64"/>
                  </a:moveTo>
                  <a:cubicBezTo>
                    <a:pt x="36" y="59"/>
                    <a:pt x="21" y="42"/>
                    <a:pt x="28" y="25"/>
                  </a:cubicBezTo>
                  <a:cubicBezTo>
                    <a:pt x="35" y="23"/>
                    <a:pt x="40" y="30"/>
                    <a:pt x="44" y="34"/>
                  </a:cubicBezTo>
                  <a:cubicBezTo>
                    <a:pt x="46" y="26"/>
                    <a:pt x="56" y="21"/>
                    <a:pt x="63" y="27"/>
                  </a:cubicBezTo>
                  <a:cubicBezTo>
                    <a:pt x="66" y="43"/>
                    <a:pt x="56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66"/>
            <p:cNvSpPr>
              <a:spLocks/>
            </p:cNvSpPr>
            <p:nvPr/>
          </p:nvSpPr>
          <p:spPr bwMode="auto">
            <a:xfrm>
              <a:off x="4426800" y="1084258"/>
              <a:ext cx="238457" cy="399051"/>
            </a:xfrm>
            <a:custGeom>
              <a:avLst/>
              <a:gdLst>
                <a:gd name="T0" fmla="*/ 63 w 64"/>
                <a:gd name="T1" fmla="*/ 46 h 107"/>
                <a:gd name="T2" fmla="*/ 34 w 64"/>
                <a:gd name="T3" fmla="*/ 0 h 107"/>
                <a:gd name="T4" fmla="*/ 28 w 64"/>
                <a:gd name="T5" fmla="*/ 65 h 107"/>
                <a:gd name="T6" fmla="*/ 13 w 64"/>
                <a:gd name="T7" fmla="*/ 66 h 107"/>
                <a:gd name="T8" fmla="*/ 9 w 64"/>
                <a:gd name="T9" fmla="*/ 101 h 107"/>
                <a:gd name="T10" fmla="*/ 39 w 64"/>
                <a:gd name="T11" fmla="*/ 82 h 107"/>
                <a:gd name="T12" fmla="*/ 42 w 64"/>
                <a:gd name="T13" fmla="*/ 34 h 107"/>
                <a:gd name="T14" fmla="*/ 63 w 64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7">
                  <a:moveTo>
                    <a:pt x="63" y="46"/>
                  </a:moveTo>
                  <a:cubicBezTo>
                    <a:pt x="64" y="25"/>
                    <a:pt x="54" y="4"/>
                    <a:pt x="34" y="0"/>
                  </a:cubicBezTo>
                  <a:cubicBezTo>
                    <a:pt x="27" y="21"/>
                    <a:pt x="31" y="49"/>
                    <a:pt x="28" y="65"/>
                  </a:cubicBezTo>
                  <a:cubicBezTo>
                    <a:pt x="22" y="64"/>
                    <a:pt x="17" y="64"/>
                    <a:pt x="13" y="66"/>
                  </a:cubicBezTo>
                  <a:cubicBezTo>
                    <a:pt x="5" y="71"/>
                    <a:pt x="0" y="92"/>
                    <a:pt x="9" y="101"/>
                  </a:cubicBezTo>
                  <a:cubicBezTo>
                    <a:pt x="19" y="107"/>
                    <a:pt x="37" y="89"/>
                    <a:pt x="39" y="82"/>
                  </a:cubicBezTo>
                  <a:cubicBezTo>
                    <a:pt x="44" y="69"/>
                    <a:pt x="37" y="48"/>
                    <a:pt x="42" y="34"/>
                  </a:cubicBezTo>
                  <a:cubicBezTo>
                    <a:pt x="50" y="37"/>
                    <a:pt x="52" y="45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67"/>
            <p:cNvSpPr>
              <a:spLocks/>
            </p:cNvSpPr>
            <p:nvPr/>
          </p:nvSpPr>
          <p:spPr bwMode="auto">
            <a:xfrm>
              <a:off x="4816118" y="2495534"/>
              <a:ext cx="126528" cy="209258"/>
            </a:xfrm>
            <a:custGeom>
              <a:avLst/>
              <a:gdLst>
                <a:gd name="T0" fmla="*/ 18 w 34"/>
                <a:gd name="T1" fmla="*/ 0 h 56"/>
                <a:gd name="T2" fmla="*/ 15 w 34"/>
                <a:gd name="T3" fmla="*/ 34 h 56"/>
                <a:gd name="T4" fmla="*/ 7 w 34"/>
                <a:gd name="T5" fmla="*/ 34 h 56"/>
                <a:gd name="T6" fmla="*/ 5 w 34"/>
                <a:gd name="T7" fmla="*/ 53 h 56"/>
                <a:gd name="T8" fmla="*/ 21 w 34"/>
                <a:gd name="T9" fmla="*/ 43 h 56"/>
                <a:gd name="T10" fmla="*/ 22 w 34"/>
                <a:gd name="T11" fmla="*/ 18 h 56"/>
                <a:gd name="T12" fmla="*/ 33 w 34"/>
                <a:gd name="T13" fmla="*/ 24 h 56"/>
                <a:gd name="T14" fmla="*/ 18 w 34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18" y="0"/>
                  </a:moveTo>
                  <a:cubicBezTo>
                    <a:pt x="15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5" y="53"/>
                  </a:cubicBezTo>
                  <a:cubicBezTo>
                    <a:pt x="10" y="56"/>
                    <a:pt x="20" y="46"/>
                    <a:pt x="21" y="43"/>
                  </a:cubicBezTo>
                  <a:cubicBezTo>
                    <a:pt x="23" y="36"/>
                    <a:pt x="20" y="25"/>
                    <a:pt x="22" y="18"/>
                  </a:cubicBezTo>
                  <a:cubicBezTo>
                    <a:pt x="27" y="19"/>
                    <a:pt x="28" y="24"/>
                    <a:pt x="33" y="24"/>
                  </a:cubicBezTo>
                  <a:cubicBezTo>
                    <a:pt x="34" y="13"/>
                    <a:pt x="2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68"/>
            <p:cNvSpPr>
              <a:spLocks noEditPoints="1"/>
            </p:cNvSpPr>
            <p:nvPr/>
          </p:nvSpPr>
          <p:spPr bwMode="auto">
            <a:xfrm>
              <a:off x="1774572" y="1266750"/>
              <a:ext cx="632642" cy="1119288"/>
            </a:xfrm>
            <a:custGeom>
              <a:avLst/>
              <a:gdLst>
                <a:gd name="T0" fmla="*/ 150 w 170"/>
                <a:gd name="T1" fmla="*/ 6 h 300"/>
                <a:gd name="T2" fmla="*/ 29 w 170"/>
                <a:gd name="T3" fmla="*/ 9 h 300"/>
                <a:gd name="T4" fmla="*/ 8 w 170"/>
                <a:gd name="T5" fmla="*/ 33 h 300"/>
                <a:gd name="T6" fmla="*/ 4 w 170"/>
                <a:gd name="T7" fmla="*/ 229 h 300"/>
                <a:gd name="T8" fmla="*/ 126 w 170"/>
                <a:gd name="T9" fmla="*/ 300 h 300"/>
                <a:gd name="T10" fmla="*/ 157 w 170"/>
                <a:gd name="T11" fmla="*/ 138 h 300"/>
                <a:gd name="T12" fmla="*/ 36 w 170"/>
                <a:gd name="T13" fmla="*/ 16 h 300"/>
                <a:gd name="T14" fmla="*/ 141 w 170"/>
                <a:gd name="T15" fmla="*/ 12 h 300"/>
                <a:gd name="T16" fmla="*/ 111 w 170"/>
                <a:gd name="T17" fmla="*/ 16 h 300"/>
                <a:gd name="T18" fmla="*/ 121 w 170"/>
                <a:gd name="T19" fmla="*/ 26 h 300"/>
                <a:gd name="T20" fmla="*/ 28 w 170"/>
                <a:gd name="T21" fmla="*/ 29 h 300"/>
                <a:gd name="T22" fmla="*/ 123 w 170"/>
                <a:gd name="T23" fmla="*/ 290 h 300"/>
                <a:gd name="T24" fmla="*/ 44 w 170"/>
                <a:gd name="T25" fmla="*/ 270 h 300"/>
                <a:gd name="T26" fmla="*/ 33 w 170"/>
                <a:gd name="T27" fmla="*/ 248 h 300"/>
                <a:gd name="T28" fmla="*/ 29 w 170"/>
                <a:gd name="T29" fmla="*/ 287 h 300"/>
                <a:gd name="T30" fmla="*/ 21 w 170"/>
                <a:gd name="T31" fmla="*/ 256 h 300"/>
                <a:gd name="T32" fmla="*/ 18 w 170"/>
                <a:gd name="T33" fmla="*/ 284 h 300"/>
                <a:gd name="T34" fmla="*/ 17 w 170"/>
                <a:gd name="T35" fmla="*/ 215 h 300"/>
                <a:gd name="T36" fmla="*/ 13 w 170"/>
                <a:gd name="T37" fmla="*/ 285 h 300"/>
                <a:gd name="T38" fmla="*/ 9 w 170"/>
                <a:gd name="T39" fmla="*/ 246 h 300"/>
                <a:gd name="T40" fmla="*/ 12 w 170"/>
                <a:gd name="T41" fmla="*/ 172 h 300"/>
                <a:gd name="T42" fmla="*/ 119 w 170"/>
                <a:gd name="T43" fmla="*/ 37 h 300"/>
                <a:gd name="T44" fmla="*/ 126 w 170"/>
                <a:gd name="T45" fmla="*/ 36 h 300"/>
                <a:gd name="T46" fmla="*/ 145 w 170"/>
                <a:gd name="T47" fmla="*/ 27 h 300"/>
                <a:gd name="T48" fmla="*/ 129 w 170"/>
                <a:gd name="T49" fmla="*/ 85 h 300"/>
                <a:gd name="T50" fmla="*/ 158 w 170"/>
                <a:gd name="T51" fmla="*/ 232 h 300"/>
                <a:gd name="T52" fmla="*/ 152 w 170"/>
                <a:gd name="T53" fmla="*/ 269 h 300"/>
                <a:gd name="T54" fmla="*/ 145 w 170"/>
                <a:gd name="T55" fmla="*/ 235 h 300"/>
                <a:gd name="T56" fmla="*/ 142 w 170"/>
                <a:gd name="T57" fmla="*/ 280 h 300"/>
                <a:gd name="T58" fmla="*/ 138 w 170"/>
                <a:gd name="T59" fmla="*/ 196 h 300"/>
                <a:gd name="T60" fmla="*/ 135 w 170"/>
                <a:gd name="T61" fmla="*/ 277 h 300"/>
                <a:gd name="T62" fmla="*/ 133 w 170"/>
                <a:gd name="T63" fmla="*/ 289 h 300"/>
                <a:gd name="T64" fmla="*/ 146 w 170"/>
                <a:gd name="T65" fmla="*/ 127 h 300"/>
                <a:gd name="T66" fmla="*/ 158 w 170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0">
                  <a:moveTo>
                    <a:pt x="157" y="138"/>
                  </a:moveTo>
                  <a:cubicBezTo>
                    <a:pt x="152" y="95"/>
                    <a:pt x="154" y="51"/>
                    <a:pt x="150" y="6"/>
                  </a:cubicBezTo>
                  <a:cubicBezTo>
                    <a:pt x="144" y="0"/>
                    <a:pt x="138" y="0"/>
                    <a:pt x="131" y="0"/>
                  </a:cubicBezTo>
                  <a:cubicBezTo>
                    <a:pt x="100" y="2"/>
                    <a:pt x="60" y="4"/>
                    <a:pt x="29" y="9"/>
                  </a:cubicBezTo>
                  <a:cubicBezTo>
                    <a:pt x="25" y="14"/>
                    <a:pt x="30" y="16"/>
                    <a:pt x="26" y="21"/>
                  </a:cubicBezTo>
                  <a:cubicBezTo>
                    <a:pt x="22" y="28"/>
                    <a:pt x="12" y="26"/>
                    <a:pt x="8" y="33"/>
                  </a:cubicBezTo>
                  <a:cubicBezTo>
                    <a:pt x="6" y="59"/>
                    <a:pt x="5" y="90"/>
                    <a:pt x="4" y="123"/>
                  </a:cubicBezTo>
                  <a:cubicBezTo>
                    <a:pt x="2" y="158"/>
                    <a:pt x="5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3" y="298"/>
                    <a:pt x="83" y="295"/>
                    <a:pt x="126" y="300"/>
                  </a:cubicBezTo>
                  <a:cubicBezTo>
                    <a:pt x="145" y="292"/>
                    <a:pt x="157" y="278"/>
                    <a:pt x="165" y="260"/>
                  </a:cubicBezTo>
                  <a:cubicBezTo>
                    <a:pt x="170" y="220"/>
                    <a:pt x="162" y="182"/>
                    <a:pt x="157" y="138"/>
                  </a:cubicBezTo>
                  <a:close/>
                  <a:moveTo>
                    <a:pt x="65" y="19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3"/>
                    <a:pt x="93" y="9"/>
                    <a:pt x="118" y="8"/>
                  </a:cubicBezTo>
                  <a:cubicBezTo>
                    <a:pt x="126" y="8"/>
                    <a:pt x="136" y="6"/>
                    <a:pt x="141" y="12"/>
                  </a:cubicBezTo>
                  <a:cubicBezTo>
                    <a:pt x="129" y="19"/>
                    <a:pt x="107" y="5"/>
                    <a:pt x="96" y="16"/>
                  </a:cubicBezTo>
                  <a:cubicBezTo>
                    <a:pt x="99" y="21"/>
                    <a:pt x="106" y="17"/>
                    <a:pt x="111" y="16"/>
                  </a:cubicBezTo>
                  <a:cubicBezTo>
                    <a:pt x="110" y="24"/>
                    <a:pt x="123" y="24"/>
                    <a:pt x="133" y="24"/>
                  </a:cubicBezTo>
                  <a:cubicBezTo>
                    <a:pt x="133" y="30"/>
                    <a:pt x="124" y="28"/>
                    <a:pt x="121" y="26"/>
                  </a:cubicBezTo>
                  <a:cubicBezTo>
                    <a:pt x="119" y="27"/>
                    <a:pt x="120" y="29"/>
                    <a:pt x="118" y="29"/>
                  </a:cubicBezTo>
                  <a:cubicBezTo>
                    <a:pt x="86" y="29"/>
                    <a:pt x="56" y="29"/>
                    <a:pt x="28" y="29"/>
                  </a:cubicBezTo>
                  <a:cubicBezTo>
                    <a:pt x="32" y="17"/>
                    <a:pt x="54" y="27"/>
                    <a:pt x="65" y="19"/>
                  </a:cubicBezTo>
                  <a:close/>
                  <a:moveTo>
                    <a:pt x="123" y="290"/>
                  </a:moveTo>
                  <a:cubicBezTo>
                    <a:pt x="99" y="288"/>
                    <a:pt x="71" y="290"/>
                    <a:pt x="49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29" y="284"/>
                    <a:pt x="42" y="255"/>
                    <a:pt x="33" y="248"/>
                  </a:cubicBezTo>
                  <a:cubicBezTo>
                    <a:pt x="29" y="252"/>
                    <a:pt x="29" y="262"/>
                    <a:pt x="29" y="269"/>
                  </a:cubicBezTo>
                  <a:cubicBezTo>
                    <a:pt x="29" y="276"/>
                    <a:pt x="31" y="281"/>
                    <a:pt x="29" y="287"/>
                  </a:cubicBezTo>
                  <a:cubicBezTo>
                    <a:pt x="23" y="271"/>
                    <a:pt x="28" y="250"/>
                    <a:pt x="28" y="234"/>
                  </a:cubicBezTo>
                  <a:cubicBezTo>
                    <a:pt x="19" y="237"/>
                    <a:pt x="21" y="248"/>
                    <a:pt x="21" y="256"/>
                  </a:cubicBezTo>
                  <a:cubicBezTo>
                    <a:pt x="21" y="266"/>
                    <a:pt x="22" y="276"/>
                    <a:pt x="20" y="287"/>
                  </a:cubicBezTo>
                  <a:cubicBezTo>
                    <a:pt x="16" y="287"/>
                    <a:pt x="18" y="284"/>
                    <a:pt x="18" y="284"/>
                  </a:cubicBezTo>
                  <a:cubicBezTo>
                    <a:pt x="18" y="274"/>
                    <a:pt x="20" y="242"/>
                    <a:pt x="20" y="230"/>
                  </a:cubicBezTo>
                  <a:cubicBezTo>
                    <a:pt x="20" y="225"/>
                    <a:pt x="22" y="218"/>
                    <a:pt x="17" y="215"/>
                  </a:cubicBezTo>
                  <a:cubicBezTo>
                    <a:pt x="12" y="218"/>
                    <a:pt x="15" y="228"/>
                    <a:pt x="14" y="237"/>
                  </a:cubicBezTo>
                  <a:cubicBezTo>
                    <a:pt x="14" y="254"/>
                    <a:pt x="11" y="273"/>
                    <a:pt x="13" y="285"/>
                  </a:cubicBezTo>
                  <a:cubicBezTo>
                    <a:pt x="7" y="286"/>
                    <a:pt x="8" y="271"/>
                    <a:pt x="8" y="267"/>
                  </a:cubicBezTo>
                  <a:cubicBezTo>
                    <a:pt x="7" y="260"/>
                    <a:pt x="9" y="253"/>
                    <a:pt x="9" y="246"/>
                  </a:cubicBezTo>
                  <a:cubicBezTo>
                    <a:pt x="10" y="229"/>
                    <a:pt x="9" y="211"/>
                    <a:pt x="9" y="196"/>
                  </a:cubicBezTo>
                  <a:cubicBezTo>
                    <a:pt x="9" y="188"/>
                    <a:pt x="11" y="180"/>
                    <a:pt x="12" y="172"/>
                  </a:cubicBezTo>
                  <a:cubicBezTo>
                    <a:pt x="13" y="136"/>
                    <a:pt x="9" y="86"/>
                    <a:pt x="14" y="37"/>
                  </a:cubicBezTo>
                  <a:cubicBezTo>
                    <a:pt x="52" y="39"/>
                    <a:pt x="85" y="38"/>
                    <a:pt x="119" y="37"/>
                  </a:cubicBezTo>
                  <a:cubicBezTo>
                    <a:pt x="122" y="125"/>
                    <a:pt x="131" y="215"/>
                    <a:pt x="123" y="290"/>
                  </a:cubicBezTo>
                  <a:close/>
                  <a:moveTo>
                    <a:pt x="126" y="36"/>
                  </a:moveTo>
                  <a:cubicBezTo>
                    <a:pt x="134" y="34"/>
                    <a:pt x="140" y="32"/>
                    <a:pt x="142" y="24"/>
                  </a:cubicBezTo>
                  <a:cubicBezTo>
                    <a:pt x="145" y="24"/>
                    <a:pt x="145" y="25"/>
                    <a:pt x="145" y="27"/>
                  </a:cubicBezTo>
                  <a:cubicBezTo>
                    <a:pt x="144" y="37"/>
                    <a:pt x="146" y="64"/>
                    <a:pt x="146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8" y="63"/>
                    <a:pt x="129" y="54"/>
                    <a:pt x="126" y="36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8"/>
                    <a:pt x="154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3" y="254"/>
                    <a:pt x="156" y="223"/>
                    <a:pt x="149" y="210"/>
                  </a:cubicBezTo>
                  <a:cubicBezTo>
                    <a:pt x="142" y="213"/>
                    <a:pt x="145" y="226"/>
                    <a:pt x="145" y="235"/>
                  </a:cubicBezTo>
                  <a:cubicBezTo>
                    <a:pt x="144" y="246"/>
                    <a:pt x="143" y="257"/>
                    <a:pt x="144" y="266"/>
                  </a:cubicBezTo>
                  <a:cubicBezTo>
                    <a:pt x="144" y="271"/>
                    <a:pt x="151" y="279"/>
                    <a:pt x="142" y="280"/>
                  </a:cubicBezTo>
                  <a:cubicBezTo>
                    <a:pt x="143" y="274"/>
                    <a:pt x="141" y="266"/>
                    <a:pt x="141" y="259"/>
                  </a:cubicBezTo>
                  <a:cubicBezTo>
                    <a:pt x="141" y="239"/>
                    <a:pt x="146" y="213"/>
                    <a:pt x="138" y="196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39"/>
                    <a:pt x="137" y="263"/>
                    <a:pt x="135" y="277"/>
                  </a:cubicBezTo>
                  <a:cubicBezTo>
                    <a:pt x="135" y="280"/>
                    <a:pt x="136" y="283"/>
                    <a:pt x="140" y="282"/>
                  </a:cubicBezTo>
                  <a:cubicBezTo>
                    <a:pt x="139" y="286"/>
                    <a:pt x="133" y="285"/>
                    <a:pt x="133" y="289"/>
                  </a:cubicBezTo>
                  <a:cubicBezTo>
                    <a:pt x="134" y="230"/>
                    <a:pt x="133" y="192"/>
                    <a:pt x="130" y="133"/>
                  </a:cubicBezTo>
                  <a:cubicBezTo>
                    <a:pt x="139" y="135"/>
                    <a:pt x="143" y="131"/>
                    <a:pt x="146" y="127"/>
                  </a:cubicBezTo>
                  <a:cubicBezTo>
                    <a:pt x="148" y="127"/>
                    <a:pt x="149" y="127"/>
                    <a:pt x="149" y="128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69"/>
            <p:cNvSpPr>
              <a:spLocks noEditPoints="1"/>
            </p:cNvSpPr>
            <p:nvPr/>
          </p:nvSpPr>
          <p:spPr bwMode="auto">
            <a:xfrm>
              <a:off x="3616531" y="1020994"/>
              <a:ext cx="712939" cy="489079"/>
            </a:xfrm>
            <a:custGeom>
              <a:avLst/>
              <a:gdLst>
                <a:gd name="T0" fmla="*/ 173 w 191"/>
                <a:gd name="T1" fmla="*/ 128 h 131"/>
                <a:gd name="T2" fmla="*/ 178 w 191"/>
                <a:gd name="T3" fmla="*/ 2 h 131"/>
                <a:gd name="T4" fmla="*/ 3 w 191"/>
                <a:gd name="T5" fmla="*/ 73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9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1 h 131"/>
                <a:gd name="T48" fmla="*/ 98 w 191"/>
                <a:gd name="T49" fmla="*/ 71 h 131"/>
                <a:gd name="T50" fmla="*/ 54 w 191"/>
                <a:gd name="T51" fmla="*/ 116 h 131"/>
                <a:gd name="T52" fmla="*/ 114 w 191"/>
                <a:gd name="T53" fmla="*/ 14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4 h 131"/>
                <a:gd name="T76" fmla="*/ 30 w 191"/>
                <a:gd name="T77" fmla="*/ 85 h 131"/>
                <a:gd name="T78" fmla="*/ 34 w 191"/>
                <a:gd name="T79" fmla="*/ 55 h 131"/>
                <a:gd name="T80" fmla="*/ 51 w 191"/>
                <a:gd name="T81" fmla="*/ 14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7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7"/>
                  </a:cubicBezTo>
                  <a:cubicBezTo>
                    <a:pt x="5" y="30"/>
                    <a:pt x="4" y="55"/>
                    <a:pt x="3" y="73"/>
                  </a:cubicBezTo>
                  <a:cubicBezTo>
                    <a:pt x="2" y="80"/>
                    <a:pt x="0" y="88"/>
                    <a:pt x="0" y="94"/>
                  </a:cubicBezTo>
                  <a:cubicBezTo>
                    <a:pt x="1" y="119"/>
                    <a:pt x="16" y="126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2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20"/>
                  </a:cubicBezTo>
                  <a:cubicBezTo>
                    <a:pt x="146" y="104"/>
                    <a:pt x="156" y="93"/>
                    <a:pt x="164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2" y="73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9"/>
                    <a:pt x="164" y="72"/>
                    <a:pt x="156" y="75"/>
                  </a:cubicBezTo>
                  <a:cubicBezTo>
                    <a:pt x="157" y="91"/>
                    <a:pt x="137" y="104"/>
                    <a:pt x="137" y="118"/>
                  </a:cubicBezTo>
                  <a:cubicBezTo>
                    <a:pt x="129" y="122"/>
                    <a:pt x="124" y="119"/>
                    <a:pt x="113" y="119"/>
                  </a:cubicBezTo>
                  <a:cubicBezTo>
                    <a:pt x="117" y="103"/>
                    <a:pt x="127" y="93"/>
                    <a:pt x="134" y="80"/>
                  </a:cubicBezTo>
                  <a:cubicBezTo>
                    <a:pt x="136" y="79"/>
                    <a:pt x="138" y="85"/>
                    <a:pt x="139" y="80"/>
                  </a:cubicBezTo>
                  <a:cubicBezTo>
                    <a:pt x="138" y="91"/>
                    <a:pt x="126" y="102"/>
                    <a:pt x="123" y="115"/>
                  </a:cubicBezTo>
                  <a:cubicBezTo>
                    <a:pt x="130" y="118"/>
                    <a:pt x="133" y="107"/>
                    <a:pt x="135" y="103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8" y="42"/>
                    <a:pt x="172" y="30"/>
                    <a:pt x="181" y="24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4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50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2"/>
                    <a:pt x="158" y="33"/>
                    <a:pt x="171" y="12"/>
                  </a:cubicBezTo>
                  <a:cubicBezTo>
                    <a:pt x="174" y="13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3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9"/>
                  </a:cubicBezTo>
                  <a:cubicBezTo>
                    <a:pt x="121" y="92"/>
                    <a:pt x="112" y="104"/>
                    <a:pt x="106" y="119"/>
                  </a:cubicBezTo>
                  <a:cubicBezTo>
                    <a:pt x="102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2" y="74"/>
                    <a:pt x="121" y="73"/>
                    <a:pt x="119" y="73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2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4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80"/>
                  </a:cubicBezTo>
                  <a:cubicBezTo>
                    <a:pt x="107" y="93"/>
                    <a:pt x="91" y="103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7"/>
                  </a:cubicBezTo>
                  <a:cubicBezTo>
                    <a:pt x="109" y="74"/>
                    <a:pt x="108" y="72"/>
                    <a:pt x="105" y="72"/>
                  </a:cubicBezTo>
                  <a:cubicBezTo>
                    <a:pt x="111" y="62"/>
                    <a:pt x="116" y="52"/>
                    <a:pt x="127" y="46"/>
                  </a:cubicBezTo>
                  <a:cubicBezTo>
                    <a:pt x="132" y="32"/>
                    <a:pt x="140" y="20"/>
                    <a:pt x="150" y="12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9"/>
                    <a:pt x="98" y="47"/>
                  </a:cubicBezTo>
                  <a:cubicBezTo>
                    <a:pt x="90" y="73"/>
                    <a:pt x="73" y="90"/>
                    <a:pt x="65" y="115"/>
                  </a:cubicBezTo>
                  <a:cubicBezTo>
                    <a:pt x="71" y="117"/>
                    <a:pt x="71" y="110"/>
                    <a:pt x="73" y="107"/>
                  </a:cubicBezTo>
                  <a:cubicBezTo>
                    <a:pt x="78" y="98"/>
                    <a:pt x="85" y="86"/>
                    <a:pt x="92" y="78"/>
                  </a:cubicBezTo>
                  <a:cubicBezTo>
                    <a:pt x="93" y="74"/>
                    <a:pt x="90" y="75"/>
                    <a:pt x="91" y="71"/>
                  </a:cubicBezTo>
                  <a:cubicBezTo>
                    <a:pt x="104" y="52"/>
                    <a:pt x="120" y="29"/>
                    <a:pt x="131" y="13"/>
                  </a:cubicBezTo>
                  <a:cubicBezTo>
                    <a:pt x="134" y="13"/>
                    <a:pt x="137" y="13"/>
                    <a:pt x="139" y="13"/>
                  </a:cubicBezTo>
                  <a:cubicBezTo>
                    <a:pt x="128" y="35"/>
                    <a:pt x="111" y="51"/>
                    <a:pt x="98" y="71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4" y="64"/>
                    <a:pt x="94" y="59"/>
                    <a:pt x="90" y="44"/>
                  </a:cubicBezTo>
                  <a:cubicBezTo>
                    <a:pt x="98" y="34"/>
                    <a:pt x="105" y="23"/>
                    <a:pt x="114" y="14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90"/>
                    <a:pt x="53" y="102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6"/>
                  </a:cubicBezTo>
                  <a:cubicBezTo>
                    <a:pt x="66" y="65"/>
                    <a:pt x="72" y="59"/>
                    <a:pt x="76" y="52"/>
                  </a:cubicBezTo>
                  <a:cubicBezTo>
                    <a:pt x="77" y="48"/>
                    <a:pt x="74" y="47"/>
                    <a:pt x="74" y="44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3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1"/>
                    <a:pt x="84" y="23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5"/>
                    <a:pt x="69" y="55"/>
                  </a:cubicBezTo>
                  <a:cubicBezTo>
                    <a:pt x="64" y="66"/>
                    <a:pt x="57" y="75"/>
                    <a:pt x="51" y="85"/>
                  </a:cubicBezTo>
                  <a:cubicBezTo>
                    <a:pt x="45" y="95"/>
                    <a:pt x="42" y="107"/>
                    <a:pt x="33" y="114"/>
                  </a:cubicBezTo>
                  <a:cubicBezTo>
                    <a:pt x="36" y="100"/>
                    <a:pt x="44" y="91"/>
                    <a:pt x="51" y="81"/>
                  </a:cubicBezTo>
                  <a:cubicBezTo>
                    <a:pt x="52" y="77"/>
                    <a:pt x="47" y="78"/>
                    <a:pt x="48" y="74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2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5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4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0" y="66"/>
                    <a:pt x="25" y="71"/>
                    <a:pt x="30" y="85"/>
                  </a:cubicBezTo>
                  <a:cubicBezTo>
                    <a:pt x="24" y="90"/>
                    <a:pt x="22" y="101"/>
                    <a:pt x="15" y="107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2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5"/>
                    <a:pt x="37" y="30"/>
                  </a:cubicBezTo>
                  <a:cubicBezTo>
                    <a:pt x="40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1" y="13"/>
                    <a:pt x="22" y="15"/>
                    <a:pt x="26" y="14"/>
                  </a:cubicBezTo>
                  <a:cubicBezTo>
                    <a:pt x="24" y="20"/>
                    <a:pt x="19" y="23"/>
                    <a:pt x="18" y="30"/>
                  </a:cubicBezTo>
                  <a:cubicBezTo>
                    <a:pt x="14" y="24"/>
                    <a:pt x="18" y="18"/>
                    <a:pt x="18" y="13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5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6"/>
                    <a:pt x="24" y="40"/>
                    <a:pt x="14" y="49"/>
                  </a:cubicBezTo>
                  <a:cubicBezTo>
                    <a:pt x="17" y="37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5" y="60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6"/>
                  </a:cubicBezTo>
                  <a:cubicBezTo>
                    <a:pt x="15" y="79"/>
                    <a:pt x="17" y="86"/>
                    <a:pt x="14" y="90"/>
                  </a:cubicBezTo>
                  <a:cubicBezTo>
                    <a:pt x="8" y="79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70"/>
            <p:cNvSpPr>
              <a:spLocks noEditPoints="1"/>
            </p:cNvSpPr>
            <p:nvPr/>
          </p:nvSpPr>
          <p:spPr bwMode="auto">
            <a:xfrm>
              <a:off x="1896234" y="1446809"/>
              <a:ext cx="231158" cy="197091"/>
            </a:xfrm>
            <a:custGeom>
              <a:avLst/>
              <a:gdLst>
                <a:gd name="T0" fmla="*/ 59 w 62"/>
                <a:gd name="T1" fmla="*/ 46 h 53"/>
                <a:gd name="T2" fmla="*/ 55 w 62"/>
                <a:gd name="T3" fmla="*/ 0 h 53"/>
                <a:gd name="T4" fmla="*/ 3 w 62"/>
                <a:gd name="T5" fmla="*/ 7 h 53"/>
                <a:gd name="T6" fmla="*/ 2 w 62"/>
                <a:gd name="T7" fmla="*/ 51 h 53"/>
                <a:gd name="T8" fmla="*/ 59 w 62"/>
                <a:gd name="T9" fmla="*/ 46 h 53"/>
                <a:gd name="T10" fmla="*/ 49 w 62"/>
                <a:gd name="T11" fmla="*/ 40 h 53"/>
                <a:gd name="T12" fmla="*/ 51 w 62"/>
                <a:gd name="T13" fmla="*/ 30 h 53"/>
                <a:gd name="T14" fmla="*/ 49 w 62"/>
                <a:gd name="T15" fmla="*/ 40 h 53"/>
                <a:gd name="T16" fmla="*/ 51 w 62"/>
                <a:gd name="T17" fmla="*/ 18 h 53"/>
                <a:gd name="T18" fmla="*/ 39 w 62"/>
                <a:gd name="T19" fmla="*/ 41 h 53"/>
                <a:gd name="T20" fmla="*/ 51 w 62"/>
                <a:gd name="T21" fmla="*/ 18 h 53"/>
                <a:gd name="T22" fmla="*/ 27 w 62"/>
                <a:gd name="T23" fmla="*/ 42 h 53"/>
                <a:gd name="T24" fmla="*/ 34 w 62"/>
                <a:gd name="T25" fmla="*/ 28 h 53"/>
                <a:gd name="T26" fmla="*/ 27 w 62"/>
                <a:gd name="T27" fmla="*/ 42 h 53"/>
                <a:gd name="T28" fmla="*/ 34 w 62"/>
                <a:gd name="T29" fmla="*/ 14 h 53"/>
                <a:gd name="T30" fmla="*/ 22 w 62"/>
                <a:gd name="T31" fmla="*/ 40 h 53"/>
                <a:gd name="T32" fmla="*/ 14 w 62"/>
                <a:gd name="T33" fmla="*/ 43 h 53"/>
                <a:gd name="T34" fmla="*/ 30 w 62"/>
                <a:gd name="T35" fmla="*/ 14 h 53"/>
                <a:gd name="T36" fmla="*/ 34 w 62"/>
                <a:gd name="T37" fmla="*/ 14 h 53"/>
                <a:gd name="T38" fmla="*/ 19 w 62"/>
                <a:gd name="T39" fmla="*/ 13 h 53"/>
                <a:gd name="T40" fmla="*/ 23 w 62"/>
                <a:gd name="T41" fmla="*/ 14 h 53"/>
                <a:gd name="T42" fmla="*/ 11 w 62"/>
                <a:gd name="T43" fmla="*/ 40 h 53"/>
                <a:gd name="T44" fmla="*/ 19 w 62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3">
                  <a:moveTo>
                    <a:pt x="59" y="46"/>
                  </a:moveTo>
                  <a:cubicBezTo>
                    <a:pt x="59" y="27"/>
                    <a:pt x="62" y="12"/>
                    <a:pt x="55" y="0"/>
                  </a:cubicBezTo>
                  <a:cubicBezTo>
                    <a:pt x="41" y="0"/>
                    <a:pt x="16" y="0"/>
                    <a:pt x="3" y="7"/>
                  </a:cubicBezTo>
                  <a:cubicBezTo>
                    <a:pt x="2" y="17"/>
                    <a:pt x="0" y="42"/>
                    <a:pt x="2" y="51"/>
                  </a:cubicBezTo>
                  <a:cubicBezTo>
                    <a:pt x="20" y="53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4"/>
                    <a:pt x="51" y="30"/>
                  </a:cubicBezTo>
                  <a:cubicBezTo>
                    <a:pt x="53" y="34"/>
                    <a:pt x="54" y="40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4"/>
                    <a:pt x="43" y="20"/>
                    <a:pt x="51" y="18"/>
                  </a:cubicBezTo>
                  <a:close/>
                  <a:moveTo>
                    <a:pt x="27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7" y="42"/>
                  </a:cubicBezTo>
                  <a:close/>
                  <a:moveTo>
                    <a:pt x="34" y="14"/>
                  </a:moveTo>
                  <a:cubicBezTo>
                    <a:pt x="35" y="23"/>
                    <a:pt x="22" y="34"/>
                    <a:pt x="22" y="40"/>
                  </a:cubicBezTo>
                  <a:cubicBezTo>
                    <a:pt x="20" y="43"/>
                    <a:pt x="17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1" y="14"/>
                    <a:pt x="32" y="14"/>
                    <a:pt x="34" y="14"/>
                  </a:cubicBezTo>
                  <a:close/>
                  <a:moveTo>
                    <a:pt x="19" y="13"/>
                  </a:moveTo>
                  <a:cubicBezTo>
                    <a:pt x="20" y="13"/>
                    <a:pt x="21" y="14"/>
                    <a:pt x="23" y="14"/>
                  </a:cubicBezTo>
                  <a:cubicBezTo>
                    <a:pt x="19" y="23"/>
                    <a:pt x="14" y="30"/>
                    <a:pt x="11" y="40"/>
                  </a:cubicBezTo>
                  <a:cubicBezTo>
                    <a:pt x="7" y="30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71"/>
            <p:cNvSpPr>
              <a:spLocks noEditPoints="1"/>
            </p:cNvSpPr>
            <p:nvPr/>
          </p:nvSpPr>
          <p:spPr bwMode="auto">
            <a:xfrm>
              <a:off x="1090832" y="1237551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9 h 324"/>
                <a:gd name="T8" fmla="*/ 11 w 160"/>
                <a:gd name="T9" fmla="*/ 76 h 324"/>
                <a:gd name="T10" fmla="*/ 15 w 160"/>
                <a:gd name="T11" fmla="*/ 12 h 324"/>
                <a:gd name="T12" fmla="*/ 7 w 160"/>
                <a:gd name="T13" fmla="*/ 140 h 324"/>
                <a:gd name="T14" fmla="*/ 11 w 160"/>
                <a:gd name="T15" fmla="*/ 312 h 324"/>
                <a:gd name="T16" fmla="*/ 141 w 160"/>
                <a:gd name="T17" fmla="*/ 311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6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1 h 324"/>
                <a:gd name="T32" fmla="*/ 106 w 160"/>
                <a:gd name="T33" fmla="*/ 57 h 324"/>
                <a:gd name="T34" fmla="*/ 88 w 160"/>
                <a:gd name="T35" fmla="*/ 67 h 324"/>
                <a:gd name="T36" fmla="*/ 106 w 160"/>
                <a:gd name="T37" fmla="*/ 57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20 h 324"/>
                <a:gd name="T46" fmla="*/ 81 w 160"/>
                <a:gd name="T47" fmla="*/ 151 h 324"/>
                <a:gd name="T48" fmla="*/ 78 w 160"/>
                <a:gd name="T49" fmla="*/ 120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70 h 324"/>
                <a:gd name="T64" fmla="*/ 50 w 160"/>
                <a:gd name="T65" fmla="*/ 13 h 324"/>
                <a:gd name="T66" fmla="*/ 22 w 160"/>
                <a:gd name="T67" fmla="*/ 70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9 h 324"/>
                <a:gd name="T76" fmla="*/ 13 w 160"/>
                <a:gd name="T77" fmla="*/ 158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1 h 324"/>
                <a:gd name="T84" fmla="*/ 98 w 160"/>
                <a:gd name="T85" fmla="*/ 173 h 324"/>
                <a:gd name="T86" fmla="*/ 28 w 160"/>
                <a:gd name="T87" fmla="*/ 241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1 h 324"/>
                <a:gd name="T100" fmla="*/ 124 w 160"/>
                <a:gd name="T101" fmla="*/ 131 h 324"/>
                <a:gd name="T102" fmla="*/ 117 w 160"/>
                <a:gd name="T103" fmla="*/ 130 h 324"/>
                <a:gd name="T104" fmla="*/ 132 w 160"/>
                <a:gd name="T105" fmla="*/ 109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9"/>
                    <a:pt x="80" y="78"/>
                  </a:cubicBezTo>
                  <a:cubicBezTo>
                    <a:pt x="81" y="96"/>
                    <a:pt x="80" y="111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90"/>
                    <a:pt x="61" y="40"/>
                    <a:pt x="57" y="7"/>
                  </a:cubicBezTo>
                  <a:cubicBezTo>
                    <a:pt x="39" y="0"/>
                    <a:pt x="15" y="0"/>
                    <a:pt x="0" y="9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9" y="49"/>
                    <a:pt x="8" y="35"/>
                  </a:cubicBezTo>
                  <a:cubicBezTo>
                    <a:pt x="7" y="27"/>
                    <a:pt x="4" y="13"/>
                    <a:pt x="15" y="12"/>
                  </a:cubicBezTo>
                  <a:cubicBezTo>
                    <a:pt x="13" y="52"/>
                    <a:pt x="20" y="91"/>
                    <a:pt x="25" y="129"/>
                  </a:cubicBezTo>
                  <a:cubicBezTo>
                    <a:pt x="18" y="131"/>
                    <a:pt x="12" y="135"/>
                    <a:pt x="7" y="140"/>
                  </a:cubicBezTo>
                  <a:cubicBezTo>
                    <a:pt x="2" y="151"/>
                    <a:pt x="6" y="160"/>
                    <a:pt x="7" y="173"/>
                  </a:cubicBezTo>
                  <a:cubicBezTo>
                    <a:pt x="9" y="217"/>
                    <a:pt x="3" y="271"/>
                    <a:pt x="11" y="312"/>
                  </a:cubicBezTo>
                  <a:cubicBezTo>
                    <a:pt x="27" y="324"/>
                    <a:pt x="53" y="321"/>
                    <a:pt x="76" y="320"/>
                  </a:cubicBezTo>
                  <a:cubicBezTo>
                    <a:pt x="98" y="318"/>
                    <a:pt x="120" y="311"/>
                    <a:pt x="141" y="311"/>
                  </a:cubicBezTo>
                  <a:cubicBezTo>
                    <a:pt x="151" y="293"/>
                    <a:pt x="149" y="269"/>
                    <a:pt x="150" y="245"/>
                  </a:cubicBezTo>
                  <a:cubicBezTo>
                    <a:pt x="153" y="212"/>
                    <a:pt x="157" y="174"/>
                    <a:pt x="153" y="134"/>
                  </a:cubicBezTo>
                  <a:cubicBezTo>
                    <a:pt x="147" y="129"/>
                    <a:pt x="140" y="124"/>
                    <a:pt x="129" y="124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9"/>
                    <a:pt x="109" y="149"/>
                  </a:cubicBezTo>
                  <a:cubicBezTo>
                    <a:pt x="99" y="147"/>
                    <a:pt x="103" y="134"/>
                    <a:pt x="102" y="126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8"/>
                    <a:pt x="106" y="49"/>
                  </a:cubicBezTo>
                  <a:cubicBezTo>
                    <a:pt x="100" y="51"/>
                    <a:pt x="93" y="51"/>
                    <a:pt x="85" y="51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7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6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7"/>
                  </a:cubicBezTo>
                  <a:close/>
                  <a:moveTo>
                    <a:pt x="96" y="132"/>
                  </a:moveTo>
                  <a:cubicBezTo>
                    <a:pt x="96" y="140"/>
                    <a:pt x="101" y="152"/>
                    <a:pt x="90" y="150"/>
                  </a:cubicBezTo>
                  <a:cubicBezTo>
                    <a:pt x="89" y="150"/>
                    <a:pt x="87" y="143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1"/>
                    <a:pt x="95" y="111"/>
                    <a:pt x="96" y="132"/>
                  </a:cubicBezTo>
                  <a:close/>
                  <a:moveTo>
                    <a:pt x="78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9"/>
                    <a:pt x="81" y="151"/>
                  </a:cubicBezTo>
                  <a:cubicBezTo>
                    <a:pt x="73" y="150"/>
                    <a:pt x="70" y="150"/>
                    <a:pt x="64" y="151"/>
                  </a:cubicBezTo>
                  <a:cubicBezTo>
                    <a:pt x="62" y="139"/>
                    <a:pt x="76" y="132"/>
                    <a:pt x="78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2" y="131"/>
                    <a:pt x="62" y="137"/>
                  </a:cubicBezTo>
                  <a:cubicBezTo>
                    <a:pt x="60" y="134"/>
                    <a:pt x="60" y="130"/>
                    <a:pt x="60" y="125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8"/>
                    <a:pt x="56" y="152"/>
                  </a:cubicBezTo>
                  <a:cubicBezTo>
                    <a:pt x="49" y="152"/>
                    <a:pt x="42" y="152"/>
                    <a:pt x="34" y="151"/>
                  </a:cubicBezTo>
                  <a:cubicBezTo>
                    <a:pt x="31" y="137"/>
                    <a:pt x="32" y="119"/>
                    <a:pt x="29" y="104"/>
                  </a:cubicBezTo>
                  <a:cubicBezTo>
                    <a:pt x="40" y="105"/>
                    <a:pt x="40" y="106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6"/>
                    <a:pt x="54" y="87"/>
                  </a:cubicBezTo>
                  <a:cubicBezTo>
                    <a:pt x="54" y="90"/>
                    <a:pt x="54" y="93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70"/>
                  </a:moveTo>
                  <a:cubicBezTo>
                    <a:pt x="23" y="48"/>
                    <a:pt x="18" y="22"/>
                    <a:pt x="21" y="9"/>
                  </a:cubicBezTo>
                  <a:cubicBezTo>
                    <a:pt x="31" y="8"/>
                    <a:pt x="41" y="10"/>
                    <a:pt x="50" y="13"/>
                  </a:cubicBezTo>
                  <a:cubicBezTo>
                    <a:pt x="57" y="34"/>
                    <a:pt x="52" y="58"/>
                    <a:pt x="54" y="72"/>
                  </a:cubicBezTo>
                  <a:cubicBezTo>
                    <a:pt x="43" y="74"/>
                    <a:pt x="31" y="74"/>
                    <a:pt x="22" y="70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6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60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7"/>
                    <a:pt x="14" y="171"/>
                    <a:pt x="13" y="158"/>
                  </a:cubicBezTo>
                  <a:cubicBezTo>
                    <a:pt x="17" y="152"/>
                    <a:pt x="26" y="159"/>
                    <a:pt x="33" y="160"/>
                  </a:cubicBezTo>
                  <a:close/>
                  <a:moveTo>
                    <a:pt x="33" y="173"/>
                  </a:moveTo>
                  <a:cubicBezTo>
                    <a:pt x="33" y="186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6"/>
                    <a:pt x="33" y="173"/>
                  </a:cubicBezTo>
                  <a:close/>
                  <a:moveTo>
                    <a:pt x="28" y="241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3"/>
                  </a:cubicBezTo>
                  <a:cubicBezTo>
                    <a:pt x="77" y="212"/>
                    <a:pt x="41" y="249"/>
                    <a:pt x="16" y="289"/>
                  </a:cubicBezTo>
                  <a:cubicBezTo>
                    <a:pt x="10" y="266"/>
                    <a:pt x="19" y="255"/>
                    <a:pt x="28" y="241"/>
                  </a:cubicBezTo>
                  <a:close/>
                  <a:moveTo>
                    <a:pt x="138" y="302"/>
                  </a:moveTo>
                  <a:cubicBezTo>
                    <a:pt x="132" y="303"/>
                    <a:pt x="127" y="304"/>
                    <a:pt x="121" y="304"/>
                  </a:cubicBezTo>
                  <a:cubicBezTo>
                    <a:pt x="126" y="293"/>
                    <a:pt x="134" y="285"/>
                    <a:pt x="140" y="273"/>
                  </a:cubicBezTo>
                  <a:cubicBezTo>
                    <a:pt x="147" y="280"/>
                    <a:pt x="139" y="295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6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4" y="240"/>
                    <a:pt x="98" y="272"/>
                    <a:pt x="78" y="311"/>
                  </a:cubicBezTo>
                  <a:close/>
                  <a:moveTo>
                    <a:pt x="146" y="141"/>
                  </a:moveTo>
                  <a:cubicBezTo>
                    <a:pt x="138" y="144"/>
                    <a:pt x="125" y="149"/>
                    <a:pt x="116" y="147"/>
                  </a:cubicBezTo>
                  <a:cubicBezTo>
                    <a:pt x="118" y="138"/>
                    <a:pt x="123" y="139"/>
                    <a:pt x="124" y="131"/>
                  </a:cubicBezTo>
                  <a:cubicBezTo>
                    <a:pt x="131" y="130"/>
                    <a:pt x="144" y="132"/>
                    <a:pt x="146" y="141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2"/>
                    <a:pt x="114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9"/>
                    <a:pt x="124" y="84"/>
                    <a:pt x="126" y="78"/>
                  </a:cubicBezTo>
                  <a:cubicBezTo>
                    <a:pt x="131" y="84"/>
                    <a:pt x="140" y="86"/>
                    <a:pt x="144" y="92"/>
                  </a:cubicBezTo>
                  <a:cubicBezTo>
                    <a:pt x="143" y="97"/>
                    <a:pt x="139" y="100"/>
                    <a:pt x="137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0" y="75"/>
                  </a:cubicBezTo>
                  <a:cubicBezTo>
                    <a:pt x="132" y="67"/>
                    <a:pt x="145" y="66"/>
                    <a:pt x="152" y="70"/>
                  </a:cubicBezTo>
                  <a:cubicBezTo>
                    <a:pt x="153" y="78"/>
                    <a:pt x="149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78"/>
            <p:cNvSpPr>
              <a:spLocks/>
            </p:cNvSpPr>
            <p:nvPr/>
          </p:nvSpPr>
          <p:spPr bwMode="auto">
            <a:xfrm>
              <a:off x="5964605" y="135296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5 h 22"/>
                <a:gd name="T4" fmla="*/ 2 w 37"/>
                <a:gd name="T5" fmla="*/ 18 h 22"/>
                <a:gd name="T6" fmla="*/ 32 w 37"/>
                <a:gd name="T7" fmla="*/ 18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6"/>
                    <a:pt x="1" y="11"/>
                    <a:pt x="0" y="15"/>
                  </a:cubicBezTo>
                  <a:cubicBezTo>
                    <a:pt x="1" y="15"/>
                    <a:pt x="3" y="16"/>
                    <a:pt x="2" y="18"/>
                  </a:cubicBezTo>
                  <a:cubicBezTo>
                    <a:pt x="14" y="15"/>
                    <a:pt x="20" y="22"/>
                    <a:pt x="32" y="18"/>
                  </a:cubicBezTo>
                  <a:cubicBezTo>
                    <a:pt x="35" y="14"/>
                    <a:pt x="36" y="9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79"/>
            <p:cNvSpPr>
              <a:spLocks/>
            </p:cNvSpPr>
            <p:nvPr/>
          </p:nvSpPr>
          <p:spPr bwMode="auto">
            <a:xfrm>
              <a:off x="5930540" y="378620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6 h 146"/>
                <a:gd name="T12" fmla="*/ 7 w 46"/>
                <a:gd name="T13" fmla="*/ 111 h 146"/>
                <a:gd name="T14" fmla="*/ 6 w 46"/>
                <a:gd name="T15" fmla="*/ 35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7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1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6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5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7"/>
                  </a:cubicBezTo>
                  <a:cubicBezTo>
                    <a:pt x="21" y="20"/>
                    <a:pt x="33" y="14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4"/>
                    <a:pt x="31" y="7"/>
                    <a:pt x="24" y="11"/>
                  </a:cubicBezTo>
                  <a:cubicBezTo>
                    <a:pt x="16" y="15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80"/>
            <p:cNvSpPr>
              <a:spLocks/>
            </p:cNvSpPr>
            <p:nvPr/>
          </p:nvSpPr>
          <p:spPr bwMode="auto">
            <a:xfrm>
              <a:off x="5816177" y="325088"/>
              <a:ext cx="126528" cy="153293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1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9" y="11"/>
                    <a:pt x="0" y="38"/>
                    <a:pt x="11" y="41"/>
                  </a:cubicBezTo>
                  <a:cubicBezTo>
                    <a:pt x="14" y="38"/>
                    <a:pt x="8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6" y="21"/>
                    <a:pt x="12" y="16"/>
                  </a:cubicBezTo>
                  <a:cubicBezTo>
                    <a:pt x="15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81"/>
            <p:cNvSpPr>
              <a:spLocks/>
            </p:cNvSpPr>
            <p:nvPr/>
          </p:nvSpPr>
          <p:spPr bwMode="auto">
            <a:xfrm>
              <a:off x="6098432" y="750904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82"/>
            <p:cNvSpPr>
              <a:spLocks/>
            </p:cNvSpPr>
            <p:nvPr/>
          </p:nvSpPr>
          <p:spPr bwMode="auto">
            <a:xfrm>
              <a:off x="6013270" y="724139"/>
              <a:ext cx="77864" cy="63264"/>
            </a:xfrm>
            <a:custGeom>
              <a:avLst/>
              <a:gdLst>
                <a:gd name="T0" fmla="*/ 21 w 21"/>
                <a:gd name="T1" fmla="*/ 12 h 17"/>
                <a:gd name="T2" fmla="*/ 0 w 21"/>
                <a:gd name="T3" fmla="*/ 17 h 17"/>
                <a:gd name="T4" fmla="*/ 21 w 21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21" y="12"/>
                  </a:moveTo>
                  <a:cubicBezTo>
                    <a:pt x="21" y="0"/>
                    <a:pt x="0" y="10"/>
                    <a:pt x="0" y="17"/>
                  </a:cubicBezTo>
                  <a:cubicBezTo>
                    <a:pt x="8" y="17"/>
                    <a:pt x="11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83"/>
            <p:cNvSpPr>
              <a:spLocks noEditPoints="1"/>
            </p:cNvSpPr>
            <p:nvPr/>
          </p:nvSpPr>
          <p:spPr bwMode="auto">
            <a:xfrm>
              <a:off x="5816177" y="836068"/>
              <a:ext cx="126528" cy="145994"/>
            </a:xfrm>
            <a:custGeom>
              <a:avLst/>
              <a:gdLst>
                <a:gd name="T0" fmla="*/ 0 w 34"/>
                <a:gd name="T1" fmla="*/ 29 h 39"/>
                <a:gd name="T2" fmla="*/ 4 w 34"/>
                <a:gd name="T3" fmla="*/ 38 h 39"/>
                <a:gd name="T4" fmla="*/ 11 w 34"/>
                <a:gd name="T5" fmla="*/ 29 h 39"/>
                <a:gd name="T6" fmla="*/ 23 w 34"/>
                <a:gd name="T7" fmla="*/ 28 h 39"/>
                <a:gd name="T8" fmla="*/ 32 w 34"/>
                <a:gd name="T9" fmla="*/ 39 h 39"/>
                <a:gd name="T10" fmla="*/ 23 w 34"/>
                <a:gd name="T11" fmla="*/ 10 h 39"/>
                <a:gd name="T12" fmla="*/ 0 w 34"/>
                <a:gd name="T13" fmla="*/ 29 h 39"/>
                <a:gd name="T14" fmla="*/ 12 w 34"/>
                <a:gd name="T15" fmla="*/ 22 h 39"/>
                <a:gd name="T16" fmla="*/ 15 w 34"/>
                <a:gd name="T17" fmla="*/ 15 h 39"/>
                <a:gd name="T18" fmla="*/ 20 w 34"/>
                <a:gd name="T19" fmla="*/ 21 h 39"/>
                <a:gd name="T20" fmla="*/ 12 w 34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0" y="29"/>
                  </a:moveTo>
                  <a:cubicBezTo>
                    <a:pt x="0" y="32"/>
                    <a:pt x="2" y="37"/>
                    <a:pt x="4" y="38"/>
                  </a:cubicBezTo>
                  <a:cubicBezTo>
                    <a:pt x="7" y="36"/>
                    <a:pt x="7" y="30"/>
                    <a:pt x="11" y="29"/>
                  </a:cubicBezTo>
                  <a:cubicBezTo>
                    <a:pt x="16" y="30"/>
                    <a:pt x="18" y="28"/>
                    <a:pt x="23" y="28"/>
                  </a:cubicBezTo>
                  <a:cubicBezTo>
                    <a:pt x="25" y="32"/>
                    <a:pt x="26" y="38"/>
                    <a:pt x="32" y="39"/>
                  </a:cubicBezTo>
                  <a:cubicBezTo>
                    <a:pt x="34" y="29"/>
                    <a:pt x="23" y="22"/>
                    <a:pt x="23" y="10"/>
                  </a:cubicBezTo>
                  <a:cubicBezTo>
                    <a:pt x="15" y="0"/>
                    <a:pt x="1" y="25"/>
                    <a:pt x="0" y="29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9"/>
                    <a:pt x="15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20" y="24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84"/>
            <p:cNvSpPr>
              <a:spLocks/>
            </p:cNvSpPr>
            <p:nvPr/>
          </p:nvSpPr>
          <p:spPr bwMode="auto">
            <a:xfrm>
              <a:off x="5954872" y="1308115"/>
              <a:ext cx="148428" cy="861365"/>
            </a:xfrm>
            <a:custGeom>
              <a:avLst/>
              <a:gdLst>
                <a:gd name="T0" fmla="*/ 37 w 40"/>
                <a:gd name="T1" fmla="*/ 60 h 231"/>
                <a:gd name="T2" fmla="*/ 22 w 40"/>
                <a:gd name="T3" fmla="*/ 119 h 231"/>
                <a:gd name="T4" fmla="*/ 16 w 40"/>
                <a:gd name="T5" fmla="*/ 124 h 231"/>
                <a:gd name="T6" fmla="*/ 37 w 40"/>
                <a:gd name="T7" fmla="*/ 187 h 231"/>
                <a:gd name="T8" fmla="*/ 40 w 40"/>
                <a:gd name="T9" fmla="*/ 231 h 231"/>
                <a:gd name="T10" fmla="*/ 40 w 40"/>
                <a:gd name="T11" fmla="*/ 214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8 h 231"/>
                <a:gd name="T18" fmla="*/ 17 w 40"/>
                <a:gd name="T19" fmla="*/ 155 h 231"/>
                <a:gd name="T20" fmla="*/ 28 w 40"/>
                <a:gd name="T21" fmla="*/ 123 h 231"/>
                <a:gd name="T22" fmla="*/ 40 w 40"/>
                <a:gd name="T23" fmla="*/ 120 h 231"/>
                <a:gd name="T24" fmla="*/ 40 w 40"/>
                <a:gd name="T25" fmla="*/ 113 h 231"/>
                <a:gd name="T26" fmla="*/ 21 w 40"/>
                <a:gd name="T27" fmla="*/ 91 h 231"/>
                <a:gd name="T28" fmla="*/ 38 w 40"/>
                <a:gd name="T29" fmla="*/ 67 h 231"/>
                <a:gd name="T30" fmla="*/ 40 w 40"/>
                <a:gd name="T31" fmla="*/ 67 h 231"/>
                <a:gd name="T32" fmla="*/ 40 w 40"/>
                <a:gd name="T33" fmla="*/ 52 h 231"/>
                <a:gd name="T34" fmla="*/ 38 w 40"/>
                <a:gd name="T35" fmla="*/ 49 h 231"/>
                <a:gd name="T36" fmla="*/ 40 w 40"/>
                <a:gd name="T37" fmla="*/ 17 h 231"/>
                <a:gd name="T38" fmla="*/ 40 w 40"/>
                <a:gd name="T39" fmla="*/ 0 h 231"/>
                <a:gd name="T40" fmla="*/ 39 w 40"/>
                <a:gd name="T41" fmla="*/ 0 h 231"/>
                <a:gd name="T42" fmla="*/ 37 w 40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0"/>
                  </a:moveTo>
                  <a:cubicBezTo>
                    <a:pt x="13" y="64"/>
                    <a:pt x="7" y="101"/>
                    <a:pt x="22" y="119"/>
                  </a:cubicBezTo>
                  <a:cubicBezTo>
                    <a:pt x="20" y="119"/>
                    <a:pt x="17" y="122"/>
                    <a:pt x="16" y="124"/>
                  </a:cubicBezTo>
                  <a:cubicBezTo>
                    <a:pt x="0" y="152"/>
                    <a:pt x="18" y="178"/>
                    <a:pt x="37" y="187"/>
                  </a:cubicBezTo>
                  <a:cubicBezTo>
                    <a:pt x="25" y="203"/>
                    <a:pt x="29" y="219"/>
                    <a:pt x="40" y="23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39" y="214"/>
                  </a:cubicBezTo>
                  <a:cubicBezTo>
                    <a:pt x="39" y="208"/>
                    <a:pt x="39" y="204"/>
                    <a:pt x="40" y="201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30" y="172"/>
                    <a:pt x="22" y="165"/>
                    <a:pt x="17" y="155"/>
                  </a:cubicBezTo>
                  <a:cubicBezTo>
                    <a:pt x="16" y="139"/>
                    <a:pt x="21" y="131"/>
                    <a:pt x="28" y="123"/>
                  </a:cubicBezTo>
                  <a:cubicBezTo>
                    <a:pt x="34" y="124"/>
                    <a:pt x="37" y="123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30" y="108"/>
                    <a:pt x="21" y="102"/>
                    <a:pt x="21" y="91"/>
                  </a:cubicBezTo>
                  <a:cubicBezTo>
                    <a:pt x="21" y="82"/>
                    <a:pt x="30" y="70"/>
                    <a:pt x="38" y="67"/>
                  </a:cubicBezTo>
                  <a:cubicBezTo>
                    <a:pt x="39" y="67"/>
                    <a:pt x="39" y="67"/>
                    <a:pt x="40" y="67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9" y="51"/>
                    <a:pt x="39" y="50"/>
                    <a:pt x="38" y="49"/>
                  </a:cubicBezTo>
                  <a:cubicBezTo>
                    <a:pt x="33" y="39"/>
                    <a:pt x="36" y="28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27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85"/>
            <p:cNvSpPr>
              <a:spLocks/>
            </p:cNvSpPr>
            <p:nvPr/>
          </p:nvSpPr>
          <p:spPr bwMode="auto">
            <a:xfrm>
              <a:off x="5991370" y="2257077"/>
              <a:ext cx="111929" cy="18249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4"/>
                    <a:pt x="1" y="21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87"/>
            <p:cNvSpPr>
              <a:spLocks/>
            </p:cNvSpPr>
            <p:nvPr/>
          </p:nvSpPr>
          <p:spPr bwMode="auto">
            <a:xfrm>
              <a:off x="5835643" y="1086690"/>
              <a:ext cx="262790" cy="411216"/>
            </a:xfrm>
            <a:custGeom>
              <a:avLst/>
              <a:gdLst>
                <a:gd name="T0" fmla="*/ 22 w 71"/>
                <a:gd name="T1" fmla="*/ 67 h 110"/>
                <a:gd name="T2" fmla="*/ 28 w 71"/>
                <a:gd name="T3" fmla="*/ 107 h 110"/>
                <a:gd name="T4" fmla="*/ 48 w 71"/>
                <a:gd name="T5" fmla="*/ 34 h 110"/>
                <a:gd name="T6" fmla="*/ 71 w 71"/>
                <a:gd name="T7" fmla="*/ 36 h 110"/>
                <a:gd name="T8" fmla="*/ 49 w 71"/>
                <a:gd name="T9" fmla="*/ 0 h 110"/>
                <a:gd name="T10" fmla="*/ 45 w 71"/>
                <a:gd name="T11" fmla="*/ 2 h 110"/>
                <a:gd name="T12" fmla="*/ 32 w 71"/>
                <a:gd name="T13" fmla="*/ 69 h 110"/>
                <a:gd name="T14" fmla="*/ 22 w 71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0">
                  <a:moveTo>
                    <a:pt x="22" y="67"/>
                  </a:moveTo>
                  <a:cubicBezTo>
                    <a:pt x="9" y="75"/>
                    <a:pt x="0" y="110"/>
                    <a:pt x="28" y="107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2"/>
                    <a:pt x="65" y="42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1"/>
                    <a:pt x="45" y="2"/>
                  </a:cubicBezTo>
                  <a:cubicBezTo>
                    <a:pt x="39" y="26"/>
                    <a:pt x="37" y="47"/>
                    <a:pt x="32" y="69"/>
                  </a:cubicBezTo>
                  <a:cubicBezTo>
                    <a:pt x="29" y="68"/>
                    <a:pt x="26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88"/>
            <p:cNvSpPr>
              <a:spLocks noEditPoints="1"/>
            </p:cNvSpPr>
            <p:nvPr/>
          </p:nvSpPr>
          <p:spPr bwMode="auto">
            <a:xfrm>
              <a:off x="224599" y="2424969"/>
              <a:ext cx="846766" cy="335786"/>
            </a:xfrm>
            <a:custGeom>
              <a:avLst/>
              <a:gdLst>
                <a:gd name="T0" fmla="*/ 205 w 227"/>
                <a:gd name="T1" fmla="*/ 61 h 90"/>
                <a:gd name="T2" fmla="*/ 221 w 227"/>
                <a:gd name="T3" fmla="*/ 29 h 90"/>
                <a:gd name="T4" fmla="*/ 200 w 227"/>
                <a:gd name="T5" fmla="*/ 17 h 90"/>
                <a:gd name="T6" fmla="*/ 191 w 227"/>
                <a:gd name="T7" fmla="*/ 32 h 90"/>
                <a:gd name="T8" fmla="*/ 189 w 227"/>
                <a:gd name="T9" fmla="*/ 2 h 90"/>
                <a:gd name="T10" fmla="*/ 156 w 227"/>
                <a:gd name="T11" fmla="*/ 2 h 90"/>
                <a:gd name="T12" fmla="*/ 154 w 227"/>
                <a:gd name="T13" fmla="*/ 24 h 90"/>
                <a:gd name="T14" fmla="*/ 108 w 227"/>
                <a:gd name="T15" fmla="*/ 35 h 90"/>
                <a:gd name="T16" fmla="*/ 102 w 227"/>
                <a:gd name="T17" fmla="*/ 14 h 90"/>
                <a:gd name="T18" fmla="*/ 55 w 227"/>
                <a:gd name="T19" fmla="*/ 14 h 90"/>
                <a:gd name="T20" fmla="*/ 48 w 227"/>
                <a:gd name="T21" fmla="*/ 26 h 90"/>
                <a:gd name="T22" fmla="*/ 0 w 227"/>
                <a:gd name="T23" fmla="*/ 19 h 90"/>
                <a:gd name="T24" fmla="*/ 0 w 227"/>
                <a:gd name="T25" fmla="*/ 26 h 90"/>
                <a:gd name="T26" fmla="*/ 50 w 227"/>
                <a:gd name="T27" fmla="*/ 36 h 90"/>
                <a:gd name="T28" fmla="*/ 51 w 227"/>
                <a:gd name="T29" fmla="*/ 41 h 90"/>
                <a:gd name="T30" fmla="*/ 26 w 227"/>
                <a:gd name="T31" fmla="*/ 81 h 90"/>
                <a:gd name="T32" fmla="*/ 50 w 227"/>
                <a:gd name="T33" fmla="*/ 89 h 90"/>
                <a:gd name="T34" fmla="*/ 58 w 227"/>
                <a:gd name="T35" fmla="*/ 89 h 90"/>
                <a:gd name="T36" fmla="*/ 38 w 227"/>
                <a:gd name="T37" fmla="*/ 77 h 90"/>
                <a:gd name="T38" fmla="*/ 55 w 227"/>
                <a:gd name="T39" fmla="*/ 55 h 90"/>
                <a:gd name="T40" fmla="*/ 58 w 227"/>
                <a:gd name="T41" fmla="*/ 21 h 90"/>
                <a:gd name="T42" fmla="*/ 97 w 227"/>
                <a:gd name="T43" fmla="*/ 21 h 90"/>
                <a:gd name="T44" fmla="*/ 111 w 227"/>
                <a:gd name="T45" fmla="*/ 89 h 90"/>
                <a:gd name="T46" fmla="*/ 118 w 227"/>
                <a:gd name="T47" fmla="*/ 89 h 90"/>
                <a:gd name="T48" fmla="*/ 113 w 227"/>
                <a:gd name="T49" fmla="*/ 69 h 90"/>
                <a:gd name="T50" fmla="*/ 109 w 227"/>
                <a:gd name="T51" fmla="*/ 46 h 90"/>
                <a:gd name="T52" fmla="*/ 155 w 227"/>
                <a:gd name="T53" fmla="*/ 32 h 90"/>
                <a:gd name="T54" fmla="*/ 151 w 227"/>
                <a:gd name="T55" fmla="*/ 51 h 90"/>
                <a:gd name="T56" fmla="*/ 129 w 227"/>
                <a:gd name="T57" fmla="*/ 50 h 90"/>
                <a:gd name="T58" fmla="*/ 133 w 227"/>
                <a:gd name="T59" fmla="*/ 87 h 90"/>
                <a:gd name="T60" fmla="*/ 164 w 227"/>
                <a:gd name="T61" fmla="*/ 84 h 90"/>
                <a:gd name="T62" fmla="*/ 166 w 227"/>
                <a:gd name="T63" fmla="*/ 89 h 90"/>
                <a:gd name="T64" fmla="*/ 174 w 227"/>
                <a:gd name="T65" fmla="*/ 89 h 90"/>
                <a:gd name="T66" fmla="*/ 168 w 227"/>
                <a:gd name="T67" fmla="*/ 77 h 90"/>
                <a:gd name="T68" fmla="*/ 160 w 227"/>
                <a:gd name="T69" fmla="*/ 76 h 90"/>
                <a:gd name="T70" fmla="*/ 163 w 227"/>
                <a:gd name="T71" fmla="*/ 30 h 90"/>
                <a:gd name="T72" fmla="*/ 162 w 227"/>
                <a:gd name="T73" fmla="*/ 8 h 90"/>
                <a:gd name="T74" fmla="*/ 184 w 227"/>
                <a:gd name="T75" fmla="*/ 8 h 90"/>
                <a:gd name="T76" fmla="*/ 187 w 227"/>
                <a:gd name="T77" fmla="*/ 46 h 90"/>
                <a:gd name="T78" fmla="*/ 201 w 227"/>
                <a:gd name="T79" fmla="*/ 25 h 90"/>
                <a:gd name="T80" fmla="*/ 213 w 227"/>
                <a:gd name="T81" fmla="*/ 35 h 90"/>
                <a:gd name="T82" fmla="*/ 196 w 227"/>
                <a:gd name="T83" fmla="*/ 62 h 90"/>
                <a:gd name="T84" fmla="*/ 217 w 227"/>
                <a:gd name="T85" fmla="*/ 89 h 90"/>
                <a:gd name="T86" fmla="*/ 226 w 227"/>
                <a:gd name="T87" fmla="*/ 89 h 90"/>
                <a:gd name="T88" fmla="*/ 227 w 227"/>
                <a:gd name="T89" fmla="*/ 87 h 90"/>
                <a:gd name="T90" fmla="*/ 205 w 227"/>
                <a:gd name="T91" fmla="*/ 61 h 90"/>
                <a:gd name="T92" fmla="*/ 137 w 227"/>
                <a:gd name="T93" fmla="*/ 81 h 90"/>
                <a:gd name="T94" fmla="*/ 150 w 227"/>
                <a:gd name="T95" fmla="*/ 58 h 90"/>
                <a:gd name="T96" fmla="*/ 154 w 227"/>
                <a:gd name="T97" fmla="*/ 77 h 90"/>
                <a:gd name="T98" fmla="*/ 137 w 227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90">
                  <a:moveTo>
                    <a:pt x="205" y="61"/>
                  </a:moveTo>
                  <a:cubicBezTo>
                    <a:pt x="211" y="51"/>
                    <a:pt x="220" y="43"/>
                    <a:pt x="221" y="29"/>
                  </a:cubicBezTo>
                  <a:cubicBezTo>
                    <a:pt x="213" y="26"/>
                    <a:pt x="208" y="20"/>
                    <a:pt x="200" y="17"/>
                  </a:cubicBezTo>
                  <a:cubicBezTo>
                    <a:pt x="196" y="21"/>
                    <a:pt x="196" y="29"/>
                    <a:pt x="191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4" y="24"/>
                  </a:cubicBezTo>
                  <a:cubicBezTo>
                    <a:pt x="140" y="16"/>
                    <a:pt x="116" y="22"/>
                    <a:pt x="108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5" y="14"/>
                  </a:cubicBezTo>
                  <a:cubicBezTo>
                    <a:pt x="52" y="17"/>
                    <a:pt x="52" y="24"/>
                    <a:pt x="48" y="26"/>
                  </a:cubicBezTo>
                  <a:cubicBezTo>
                    <a:pt x="36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9" y="23"/>
                    <a:pt x="40" y="26"/>
                    <a:pt x="50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3" y="62"/>
                    <a:pt x="32" y="67"/>
                    <a:pt x="26" y="81"/>
                  </a:cubicBezTo>
                  <a:cubicBezTo>
                    <a:pt x="32" y="84"/>
                    <a:pt x="44" y="84"/>
                    <a:pt x="50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1"/>
                    <a:pt x="47" y="77"/>
                    <a:pt x="38" y="77"/>
                  </a:cubicBezTo>
                  <a:cubicBezTo>
                    <a:pt x="43" y="67"/>
                    <a:pt x="52" y="65"/>
                    <a:pt x="55" y="55"/>
                  </a:cubicBezTo>
                  <a:cubicBezTo>
                    <a:pt x="58" y="44"/>
                    <a:pt x="52" y="31"/>
                    <a:pt x="58" y="21"/>
                  </a:cubicBezTo>
                  <a:cubicBezTo>
                    <a:pt x="69" y="22"/>
                    <a:pt x="80" y="23"/>
                    <a:pt x="97" y="21"/>
                  </a:cubicBezTo>
                  <a:cubicBezTo>
                    <a:pt x="104" y="41"/>
                    <a:pt x="105" y="67"/>
                    <a:pt x="111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6" y="83"/>
                    <a:pt x="114" y="76"/>
                    <a:pt x="113" y="69"/>
                  </a:cubicBezTo>
                  <a:cubicBezTo>
                    <a:pt x="111" y="61"/>
                    <a:pt x="108" y="51"/>
                    <a:pt x="109" y="46"/>
                  </a:cubicBezTo>
                  <a:cubicBezTo>
                    <a:pt x="112" y="28"/>
                    <a:pt x="138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6" y="44"/>
                    <a:pt x="129" y="50"/>
                  </a:cubicBezTo>
                  <a:cubicBezTo>
                    <a:pt x="121" y="56"/>
                    <a:pt x="118" y="83"/>
                    <a:pt x="133" y="87"/>
                  </a:cubicBezTo>
                  <a:cubicBezTo>
                    <a:pt x="143" y="90"/>
                    <a:pt x="149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1" y="60"/>
                    <a:pt x="163" y="47"/>
                    <a:pt x="163" y="30"/>
                  </a:cubicBezTo>
                  <a:cubicBezTo>
                    <a:pt x="163" y="22"/>
                    <a:pt x="159" y="16"/>
                    <a:pt x="162" y="8"/>
                  </a:cubicBezTo>
                  <a:cubicBezTo>
                    <a:pt x="169" y="8"/>
                    <a:pt x="177" y="8"/>
                    <a:pt x="184" y="8"/>
                  </a:cubicBezTo>
                  <a:cubicBezTo>
                    <a:pt x="184" y="22"/>
                    <a:pt x="185" y="34"/>
                    <a:pt x="187" y="46"/>
                  </a:cubicBezTo>
                  <a:cubicBezTo>
                    <a:pt x="197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10" y="46"/>
                    <a:pt x="203" y="54"/>
                    <a:pt x="196" y="62"/>
                  </a:cubicBezTo>
                  <a:cubicBezTo>
                    <a:pt x="202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7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7" y="81"/>
                  </a:moveTo>
                  <a:cubicBezTo>
                    <a:pt x="121" y="74"/>
                    <a:pt x="130" y="43"/>
                    <a:pt x="150" y="58"/>
                  </a:cubicBezTo>
                  <a:cubicBezTo>
                    <a:pt x="151" y="65"/>
                    <a:pt x="152" y="71"/>
                    <a:pt x="154" y="77"/>
                  </a:cubicBezTo>
                  <a:cubicBezTo>
                    <a:pt x="150" y="80"/>
                    <a:pt x="139" y="77"/>
                    <a:pt x="13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89"/>
            <p:cNvSpPr>
              <a:spLocks/>
            </p:cNvSpPr>
            <p:nvPr/>
          </p:nvSpPr>
          <p:spPr bwMode="auto">
            <a:xfrm>
              <a:off x="922939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90"/>
            <p:cNvSpPr>
              <a:spLocks noEditPoints="1"/>
            </p:cNvSpPr>
            <p:nvPr/>
          </p:nvSpPr>
          <p:spPr bwMode="auto">
            <a:xfrm>
              <a:off x="1575046" y="2386038"/>
              <a:ext cx="1284749" cy="391750"/>
            </a:xfrm>
            <a:custGeom>
              <a:avLst/>
              <a:gdLst>
                <a:gd name="T0" fmla="*/ 312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70 w 344"/>
                <a:gd name="T7" fmla="*/ 48 h 105"/>
                <a:gd name="T8" fmla="*/ 140 w 344"/>
                <a:gd name="T9" fmla="*/ 25 h 105"/>
                <a:gd name="T10" fmla="*/ 128 w 344"/>
                <a:gd name="T11" fmla="*/ 49 h 105"/>
                <a:gd name="T12" fmla="*/ 101 w 344"/>
                <a:gd name="T13" fmla="*/ 24 h 105"/>
                <a:gd name="T14" fmla="*/ 65 w 344"/>
                <a:gd name="T15" fmla="*/ 66 h 105"/>
                <a:gd name="T16" fmla="*/ 63 w 344"/>
                <a:gd name="T17" fmla="*/ 46 h 105"/>
                <a:gd name="T18" fmla="*/ 18 w 344"/>
                <a:gd name="T19" fmla="*/ 43 h 105"/>
                <a:gd name="T20" fmla="*/ 19 w 344"/>
                <a:gd name="T21" fmla="*/ 78 h 105"/>
                <a:gd name="T22" fmla="*/ 7 w 344"/>
                <a:gd name="T23" fmla="*/ 99 h 105"/>
                <a:gd name="T24" fmla="*/ 31 w 344"/>
                <a:gd name="T25" fmla="*/ 99 h 105"/>
                <a:gd name="T26" fmla="*/ 53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1 w 344"/>
                <a:gd name="T33" fmla="*/ 99 h 105"/>
                <a:gd name="T34" fmla="*/ 105 w 344"/>
                <a:gd name="T35" fmla="*/ 57 h 105"/>
                <a:gd name="T36" fmla="*/ 89 w 344"/>
                <a:gd name="T37" fmla="*/ 70 h 105"/>
                <a:gd name="T38" fmla="*/ 112 w 344"/>
                <a:gd name="T39" fmla="*/ 99 h 105"/>
                <a:gd name="T40" fmla="*/ 117 w 344"/>
                <a:gd name="T41" fmla="*/ 92 h 105"/>
                <a:gd name="T42" fmla="*/ 112 w 344"/>
                <a:gd name="T43" fmla="*/ 59 h 105"/>
                <a:gd name="T44" fmla="*/ 116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8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3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6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6 w 344"/>
                <a:gd name="T71" fmla="*/ 92 h 105"/>
                <a:gd name="T72" fmla="*/ 96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9" y="93"/>
                    <a:pt x="312" y="87"/>
                  </a:cubicBezTo>
                  <a:cubicBezTo>
                    <a:pt x="307" y="66"/>
                    <a:pt x="311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5" y="34"/>
                    <a:pt x="271" y="45"/>
                  </a:cubicBezTo>
                  <a:cubicBezTo>
                    <a:pt x="257" y="34"/>
                    <a:pt x="230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70" y="48"/>
                  </a:cubicBezTo>
                  <a:cubicBezTo>
                    <a:pt x="171" y="40"/>
                    <a:pt x="168" y="26"/>
                    <a:pt x="160" y="23"/>
                  </a:cubicBezTo>
                  <a:cubicBezTo>
                    <a:pt x="155" y="25"/>
                    <a:pt x="146" y="24"/>
                    <a:pt x="140" y="25"/>
                  </a:cubicBezTo>
                  <a:cubicBezTo>
                    <a:pt x="136" y="37"/>
                    <a:pt x="139" y="59"/>
                    <a:pt x="135" y="70"/>
                  </a:cubicBezTo>
                  <a:cubicBezTo>
                    <a:pt x="122" y="71"/>
                    <a:pt x="128" y="56"/>
                    <a:pt x="128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7" y="23"/>
                    <a:pt x="101" y="24"/>
                  </a:cubicBezTo>
                  <a:cubicBezTo>
                    <a:pt x="101" y="35"/>
                    <a:pt x="99" y="36"/>
                    <a:pt x="100" y="48"/>
                  </a:cubicBezTo>
                  <a:cubicBezTo>
                    <a:pt x="83" y="44"/>
                    <a:pt x="71" y="55"/>
                    <a:pt x="65" y="66"/>
                  </a:cubicBezTo>
                  <a:cubicBezTo>
                    <a:pt x="62" y="59"/>
                    <a:pt x="55" y="57"/>
                    <a:pt x="53" y="50"/>
                  </a:cubicBezTo>
                  <a:cubicBezTo>
                    <a:pt x="59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40" y="0"/>
                    <a:pt x="15" y="18"/>
                    <a:pt x="18" y="43"/>
                  </a:cubicBezTo>
                  <a:cubicBezTo>
                    <a:pt x="21" y="66"/>
                    <a:pt x="49" y="67"/>
                    <a:pt x="46" y="92"/>
                  </a:cubicBezTo>
                  <a:cubicBezTo>
                    <a:pt x="32" y="101"/>
                    <a:pt x="26" y="85"/>
                    <a:pt x="19" y="78"/>
                  </a:cubicBezTo>
                  <a:cubicBezTo>
                    <a:pt x="6" y="77"/>
                    <a:pt x="0" y="87"/>
                    <a:pt x="1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3"/>
                    <a:pt x="10" y="88"/>
                    <a:pt x="15" y="85"/>
                  </a:cubicBezTo>
                  <a:cubicBezTo>
                    <a:pt x="20" y="89"/>
                    <a:pt x="25" y="95"/>
                    <a:pt x="31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2" y="94"/>
                    <a:pt x="53" y="90"/>
                  </a:cubicBezTo>
                  <a:cubicBezTo>
                    <a:pt x="59" y="65"/>
                    <a:pt x="11" y="54"/>
                    <a:pt x="26" y="27"/>
                  </a:cubicBezTo>
                  <a:cubicBezTo>
                    <a:pt x="34" y="12"/>
                    <a:pt x="68" y="17"/>
                    <a:pt x="58" y="42"/>
                  </a:cubicBezTo>
                  <a:cubicBezTo>
                    <a:pt x="54" y="45"/>
                    <a:pt x="44" y="39"/>
                    <a:pt x="42" y="46"/>
                  </a:cubicBezTo>
                  <a:cubicBezTo>
                    <a:pt x="46" y="61"/>
                    <a:pt x="67" y="67"/>
                    <a:pt x="67" y="86"/>
                  </a:cubicBezTo>
                  <a:cubicBezTo>
                    <a:pt x="68" y="90"/>
                    <a:pt x="67" y="94"/>
                    <a:pt x="65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90"/>
                    <a:pt x="74" y="80"/>
                    <a:pt x="70" y="71"/>
                  </a:cubicBezTo>
                  <a:cubicBezTo>
                    <a:pt x="74" y="58"/>
                    <a:pt x="92" y="48"/>
                    <a:pt x="105" y="57"/>
                  </a:cubicBezTo>
                  <a:cubicBezTo>
                    <a:pt x="105" y="63"/>
                    <a:pt x="101" y="66"/>
                    <a:pt x="100" y="71"/>
                  </a:cubicBezTo>
                  <a:cubicBezTo>
                    <a:pt x="95" y="71"/>
                    <a:pt x="94" y="69"/>
                    <a:pt x="89" y="70"/>
                  </a:cubicBezTo>
                  <a:cubicBezTo>
                    <a:pt x="73" y="84"/>
                    <a:pt x="88" y="105"/>
                    <a:pt x="112" y="96"/>
                  </a:cubicBezTo>
                  <a:cubicBezTo>
                    <a:pt x="112" y="97"/>
                    <a:pt x="112" y="98"/>
                    <a:pt x="112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2" y="59"/>
                  </a:cubicBezTo>
                  <a:cubicBezTo>
                    <a:pt x="106" y="49"/>
                    <a:pt x="104" y="43"/>
                    <a:pt x="106" y="30"/>
                  </a:cubicBezTo>
                  <a:cubicBezTo>
                    <a:pt x="111" y="29"/>
                    <a:pt x="115" y="29"/>
                    <a:pt x="116" y="28"/>
                  </a:cubicBezTo>
                  <a:cubicBezTo>
                    <a:pt x="126" y="42"/>
                    <a:pt x="108" y="84"/>
                    <a:pt x="139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5" y="31"/>
                    <a:pt x="160" y="31"/>
                  </a:cubicBezTo>
                  <a:cubicBezTo>
                    <a:pt x="167" y="52"/>
                    <a:pt x="164" y="74"/>
                    <a:pt x="160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9" y="86"/>
                    <a:pt x="171" y="72"/>
                    <a:pt x="171" y="57"/>
                  </a:cubicBezTo>
                  <a:cubicBezTo>
                    <a:pt x="186" y="37"/>
                    <a:pt x="210" y="43"/>
                    <a:pt x="221" y="60"/>
                  </a:cubicBezTo>
                  <a:cubicBezTo>
                    <a:pt x="226" y="68"/>
                    <a:pt x="230" y="84"/>
                    <a:pt x="228" y="94"/>
                  </a:cubicBezTo>
                  <a:cubicBezTo>
                    <a:pt x="227" y="95"/>
                    <a:pt x="226" y="97"/>
                    <a:pt x="226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6" y="94"/>
                    <a:pt x="236" y="89"/>
                  </a:cubicBezTo>
                  <a:cubicBezTo>
                    <a:pt x="236" y="78"/>
                    <a:pt x="228" y="68"/>
                    <a:pt x="229" y="60"/>
                  </a:cubicBezTo>
                  <a:cubicBezTo>
                    <a:pt x="230" y="53"/>
                    <a:pt x="237" y="51"/>
                    <a:pt x="244" y="49"/>
                  </a:cubicBezTo>
                  <a:cubicBezTo>
                    <a:pt x="250" y="48"/>
                    <a:pt x="256" y="47"/>
                    <a:pt x="263" y="48"/>
                  </a:cubicBezTo>
                  <a:cubicBezTo>
                    <a:pt x="275" y="57"/>
                    <a:pt x="284" y="74"/>
                    <a:pt x="281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9" y="61"/>
                    <a:pt x="278" y="51"/>
                  </a:cubicBezTo>
                  <a:cubicBezTo>
                    <a:pt x="277" y="39"/>
                    <a:pt x="283" y="29"/>
                    <a:pt x="286" y="19"/>
                  </a:cubicBezTo>
                  <a:cubicBezTo>
                    <a:pt x="291" y="18"/>
                    <a:pt x="294" y="19"/>
                    <a:pt x="297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3" y="96"/>
                    <a:pt x="319" y="97"/>
                    <a:pt x="326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6" y="92"/>
                  </a:moveTo>
                  <a:cubicBezTo>
                    <a:pt x="89" y="92"/>
                    <a:pt x="86" y="81"/>
                    <a:pt x="92" y="77"/>
                  </a:cubicBezTo>
                  <a:cubicBezTo>
                    <a:pt x="93" y="77"/>
                    <a:pt x="94" y="78"/>
                    <a:pt x="96" y="78"/>
                  </a:cubicBezTo>
                  <a:cubicBezTo>
                    <a:pt x="95" y="85"/>
                    <a:pt x="97" y="88"/>
                    <a:pt x="9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91"/>
            <p:cNvSpPr>
              <a:spLocks/>
            </p:cNvSpPr>
            <p:nvPr/>
          </p:nvSpPr>
          <p:spPr bwMode="auto">
            <a:xfrm>
              <a:off x="2039794" y="2729125"/>
              <a:ext cx="63264" cy="26765"/>
            </a:xfrm>
            <a:custGeom>
              <a:avLst/>
              <a:gdLst>
                <a:gd name="T0" fmla="*/ 1 w 17"/>
                <a:gd name="T1" fmla="*/ 4 h 7"/>
                <a:gd name="T2" fmla="*/ 0 w 17"/>
                <a:gd name="T3" fmla="*/ 7 h 7"/>
                <a:gd name="T4" fmla="*/ 17 w 17"/>
                <a:gd name="T5" fmla="*/ 7 h 7"/>
                <a:gd name="T6" fmla="*/ 17 w 17"/>
                <a:gd name="T7" fmla="*/ 6 h 7"/>
                <a:gd name="T8" fmla="*/ 1 w 1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" y="4"/>
                  </a:moveTo>
                  <a:cubicBezTo>
                    <a:pt x="1" y="5"/>
                    <a:pt x="0" y="6"/>
                    <a:pt x="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7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92"/>
            <p:cNvSpPr>
              <a:spLocks noEditPoints="1"/>
            </p:cNvSpPr>
            <p:nvPr/>
          </p:nvSpPr>
          <p:spPr bwMode="auto">
            <a:xfrm>
              <a:off x="3120151" y="2461469"/>
              <a:ext cx="279823" cy="294421"/>
            </a:xfrm>
            <a:custGeom>
              <a:avLst/>
              <a:gdLst>
                <a:gd name="T0" fmla="*/ 55 w 75"/>
                <a:gd name="T1" fmla="*/ 39 h 79"/>
                <a:gd name="T2" fmla="*/ 68 w 75"/>
                <a:gd name="T3" fmla="*/ 14 h 79"/>
                <a:gd name="T4" fmla="*/ 0 w 75"/>
                <a:gd name="T5" fmla="*/ 25 h 79"/>
                <a:gd name="T6" fmla="*/ 16 w 75"/>
                <a:gd name="T7" fmla="*/ 39 h 79"/>
                <a:gd name="T8" fmla="*/ 16 w 75"/>
                <a:gd name="T9" fmla="*/ 59 h 79"/>
                <a:gd name="T10" fmla="*/ 8 w 75"/>
                <a:gd name="T11" fmla="*/ 79 h 79"/>
                <a:gd name="T12" fmla="*/ 15 w 75"/>
                <a:gd name="T13" fmla="*/ 79 h 79"/>
                <a:gd name="T14" fmla="*/ 25 w 75"/>
                <a:gd name="T15" fmla="*/ 62 h 79"/>
                <a:gd name="T16" fmla="*/ 25 w 75"/>
                <a:gd name="T17" fmla="*/ 32 h 79"/>
                <a:gd name="T18" fmla="*/ 7 w 75"/>
                <a:gd name="T19" fmla="*/ 27 h 79"/>
                <a:gd name="T20" fmla="*/ 18 w 75"/>
                <a:gd name="T21" fmla="*/ 18 h 79"/>
                <a:gd name="T22" fmla="*/ 63 w 75"/>
                <a:gd name="T23" fmla="*/ 21 h 79"/>
                <a:gd name="T24" fmla="*/ 46 w 75"/>
                <a:gd name="T25" fmla="*/ 29 h 79"/>
                <a:gd name="T26" fmla="*/ 48 w 75"/>
                <a:gd name="T27" fmla="*/ 56 h 79"/>
                <a:gd name="T28" fmla="*/ 66 w 75"/>
                <a:gd name="T29" fmla="*/ 79 h 79"/>
                <a:gd name="T30" fmla="*/ 75 w 75"/>
                <a:gd name="T31" fmla="*/ 79 h 79"/>
                <a:gd name="T32" fmla="*/ 75 w 75"/>
                <a:gd name="T33" fmla="*/ 78 h 79"/>
                <a:gd name="T34" fmla="*/ 55 w 75"/>
                <a:gd name="T35" fmla="*/ 39 h 79"/>
                <a:gd name="T36" fmla="*/ 26 w 75"/>
                <a:gd name="T37" fmla="*/ 15 h 79"/>
                <a:gd name="T38" fmla="*/ 56 w 75"/>
                <a:gd name="T39" fmla="*/ 15 h 79"/>
                <a:gd name="T40" fmla="*/ 26 w 75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9">
                  <a:moveTo>
                    <a:pt x="55" y="39"/>
                  </a:moveTo>
                  <a:cubicBezTo>
                    <a:pt x="61" y="33"/>
                    <a:pt x="71" y="30"/>
                    <a:pt x="68" y="14"/>
                  </a:cubicBezTo>
                  <a:cubicBezTo>
                    <a:pt x="55" y="0"/>
                    <a:pt x="0" y="8"/>
                    <a:pt x="0" y="25"/>
                  </a:cubicBezTo>
                  <a:cubicBezTo>
                    <a:pt x="0" y="34"/>
                    <a:pt x="9" y="34"/>
                    <a:pt x="16" y="39"/>
                  </a:cubicBezTo>
                  <a:cubicBezTo>
                    <a:pt x="15" y="45"/>
                    <a:pt x="17" y="50"/>
                    <a:pt x="16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2" y="42"/>
                    <a:pt x="25" y="32"/>
                  </a:cubicBezTo>
                  <a:cubicBezTo>
                    <a:pt x="22" y="26"/>
                    <a:pt x="10" y="32"/>
                    <a:pt x="7" y="27"/>
                  </a:cubicBezTo>
                  <a:cubicBezTo>
                    <a:pt x="9" y="22"/>
                    <a:pt x="14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2" y="29"/>
                    <a:pt x="53" y="28"/>
                    <a:pt x="46" y="29"/>
                  </a:cubicBezTo>
                  <a:cubicBezTo>
                    <a:pt x="49" y="40"/>
                    <a:pt x="45" y="48"/>
                    <a:pt x="48" y="56"/>
                  </a:cubicBezTo>
                  <a:cubicBezTo>
                    <a:pt x="51" y="65"/>
                    <a:pt x="61" y="70"/>
                    <a:pt x="66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62" y="63"/>
                    <a:pt x="54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6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93"/>
            <p:cNvSpPr>
              <a:spLocks/>
            </p:cNvSpPr>
            <p:nvPr/>
          </p:nvSpPr>
          <p:spPr bwMode="auto">
            <a:xfrm>
              <a:off x="3207747" y="2692625"/>
              <a:ext cx="51099" cy="63264"/>
            </a:xfrm>
            <a:custGeom>
              <a:avLst/>
              <a:gdLst>
                <a:gd name="T0" fmla="*/ 0 w 14"/>
                <a:gd name="T1" fmla="*/ 17 h 17"/>
                <a:gd name="T2" fmla="*/ 9 w 14"/>
                <a:gd name="T3" fmla="*/ 17 h 17"/>
                <a:gd name="T4" fmla="*/ 14 w 14"/>
                <a:gd name="T5" fmla="*/ 1 h 17"/>
                <a:gd name="T6" fmla="*/ 0 w 1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4" y="7"/>
                    <a:pt x="14" y="1"/>
                  </a:cubicBezTo>
                  <a:cubicBezTo>
                    <a:pt x="3" y="0"/>
                    <a:pt x="6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94"/>
            <p:cNvSpPr>
              <a:spLocks noEditPoints="1"/>
            </p:cNvSpPr>
            <p:nvPr/>
          </p:nvSpPr>
          <p:spPr bwMode="auto">
            <a:xfrm>
              <a:off x="4020448" y="2488233"/>
              <a:ext cx="756737" cy="267656"/>
            </a:xfrm>
            <a:custGeom>
              <a:avLst/>
              <a:gdLst>
                <a:gd name="T0" fmla="*/ 203 w 203"/>
                <a:gd name="T1" fmla="*/ 65 h 72"/>
                <a:gd name="T2" fmla="*/ 200 w 203"/>
                <a:gd name="T3" fmla="*/ 0 h 72"/>
                <a:gd name="T4" fmla="*/ 168 w 203"/>
                <a:gd name="T5" fmla="*/ 2 h 72"/>
                <a:gd name="T6" fmla="*/ 62 w 203"/>
                <a:gd name="T7" fmla="*/ 4 h 72"/>
                <a:gd name="T8" fmla="*/ 2 w 203"/>
                <a:gd name="T9" fmla="*/ 14 h 72"/>
                <a:gd name="T10" fmla="*/ 4 w 203"/>
                <a:gd name="T11" fmla="*/ 48 h 72"/>
                <a:gd name="T12" fmla="*/ 6 w 203"/>
                <a:gd name="T13" fmla="*/ 72 h 72"/>
                <a:gd name="T14" fmla="*/ 58 w 203"/>
                <a:gd name="T15" fmla="*/ 72 h 72"/>
                <a:gd name="T16" fmla="*/ 144 w 203"/>
                <a:gd name="T17" fmla="*/ 68 h 72"/>
                <a:gd name="T18" fmla="*/ 203 w 203"/>
                <a:gd name="T19" fmla="*/ 65 h 72"/>
                <a:gd name="T20" fmla="*/ 13 w 203"/>
                <a:gd name="T21" fmla="*/ 69 h 72"/>
                <a:gd name="T22" fmla="*/ 8 w 203"/>
                <a:gd name="T23" fmla="*/ 20 h 72"/>
                <a:gd name="T24" fmla="*/ 19 w 203"/>
                <a:gd name="T25" fmla="*/ 17 h 72"/>
                <a:gd name="T26" fmla="*/ 23 w 203"/>
                <a:gd name="T27" fmla="*/ 32 h 72"/>
                <a:gd name="T28" fmla="*/ 27 w 203"/>
                <a:gd name="T29" fmla="*/ 17 h 72"/>
                <a:gd name="T30" fmla="*/ 30 w 203"/>
                <a:gd name="T31" fmla="*/ 17 h 72"/>
                <a:gd name="T32" fmla="*/ 34 w 203"/>
                <a:gd name="T33" fmla="*/ 27 h 72"/>
                <a:gd name="T34" fmla="*/ 38 w 203"/>
                <a:gd name="T35" fmla="*/ 16 h 72"/>
                <a:gd name="T36" fmla="*/ 48 w 203"/>
                <a:gd name="T37" fmla="*/ 14 h 72"/>
                <a:gd name="T38" fmla="*/ 52 w 203"/>
                <a:gd name="T39" fmla="*/ 37 h 72"/>
                <a:gd name="T40" fmla="*/ 55 w 203"/>
                <a:gd name="T41" fmla="*/ 13 h 72"/>
                <a:gd name="T42" fmla="*/ 65 w 203"/>
                <a:gd name="T43" fmla="*/ 13 h 72"/>
                <a:gd name="T44" fmla="*/ 62 w 203"/>
                <a:gd name="T45" fmla="*/ 23 h 72"/>
                <a:gd name="T46" fmla="*/ 70 w 203"/>
                <a:gd name="T47" fmla="*/ 27 h 72"/>
                <a:gd name="T48" fmla="*/ 72 w 203"/>
                <a:gd name="T49" fmla="*/ 13 h 72"/>
                <a:gd name="T50" fmla="*/ 79 w 203"/>
                <a:gd name="T51" fmla="*/ 24 h 72"/>
                <a:gd name="T52" fmla="*/ 81 w 203"/>
                <a:gd name="T53" fmla="*/ 13 h 72"/>
                <a:gd name="T54" fmla="*/ 94 w 203"/>
                <a:gd name="T55" fmla="*/ 11 h 72"/>
                <a:gd name="T56" fmla="*/ 94 w 203"/>
                <a:gd name="T57" fmla="*/ 31 h 72"/>
                <a:gd name="T58" fmla="*/ 99 w 203"/>
                <a:gd name="T59" fmla="*/ 34 h 72"/>
                <a:gd name="T60" fmla="*/ 99 w 203"/>
                <a:gd name="T61" fmla="*/ 11 h 72"/>
                <a:gd name="T62" fmla="*/ 115 w 203"/>
                <a:gd name="T63" fmla="*/ 10 h 72"/>
                <a:gd name="T64" fmla="*/ 119 w 203"/>
                <a:gd name="T65" fmla="*/ 23 h 72"/>
                <a:gd name="T66" fmla="*/ 124 w 203"/>
                <a:gd name="T67" fmla="*/ 10 h 72"/>
                <a:gd name="T68" fmla="*/ 129 w 203"/>
                <a:gd name="T69" fmla="*/ 20 h 72"/>
                <a:gd name="T70" fmla="*/ 133 w 203"/>
                <a:gd name="T71" fmla="*/ 10 h 72"/>
                <a:gd name="T72" fmla="*/ 147 w 203"/>
                <a:gd name="T73" fmla="*/ 9 h 72"/>
                <a:gd name="T74" fmla="*/ 150 w 203"/>
                <a:gd name="T75" fmla="*/ 34 h 72"/>
                <a:gd name="T76" fmla="*/ 154 w 203"/>
                <a:gd name="T77" fmla="*/ 10 h 72"/>
                <a:gd name="T78" fmla="*/ 194 w 203"/>
                <a:gd name="T79" fmla="*/ 9 h 72"/>
                <a:gd name="T80" fmla="*/ 196 w 203"/>
                <a:gd name="T81" fmla="*/ 61 h 72"/>
                <a:gd name="T82" fmla="*/ 130 w 203"/>
                <a:gd name="T83" fmla="*/ 61 h 72"/>
                <a:gd name="T84" fmla="*/ 13 w 203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72">
                  <a:moveTo>
                    <a:pt x="203" y="65"/>
                  </a:moveTo>
                  <a:cubicBezTo>
                    <a:pt x="201" y="45"/>
                    <a:pt x="202" y="16"/>
                    <a:pt x="200" y="0"/>
                  </a:cubicBezTo>
                  <a:cubicBezTo>
                    <a:pt x="189" y="1"/>
                    <a:pt x="175" y="1"/>
                    <a:pt x="168" y="2"/>
                  </a:cubicBezTo>
                  <a:cubicBezTo>
                    <a:pt x="130" y="5"/>
                    <a:pt x="96" y="2"/>
                    <a:pt x="62" y="4"/>
                  </a:cubicBezTo>
                  <a:cubicBezTo>
                    <a:pt x="43" y="6"/>
                    <a:pt x="23" y="9"/>
                    <a:pt x="2" y="14"/>
                  </a:cubicBezTo>
                  <a:cubicBezTo>
                    <a:pt x="0" y="24"/>
                    <a:pt x="3" y="36"/>
                    <a:pt x="4" y="48"/>
                  </a:cubicBezTo>
                  <a:cubicBezTo>
                    <a:pt x="5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6" y="69"/>
                    <a:pt x="115" y="68"/>
                    <a:pt x="144" y="68"/>
                  </a:cubicBezTo>
                  <a:cubicBezTo>
                    <a:pt x="163" y="68"/>
                    <a:pt x="184" y="70"/>
                    <a:pt x="203" y="65"/>
                  </a:cubicBezTo>
                  <a:close/>
                  <a:moveTo>
                    <a:pt x="13" y="69"/>
                  </a:moveTo>
                  <a:cubicBezTo>
                    <a:pt x="10" y="54"/>
                    <a:pt x="10" y="36"/>
                    <a:pt x="8" y="20"/>
                  </a:cubicBezTo>
                  <a:cubicBezTo>
                    <a:pt x="13" y="20"/>
                    <a:pt x="15" y="17"/>
                    <a:pt x="19" y="17"/>
                  </a:cubicBezTo>
                  <a:cubicBezTo>
                    <a:pt x="19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6" y="16"/>
                    <a:pt x="31" y="26"/>
                    <a:pt x="34" y="27"/>
                  </a:cubicBezTo>
                  <a:cubicBezTo>
                    <a:pt x="38" y="25"/>
                    <a:pt x="39" y="21"/>
                    <a:pt x="38" y="16"/>
                  </a:cubicBezTo>
                  <a:cubicBezTo>
                    <a:pt x="43" y="16"/>
                    <a:pt x="45" y="15"/>
                    <a:pt x="48" y="14"/>
                  </a:cubicBezTo>
                  <a:cubicBezTo>
                    <a:pt x="49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5" y="13"/>
                  </a:cubicBezTo>
                  <a:cubicBezTo>
                    <a:pt x="64" y="16"/>
                    <a:pt x="67" y="24"/>
                    <a:pt x="62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4" y="24"/>
                    <a:pt x="67" y="16"/>
                    <a:pt x="72" y="13"/>
                  </a:cubicBezTo>
                  <a:cubicBezTo>
                    <a:pt x="79" y="11"/>
                    <a:pt x="75" y="22"/>
                    <a:pt x="79" y="24"/>
                  </a:cubicBezTo>
                  <a:cubicBezTo>
                    <a:pt x="84" y="24"/>
                    <a:pt x="83" y="16"/>
                    <a:pt x="81" y="13"/>
                  </a:cubicBezTo>
                  <a:cubicBezTo>
                    <a:pt x="87" y="14"/>
                    <a:pt x="89" y="11"/>
                    <a:pt x="94" y="11"/>
                  </a:cubicBezTo>
                  <a:cubicBezTo>
                    <a:pt x="94" y="16"/>
                    <a:pt x="96" y="23"/>
                    <a:pt x="94" y="31"/>
                  </a:cubicBezTo>
                  <a:cubicBezTo>
                    <a:pt x="95" y="33"/>
                    <a:pt x="97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5" y="10"/>
                  </a:cubicBezTo>
                  <a:cubicBezTo>
                    <a:pt x="116" y="14"/>
                    <a:pt x="111" y="25"/>
                    <a:pt x="119" y="23"/>
                  </a:cubicBezTo>
                  <a:cubicBezTo>
                    <a:pt x="123" y="19"/>
                    <a:pt x="115" y="9"/>
                    <a:pt x="124" y="10"/>
                  </a:cubicBezTo>
                  <a:cubicBezTo>
                    <a:pt x="132" y="10"/>
                    <a:pt x="122" y="20"/>
                    <a:pt x="129" y="20"/>
                  </a:cubicBezTo>
                  <a:cubicBezTo>
                    <a:pt x="133" y="20"/>
                    <a:pt x="133" y="15"/>
                    <a:pt x="133" y="10"/>
                  </a:cubicBezTo>
                  <a:cubicBezTo>
                    <a:pt x="137" y="9"/>
                    <a:pt x="145" y="12"/>
                    <a:pt x="147" y="9"/>
                  </a:cubicBezTo>
                  <a:cubicBezTo>
                    <a:pt x="152" y="10"/>
                    <a:pt x="145" y="28"/>
                    <a:pt x="150" y="34"/>
                  </a:cubicBezTo>
                  <a:cubicBezTo>
                    <a:pt x="157" y="33"/>
                    <a:pt x="152" y="18"/>
                    <a:pt x="154" y="10"/>
                  </a:cubicBezTo>
                  <a:cubicBezTo>
                    <a:pt x="168" y="7"/>
                    <a:pt x="179" y="10"/>
                    <a:pt x="194" y="9"/>
                  </a:cubicBezTo>
                  <a:cubicBezTo>
                    <a:pt x="194" y="31"/>
                    <a:pt x="195" y="45"/>
                    <a:pt x="196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7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95"/>
            <p:cNvSpPr>
              <a:spLocks/>
            </p:cNvSpPr>
            <p:nvPr/>
          </p:nvSpPr>
          <p:spPr bwMode="auto">
            <a:xfrm>
              <a:off x="5241933" y="2476068"/>
              <a:ext cx="163028" cy="214125"/>
            </a:xfrm>
            <a:custGeom>
              <a:avLst/>
              <a:gdLst>
                <a:gd name="T0" fmla="*/ 33 w 44"/>
                <a:gd name="T1" fmla="*/ 29 h 57"/>
                <a:gd name="T2" fmla="*/ 15 w 44"/>
                <a:gd name="T3" fmla="*/ 27 h 57"/>
                <a:gd name="T4" fmla="*/ 15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9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3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3" y="29"/>
                  </a:moveTo>
                  <a:cubicBezTo>
                    <a:pt x="27" y="31"/>
                    <a:pt x="19" y="30"/>
                    <a:pt x="15" y="27"/>
                  </a:cubicBezTo>
                  <a:cubicBezTo>
                    <a:pt x="13" y="22"/>
                    <a:pt x="22" y="14"/>
                    <a:pt x="15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8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9" y="37"/>
                  </a:cubicBezTo>
                  <a:cubicBezTo>
                    <a:pt x="40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4" y="18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96"/>
            <p:cNvSpPr>
              <a:spLocks/>
            </p:cNvSpPr>
            <p:nvPr/>
          </p:nvSpPr>
          <p:spPr bwMode="auto">
            <a:xfrm>
              <a:off x="3699261" y="2502833"/>
              <a:ext cx="250624" cy="253056"/>
            </a:xfrm>
            <a:custGeom>
              <a:avLst/>
              <a:gdLst>
                <a:gd name="T0" fmla="*/ 5 w 67"/>
                <a:gd name="T1" fmla="*/ 4 h 68"/>
                <a:gd name="T2" fmla="*/ 5 w 67"/>
                <a:gd name="T3" fmla="*/ 38 h 68"/>
                <a:gd name="T4" fmla="*/ 4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1 w 67"/>
                <a:gd name="T11" fmla="*/ 65 h 68"/>
                <a:gd name="T12" fmla="*/ 11 w 67"/>
                <a:gd name="T13" fmla="*/ 55 h 68"/>
                <a:gd name="T14" fmla="*/ 22 w 67"/>
                <a:gd name="T15" fmla="*/ 54 h 68"/>
                <a:gd name="T16" fmla="*/ 11 w 67"/>
                <a:gd name="T17" fmla="*/ 48 h 68"/>
                <a:gd name="T18" fmla="*/ 21 w 67"/>
                <a:gd name="T19" fmla="*/ 41 h 68"/>
                <a:gd name="T20" fmla="*/ 11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6 w 67"/>
                <a:gd name="T31" fmla="*/ 16 h 68"/>
                <a:gd name="T32" fmla="*/ 5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5" y="4"/>
                  </a:moveTo>
                  <a:cubicBezTo>
                    <a:pt x="0" y="12"/>
                    <a:pt x="5" y="27"/>
                    <a:pt x="5" y="38"/>
                  </a:cubicBezTo>
                  <a:cubicBezTo>
                    <a:pt x="5" y="42"/>
                    <a:pt x="4" y="46"/>
                    <a:pt x="4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1" y="65"/>
                  </a:cubicBezTo>
                  <a:cubicBezTo>
                    <a:pt x="11" y="59"/>
                    <a:pt x="13" y="59"/>
                    <a:pt x="11" y="55"/>
                  </a:cubicBezTo>
                  <a:cubicBezTo>
                    <a:pt x="16" y="56"/>
                    <a:pt x="19" y="54"/>
                    <a:pt x="22" y="54"/>
                  </a:cubicBezTo>
                  <a:cubicBezTo>
                    <a:pt x="22" y="48"/>
                    <a:pt x="17" y="48"/>
                    <a:pt x="11" y="48"/>
                  </a:cubicBezTo>
                  <a:cubicBezTo>
                    <a:pt x="12" y="40"/>
                    <a:pt x="14" y="42"/>
                    <a:pt x="21" y="41"/>
                  </a:cubicBezTo>
                  <a:cubicBezTo>
                    <a:pt x="21" y="36"/>
                    <a:pt x="17" y="35"/>
                    <a:pt x="11" y="34"/>
                  </a:cubicBezTo>
                  <a:cubicBezTo>
                    <a:pt x="12" y="31"/>
                    <a:pt x="12" y="19"/>
                    <a:pt x="10" y="14"/>
                  </a:cubicBezTo>
                  <a:cubicBezTo>
                    <a:pt x="15" y="12"/>
                    <a:pt x="17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6" y="16"/>
                  </a:cubicBezTo>
                  <a:cubicBezTo>
                    <a:pt x="19" y="8"/>
                    <a:pt x="13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97"/>
            <p:cNvSpPr>
              <a:spLocks/>
            </p:cNvSpPr>
            <p:nvPr/>
          </p:nvSpPr>
          <p:spPr bwMode="auto">
            <a:xfrm>
              <a:off x="4937779" y="2490667"/>
              <a:ext cx="180060" cy="279821"/>
            </a:xfrm>
            <a:custGeom>
              <a:avLst/>
              <a:gdLst>
                <a:gd name="T0" fmla="*/ 8 w 48"/>
                <a:gd name="T1" fmla="*/ 20 h 75"/>
                <a:gd name="T2" fmla="*/ 32 w 48"/>
                <a:gd name="T3" fmla="*/ 57 h 75"/>
                <a:gd name="T4" fmla="*/ 27 w 48"/>
                <a:gd name="T5" fmla="*/ 62 h 75"/>
                <a:gd name="T6" fmla="*/ 8 w 48"/>
                <a:gd name="T7" fmla="*/ 47 h 75"/>
                <a:gd name="T8" fmla="*/ 38 w 48"/>
                <a:gd name="T9" fmla="*/ 63 h 75"/>
                <a:gd name="T10" fmla="*/ 15 w 48"/>
                <a:gd name="T11" fmla="*/ 20 h 75"/>
                <a:gd name="T12" fmla="*/ 31 w 48"/>
                <a:gd name="T13" fmla="*/ 12 h 75"/>
                <a:gd name="T14" fmla="*/ 45 w 48"/>
                <a:gd name="T15" fmla="*/ 19 h 75"/>
                <a:gd name="T16" fmla="*/ 8 w 48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75">
                  <a:moveTo>
                    <a:pt x="8" y="20"/>
                  </a:moveTo>
                  <a:cubicBezTo>
                    <a:pt x="5" y="42"/>
                    <a:pt x="29" y="39"/>
                    <a:pt x="32" y="57"/>
                  </a:cubicBezTo>
                  <a:cubicBezTo>
                    <a:pt x="30" y="59"/>
                    <a:pt x="29" y="61"/>
                    <a:pt x="27" y="62"/>
                  </a:cubicBezTo>
                  <a:cubicBezTo>
                    <a:pt x="16" y="63"/>
                    <a:pt x="12" y="51"/>
                    <a:pt x="8" y="47"/>
                  </a:cubicBezTo>
                  <a:cubicBezTo>
                    <a:pt x="0" y="62"/>
                    <a:pt x="26" y="75"/>
                    <a:pt x="38" y="63"/>
                  </a:cubicBezTo>
                  <a:cubicBezTo>
                    <a:pt x="48" y="42"/>
                    <a:pt x="12" y="37"/>
                    <a:pt x="15" y="20"/>
                  </a:cubicBezTo>
                  <a:cubicBezTo>
                    <a:pt x="17" y="15"/>
                    <a:pt x="24" y="11"/>
                    <a:pt x="31" y="12"/>
                  </a:cubicBezTo>
                  <a:cubicBezTo>
                    <a:pt x="38" y="13"/>
                    <a:pt x="38" y="20"/>
                    <a:pt x="45" y="19"/>
                  </a:cubicBezTo>
                  <a:cubicBezTo>
                    <a:pt x="48" y="0"/>
                    <a:pt x="11" y="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98"/>
            <p:cNvSpPr>
              <a:spLocks/>
            </p:cNvSpPr>
            <p:nvPr/>
          </p:nvSpPr>
          <p:spPr bwMode="auto">
            <a:xfrm>
              <a:off x="4628758" y="2524733"/>
              <a:ext cx="34065" cy="51097"/>
            </a:xfrm>
            <a:custGeom>
              <a:avLst/>
              <a:gdLst>
                <a:gd name="T0" fmla="*/ 7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7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7" y="14"/>
                  </a:moveTo>
                  <a:cubicBezTo>
                    <a:pt x="8" y="11"/>
                    <a:pt x="8" y="6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5"/>
                    <a:pt x="0" y="13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99"/>
            <p:cNvSpPr>
              <a:spLocks/>
            </p:cNvSpPr>
            <p:nvPr/>
          </p:nvSpPr>
          <p:spPr bwMode="auto">
            <a:xfrm>
              <a:off x="4684723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8 w 10"/>
                <a:gd name="T3" fmla="*/ 0 h 14"/>
                <a:gd name="T4" fmla="*/ 4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300"/>
            <p:cNvSpPr>
              <a:spLocks/>
            </p:cNvSpPr>
            <p:nvPr/>
          </p:nvSpPr>
          <p:spPr bwMode="auto">
            <a:xfrm>
              <a:off x="5083774" y="2524733"/>
              <a:ext cx="165460" cy="201958"/>
            </a:xfrm>
            <a:custGeom>
              <a:avLst/>
              <a:gdLst>
                <a:gd name="T0" fmla="*/ 30 w 44"/>
                <a:gd name="T1" fmla="*/ 7 h 54"/>
                <a:gd name="T2" fmla="*/ 44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4 w 44"/>
                <a:gd name="T9" fmla="*/ 40 h 54"/>
                <a:gd name="T10" fmla="*/ 17 w 44"/>
                <a:gd name="T11" fmla="*/ 37 h 54"/>
                <a:gd name="T12" fmla="*/ 30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0" y="7"/>
                  </a:moveTo>
                  <a:cubicBezTo>
                    <a:pt x="37" y="7"/>
                    <a:pt x="36" y="16"/>
                    <a:pt x="44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4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301"/>
            <p:cNvSpPr>
              <a:spLocks/>
            </p:cNvSpPr>
            <p:nvPr/>
          </p:nvSpPr>
          <p:spPr bwMode="auto">
            <a:xfrm>
              <a:off x="5696949" y="2546631"/>
              <a:ext cx="141128" cy="175193"/>
            </a:xfrm>
            <a:custGeom>
              <a:avLst/>
              <a:gdLst>
                <a:gd name="T0" fmla="*/ 7 w 38"/>
                <a:gd name="T1" fmla="*/ 35 h 47"/>
                <a:gd name="T2" fmla="*/ 13 w 38"/>
                <a:gd name="T3" fmla="*/ 1 h 47"/>
                <a:gd name="T4" fmla="*/ 8 w 38"/>
                <a:gd name="T5" fmla="*/ 0 h 47"/>
                <a:gd name="T6" fmla="*/ 0 w 38"/>
                <a:gd name="T7" fmla="*/ 44 h 47"/>
                <a:gd name="T8" fmla="*/ 34 w 38"/>
                <a:gd name="T9" fmla="*/ 34 h 47"/>
                <a:gd name="T10" fmla="*/ 7 w 3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7" y="35"/>
                  </a:moveTo>
                  <a:cubicBezTo>
                    <a:pt x="10" y="25"/>
                    <a:pt x="12" y="14"/>
                    <a:pt x="13" y="1"/>
                  </a:cubicBezTo>
                  <a:cubicBezTo>
                    <a:pt x="11" y="1"/>
                    <a:pt x="11" y="0"/>
                    <a:pt x="8" y="0"/>
                  </a:cubicBezTo>
                  <a:cubicBezTo>
                    <a:pt x="5" y="14"/>
                    <a:pt x="2" y="32"/>
                    <a:pt x="0" y="44"/>
                  </a:cubicBezTo>
                  <a:cubicBezTo>
                    <a:pt x="13" y="44"/>
                    <a:pt x="38" y="47"/>
                    <a:pt x="34" y="34"/>
                  </a:cubicBezTo>
                  <a:cubicBezTo>
                    <a:pt x="28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302"/>
            <p:cNvSpPr>
              <a:spLocks noEditPoints="1"/>
            </p:cNvSpPr>
            <p:nvPr/>
          </p:nvSpPr>
          <p:spPr bwMode="auto">
            <a:xfrm>
              <a:off x="5402527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20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20" y="39"/>
                  </a:cubicBezTo>
                  <a:cubicBezTo>
                    <a:pt x="31" y="39"/>
                    <a:pt x="35" y="27"/>
                    <a:pt x="36" y="15"/>
                  </a:cubicBezTo>
                  <a:cubicBezTo>
                    <a:pt x="33" y="11"/>
                    <a:pt x="26" y="4"/>
                    <a:pt x="18" y="9"/>
                  </a:cubicBezTo>
                  <a:close/>
                  <a:moveTo>
                    <a:pt x="22" y="33"/>
                  </a:moveTo>
                  <a:cubicBezTo>
                    <a:pt x="17" y="31"/>
                    <a:pt x="13" y="27"/>
                    <a:pt x="12" y="19"/>
                  </a:cubicBezTo>
                  <a:cubicBezTo>
                    <a:pt x="12" y="13"/>
                    <a:pt x="26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303"/>
            <p:cNvSpPr>
              <a:spLocks noEditPoints="1"/>
            </p:cNvSpPr>
            <p:nvPr/>
          </p:nvSpPr>
          <p:spPr bwMode="auto">
            <a:xfrm>
              <a:off x="222167" y="2553932"/>
              <a:ext cx="94897" cy="124094"/>
            </a:xfrm>
            <a:custGeom>
              <a:avLst/>
              <a:gdLst>
                <a:gd name="T0" fmla="*/ 26 w 26"/>
                <a:gd name="T1" fmla="*/ 6 h 33"/>
                <a:gd name="T2" fmla="*/ 1 w 26"/>
                <a:gd name="T3" fmla="*/ 4 h 33"/>
                <a:gd name="T4" fmla="*/ 1 w 26"/>
                <a:gd name="T5" fmla="*/ 33 h 33"/>
                <a:gd name="T6" fmla="*/ 26 w 26"/>
                <a:gd name="T7" fmla="*/ 6 h 33"/>
                <a:gd name="T8" fmla="*/ 5 w 26"/>
                <a:gd name="T9" fmla="*/ 25 h 33"/>
                <a:gd name="T10" fmla="*/ 19 w 26"/>
                <a:gd name="T11" fmla="*/ 9 h 33"/>
                <a:gd name="T12" fmla="*/ 5 w 26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3">
                  <a:moveTo>
                    <a:pt x="26" y="6"/>
                  </a:moveTo>
                  <a:cubicBezTo>
                    <a:pt x="22" y="0"/>
                    <a:pt x="9" y="2"/>
                    <a:pt x="1" y="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4" y="28"/>
                    <a:pt x="26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6" y="5"/>
                    <a:pt x="19" y="9"/>
                  </a:cubicBezTo>
                  <a:cubicBezTo>
                    <a:pt x="19" y="20"/>
                    <a:pt x="10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304"/>
            <p:cNvSpPr>
              <a:spLocks/>
            </p:cNvSpPr>
            <p:nvPr/>
          </p:nvSpPr>
          <p:spPr bwMode="auto">
            <a:xfrm>
              <a:off x="1102999" y="2568531"/>
              <a:ext cx="442849" cy="187358"/>
            </a:xfrm>
            <a:custGeom>
              <a:avLst/>
              <a:gdLst>
                <a:gd name="T0" fmla="*/ 106 w 119"/>
                <a:gd name="T1" fmla="*/ 11 h 50"/>
                <a:gd name="T2" fmla="*/ 65 w 119"/>
                <a:gd name="T3" fmla="*/ 8 h 50"/>
                <a:gd name="T4" fmla="*/ 61 w 119"/>
                <a:gd name="T5" fmla="*/ 1 h 50"/>
                <a:gd name="T6" fmla="*/ 8 w 119"/>
                <a:gd name="T7" fmla="*/ 0 h 50"/>
                <a:gd name="T8" fmla="*/ 2 w 119"/>
                <a:gd name="T9" fmla="*/ 4 h 50"/>
                <a:gd name="T10" fmla="*/ 0 w 119"/>
                <a:gd name="T11" fmla="*/ 31 h 50"/>
                <a:gd name="T12" fmla="*/ 14 w 119"/>
                <a:gd name="T13" fmla="*/ 37 h 50"/>
                <a:gd name="T14" fmla="*/ 14 w 119"/>
                <a:gd name="T15" fmla="*/ 50 h 50"/>
                <a:gd name="T16" fmla="*/ 19 w 119"/>
                <a:gd name="T17" fmla="*/ 50 h 50"/>
                <a:gd name="T18" fmla="*/ 21 w 119"/>
                <a:gd name="T19" fmla="*/ 32 h 50"/>
                <a:gd name="T20" fmla="*/ 8 w 119"/>
                <a:gd name="T21" fmla="*/ 29 h 50"/>
                <a:gd name="T22" fmla="*/ 9 w 119"/>
                <a:gd name="T23" fmla="*/ 8 h 50"/>
                <a:gd name="T24" fmla="*/ 58 w 119"/>
                <a:gd name="T25" fmla="*/ 10 h 50"/>
                <a:gd name="T26" fmla="*/ 58 w 119"/>
                <a:gd name="T27" fmla="*/ 26 h 50"/>
                <a:gd name="T28" fmla="*/ 38 w 119"/>
                <a:gd name="T29" fmla="*/ 29 h 50"/>
                <a:gd name="T30" fmla="*/ 37 w 119"/>
                <a:gd name="T31" fmla="*/ 50 h 50"/>
                <a:gd name="T32" fmla="*/ 43 w 119"/>
                <a:gd name="T33" fmla="*/ 50 h 50"/>
                <a:gd name="T34" fmla="*/ 43 w 119"/>
                <a:gd name="T35" fmla="*/ 49 h 50"/>
                <a:gd name="T36" fmla="*/ 47 w 119"/>
                <a:gd name="T37" fmla="*/ 34 h 50"/>
                <a:gd name="T38" fmla="*/ 46 w 119"/>
                <a:gd name="T39" fmla="*/ 50 h 50"/>
                <a:gd name="T40" fmla="*/ 53 w 119"/>
                <a:gd name="T41" fmla="*/ 50 h 50"/>
                <a:gd name="T42" fmla="*/ 54 w 119"/>
                <a:gd name="T43" fmla="*/ 34 h 50"/>
                <a:gd name="T44" fmla="*/ 65 w 119"/>
                <a:gd name="T45" fmla="*/ 30 h 50"/>
                <a:gd name="T46" fmla="*/ 63 w 119"/>
                <a:gd name="T47" fmla="*/ 15 h 50"/>
                <a:gd name="T48" fmla="*/ 112 w 119"/>
                <a:gd name="T49" fmla="*/ 50 h 50"/>
                <a:gd name="T50" fmla="*/ 117 w 119"/>
                <a:gd name="T51" fmla="*/ 50 h 50"/>
                <a:gd name="T52" fmla="*/ 106 w 119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50">
                  <a:moveTo>
                    <a:pt x="106" y="11"/>
                  </a:moveTo>
                  <a:cubicBezTo>
                    <a:pt x="98" y="4"/>
                    <a:pt x="81" y="0"/>
                    <a:pt x="65" y="8"/>
                  </a:cubicBezTo>
                  <a:cubicBezTo>
                    <a:pt x="65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5" y="1"/>
                    <a:pt x="6" y="4"/>
                    <a:pt x="2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3" y="35"/>
                    <a:pt x="12" y="33"/>
                    <a:pt x="14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3"/>
                    <a:pt x="20" y="37"/>
                    <a:pt x="21" y="32"/>
                  </a:cubicBezTo>
                  <a:cubicBezTo>
                    <a:pt x="20" y="27"/>
                    <a:pt x="12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3" y="10"/>
                    <a:pt x="42" y="9"/>
                    <a:pt x="58" y="10"/>
                  </a:cubicBezTo>
                  <a:cubicBezTo>
                    <a:pt x="58" y="15"/>
                    <a:pt x="58" y="21"/>
                    <a:pt x="58" y="26"/>
                  </a:cubicBezTo>
                  <a:cubicBezTo>
                    <a:pt x="53" y="27"/>
                    <a:pt x="44" y="29"/>
                    <a:pt x="38" y="29"/>
                  </a:cubicBezTo>
                  <a:cubicBezTo>
                    <a:pt x="38" y="36"/>
                    <a:pt x="38" y="43"/>
                    <a:pt x="3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49"/>
                    <a:pt x="43" y="49"/>
                  </a:cubicBezTo>
                  <a:cubicBezTo>
                    <a:pt x="44" y="44"/>
                    <a:pt x="44" y="36"/>
                    <a:pt x="47" y="34"/>
                  </a:cubicBezTo>
                  <a:cubicBezTo>
                    <a:pt x="48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45"/>
                    <a:pt x="53" y="40"/>
                    <a:pt x="54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3" y="25"/>
                    <a:pt x="66" y="21"/>
                    <a:pt x="63" y="15"/>
                  </a:cubicBezTo>
                  <a:cubicBezTo>
                    <a:pt x="90" y="3"/>
                    <a:pt x="114" y="18"/>
                    <a:pt x="112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9" y="35"/>
                    <a:pt x="114" y="18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05"/>
            <p:cNvSpPr>
              <a:spLocks noEditPoints="1"/>
            </p:cNvSpPr>
            <p:nvPr/>
          </p:nvSpPr>
          <p:spPr bwMode="auto">
            <a:xfrm>
              <a:off x="55022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7" y="29"/>
                    <a:pt x="16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06"/>
            <p:cNvSpPr>
              <a:spLocks noEditPoints="1"/>
            </p:cNvSpPr>
            <p:nvPr/>
          </p:nvSpPr>
          <p:spPr bwMode="auto">
            <a:xfrm>
              <a:off x="446025" y="2568531"/>
              <a:ext cx="99763" cy="153293"/>
            </a:xfrm>
            <a:custGeom>
              <a:avLst/>
              <a:gdLst>
                <a:gd name="T0" fmla="*/ 4 w 27"/>
                <a:gd name="T1" fmla="*/ 6 h 41"/>
                <a:gd name="T2" fmla="*/ 0 w 27"/>
                <a:gd name="T3" fmla="*/ 37 h 41"/>
                <a:gd name="T4" fmla="*/ 25 w 27"/>
                <a:gd name="T5" fmla="*/ 37 h 41"/>
                <a:gd name="T6" fmla="*/ 27 w 27"/>
                <a:gd name="T7" fmla="*/ 7 h 41"/>
                <a:gd name="T8" fmla="*/ 4 w 27"/>
                <a:gd name="T9" fmla="*/ 6 h 41"/>
                <a:gd name="T10" fmla="*/ 21 w 27"/>
                <a:gd name="T11" fmla="*/ 12 h 41"/>
                <a:gd name="T12" fmla="*/ 20 w 27"/>
                <a:gd name="T13" fmla="*/ 31 h 41"/>
                <a:gd name="T14" fmla="*/ 8 w 27"/>
                <a:gd name="T15" fmla="*/ 31 h 41"/>
                <a:gd name="T16" fmla="*/ 10 w 27"/>
                <a:gd name="T17" fmla="*/ 11 h 41"/>
                <a:gd name="T18" fmla="*/ 21 w 27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1">
                  <a:moveTo>
                    <a:pt x="4" y="6"/>
                  </a:moveTo>
                  <a:cubicBezTo>
                    <a:pt x="8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7" y="28"/>
                    <a:pt x="25" y="15"/>
                    <a:pt x="27" y="7"/>
                  </a:cubicBezTo>
                  <a:cubicBezTo>
                    <a:pt x="18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3" y="33"/>
                    <a:pt x="8" y="31"/>
                  </a:cubicBezTo>
                  <a:cubicBezTo>
                    <a:pt x="7" y="23"/>
                    <a:pt x="11" y="19"/>
                    <a:pt x="10" y="11"/>
                  </a:cubicBezTo>
                  <a:cubicBezTo>
                    <a:pt x="14" y="11"/>
                    <a:pt x="19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307"/>
            <p:cNvSpPr>
              <a:spLocks noEditPoints="1"/>
            </p:cNvSpPr>
            <p:nvPr/>
          </p:nvSpPr>
          <p:spPr bwMode="auto">
            <a:xfrm>
              <a:off x="2232020" y="2629361"/>
              <a:ext cx="138695" cy="126528"/>
            </a:xfrm>
            <a:custGeom>
              <a:avLst/>
              <a:gdLst>
                <a:gd name="T0" fmla="*/ 15 w 37"/>
                <a:gd name="T1" fmla="*/ 2 h 34"/>
                <a:gd name="T2" fmla="*/ 21 w 37"/>
                <a:gd name="T3" fmla="*/ 33 h 34"/>
                <a:gd name="T4" fmla="*/ 35 w 37"/>
                <a:gd name="T5" fmla="*/ 15 h 34"/>
                <a:gd name="T6" fmla="*/ 15 w 37"/>
                <a:gd name="T7" fmla="*/ 2 h 34"/>
                <a:gd name="T8" fmla="*/ 15 w 37"/>
                <a:gd name="T9" fmla="*/ 26 h 34"/>
                <a:gd name="T10" fmla="*/ 29 w 37"/>
                <a:gd name="T11" fmla="*/ 16 h 34"/>
                <a:gd name="T12" fmla="*/ 15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5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5" y="15"/>
                  </a:cubicBezTo>
                  <a:cubicBezTo>
                    <a:pt x="34" y="3"/>
                    <a:pt x="21" y="0"/>
                    <a:pt x="15" y="2"/>
                  </a:cubicBezTo>
                  <a:close/>
                  <a:moveTo>
                    <a:pt x="15" y="26"/>
                  </a:moveTo>
                  <a:cubicBezTo>
                    <a:pt x="3" y="9"/>
                    <a:pt x="28" y="2"/>
                    <a:pt x="29" y="16"/>
                  </a:cubicBezTo>
                  <a:cubicBezTo>
                    <a:pt x="29" y="22"/>
                    <a:pt x="25" y="27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308"/>
            <p:cNvSpPr>
              <a:spLocks noEditPoints="1"/>
            </p:cNvSpPr>
            <p:nvPr/>
          </p:nvSpPr>
          <p:spPr bwMode="auto">
            <a:xfrm>
              <a:off x="2480210" y="2617196"/>
              <a:ext cx="99763" cy="138694"/>
            </a:xfrm>
            <a:custGeom>
              <a:avLst/>
              <a:gdLst>
                <a:gd name="T0" fmla="*/ 1 w 27"/>
                <a:gd name="T1" fmla="*/ 18 h 37"/>
                <a:gd name="T2" fmla="*/ 25 w 27"/>
                <a:gd name="T3" fmla="*/ 26 h 37"/>
                <a:gd name="T4" fmla="*/ 1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1" y="18"/>
                  </a:moveTo>
                  <a:cubicBezTo>
                    <a:pt x="0" y="30"/>
                    <a:pt x="16" y="37"/>
                    <a:pt x="25" y="26"/>
                  </a:cubicBezTo>
                  <a:cubicBezTo>
                    <a:pt x="27" y="3"/>
                    <a:pt x="1" y="0"/>
                    <a:pt x="1" y="18"/>
                  </a:cubicBezTo>
                  <a:close/>
                  <a:moveTo>
                    <a:pt x="10" y="12"/>
                  </a:moveTo>
                  <a:cubicBezTo>
                    <a:pt x="16" y="13"/>
                    <a:pt x="18" y="17"/>
                    <a:pt x="18" y="23"/>
                  </a:cubicBezTo>
                  <a:cubicBezTo>
                    <a:pt x="11" y="29"/>
                    <a:pt x="5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309"/>
            <p:cNvSpPr>
              <a:spLocks noEditPoints="1"/>
            </p:cNvSpPr>
            <p:nvPr/>
          </p:nvSpPr>
          <p:spPr bwMode="auto">
            <a:xfrm>
              <a:off x="1351189" y="2622062"/>
              <a:ext cx="116795" cy="133827"/>
            </a:xfrm>
            <a:custGeom>
              <a:avLst/>
              <a:gdLst>
                <a:gd name="T0" fmla="*/ 30 w 31"/>
                <a:gd name="T1" fmla="*/ 19 h 36"/>
                <a:gd name="T2" fmla="*/ 7 w 31"/>
                <a:gd name="T3" fmla="*/ 36 h 36"/>
                <a:gd name="T4" fmla="*/ 27 w 31"/>
                <a:gd name="T5" fmla="*/ 36 h 36"/>
                <a:gd name="T6" fmla="*/ 30 w 31"/>
                <a:gd name="T7" fmla="*/ 19 h 36"/>
                <a:gd name="T8" fmla="*/ 19 w 31"/>
                <a:gd name="T9" fmla="*/ 34 h 36"/>
                <a:gd name="T10" fmla="*/ 23 w 31"/>
                <a:gd name="T11" fmla="*/ 22 h 36"/>
                <a:gd name="T12" fmla="*/ 19 w 3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30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0" y="31"/>
                    <a:pt x="31" y="25"/>
                    <a:pt x="30" y="19"/>
                  </a:cubicBezTo>
                  <a:close/>
                  <a:moveTo>
                    <a:pt x="19" y="34"/>
                  </a:moveTo>
                  <a:cubicBezTo>
                    <a:pt x="7" y="33"/>
                    <a:pt x="13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310"/>
            <p:cNvSpPr>
              <a:spLocks/>
            </p:cNvSpPr>
            <p:nvPr/>
          </p:nvSpPr>
          <p:spPr bwMode="auto">
            <a:xfrm>
              <a:off x="5361163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8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4" y="2"/>
                    <a:pt x="34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311"/>
            <p:cNvSpPr>
              <a:spLocks/>
            </p:cNvSpPr>
            <p:nvPr/>
          </p:nvSpPr>
          <p:spPr bwMode="auto">
            <a:xfrm>
              <a:off x="5998671" y="2495534"/>
              <a:ext cx="104630" cy="260355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312"/>
            <p:cNvSpPr>
              <a:spLocks/>
            </p:cNvSpPr>
            <p:nvPr/>
          </p:nvSpPr>
          <p:spPr bwMode="auto">
            <a:xfrm>
              <a:off x="60741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314"/>
            <p:cNvSpPr>
              <a:spLocks/>
            </p:cNvSpPr>
            <p:nvPr/>
          </p:nvSpPr>
          <p:spPr bwMode="auto">
            <a:xfrm>
              <a:off x="224599" y="2755889"/>
              <a:ext cx="844334" cy="194659"/>
            </a:xfrm>
            <a:custGeom>
              <a:avLst/>
              <a:gdLst>
                <a:gd name="T0" fmla="*/ 84 w 226"/>
                <a:gd name="T1" fmla="*/ 22 h 52"/>
                <a:gd name="T2" fmla="*/ 81 w 226"/>
                <a:gd name="T3" fmla="*/ 6 h 52"/>
                <a:gd name="T4" fmla="*/ 67 w 226"/>
                <a:gd name="T5" fmla="*/ 7 h 52"/>
                <a:gd name="T6" fmla="*/ 64 w 226"/>
                <a:gd name="T7" fmla="*/ 28 h 52"/>
                <a:gd name="T8" fmla="*/ 55 w 226"/>
                <a:gd name="T9" fmla="*/ 26 h 52"/>
                <a:gd name="T10" fmla="*/ 59 w 226"/>
                <a:gd name="T11" fmla="*/ 18 h 52"/>
                <a:gd name="T12" fmla="*/ 58 w 226"/>
                <a:gd name="T13" fmla="*/ 0 h 52"/>
                <a:gd name="T14" fmla="*/ 50 w 226"/>
                <a:gd name="T15" fmla="*/ 0 h 52"/>
                <a:gd name="T16" fmla="*/ 54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8 w 226"/>
                <a:gd name="T25" fmla="*/ 49 h 52"/>
                <a:gd name="T26" fmla="*/ 69 w 226"/>
                <a:gd name="T27" fmla="*/ 36 h 52"/>
                <a:gd name="T28" fmla="*/ 75 w 226"/>
                <a:gd name="T29" fmla="*/ 13 h 52"/>
                <a:gd name="T30" fmla="*/ 77 w 226"/>
                <a:gd name="T31" fmla="*/ 29 h 52"/>
                <a:gd name="T32" fmla="*/ 108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9 w 226"/>
                <a:gd name="T47" fmla="*/ 2 h 52"/>
                <a:gd name="T48" fmla="*/ 215 w 226"/>
                <a:gd name="T49" fmla="*/ 10 h 52"/>
                <a:gd name="T50" fmla="*/ 188 w 226"/>
                <a:gd name="T51" fmla="*/ 0 h 52"/>
                <a:gd name="T52" fmla="*/ 187 w 226"/>
                <a:gd name="T53" fmla="*/ 0 h 52"/>
                <a:gd name="T54" fmla="*/ 186 w 226"/>
                <a:gd name="T55" fmla="*/ 30 h 52"/>
                <a:gd name="T56" fmla="*/ 166 w 226"/>
                <a:gd name="T57" fmla="*/ 29 h 52"/>
                <a:gd name="T58" fmla="*/ 174 w 226"/>
                <a:gd name="T59" fmla="*/ 14 h 52"/>
                <a:gd name="T60" fmla="*/ 174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8 w 226"/>
                <a:gd name="T69" fmla="*/ 0 h 52"/>
                <a:gd name="T70" fmla="*/ 111 w 226"/>
                <a:gd name="T71" fmla="*/ 0 h 52"/>
                <a:gd name="T72" fmla="*/ 115 w 226"/>
                <a:gd name="T73" fmla="*/ 14 h 52"/>
                <a:gd name="T74" fmla="*/ 84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4" y="22"/>
                  </a:moveTo>
                  <a:cubicBezTo>
                    <a:pt x="83" y="17"/>
                    <a:pt x="82" y="12"/>
                    <a:pt x="81" y="6"/>
                  </a:cubicBezTo>
                  <a:cubicBezTo>
                    <a:pt x="73" y="6"/>
                    <a:pt x="73" y="7"/>
                    <a:pt x="67" y="7"/>
                  </a:cubicBezTo>
                  <a:cubicBezTo>
                    <a:pt x="66" y="14"/>
                    <a:pt x="66" y="19"/>
                    <a:pt x="64" y="28"/>
                  </a:cubicBezTo>
                  <a:cubicBezTo>
                    <a:pt x="60" y="26"/>
                    <a:pt x="57" y="29"/>
                    <a:pt x="55" y="26"/>
                  </a:cubicBezTo>
                  <a:cubicBezTo>
                    <a:pt x="49" y="26"/>
                    <a:pt x="58" y="21"/>
                    <a:pt x="59" y="18"/>
                  </a:cubicBezTo>
                  <a:cubicBezTo>
                    <a:pt x="61" y="11"/>
                    <a:pt x="60" y="5"/>
                    <a:pt x="5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1"/>
                    <a:pt x="53" y="2"/>
                    <a:pt x="54" y="4"/>
                  </a:cubicBezTo>
                  <a:cubicBezTo>
                    <a:pt x="57" y="17"/>
                    <a:pt x="46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1"/>
                    <a:pt x="5" y="50"/>
                    <a:pt x="8" y="49"/>
                  </a:cubicBezTo>
                  <a:cubicBezTo>
                    <a:pt x="27" y="43"/>
                    <a:pt x="44" y="29"/>
                    <a:pt x="69" y="36"/>
                  </a:cubicBezTo>
                  <a:cubicBezTo>
                    <a:pt x="72" y="29"/>
                    <a:pt x="71" y="18"/>
                    <a:pt x="75" y="13"/>
                  </a:cubicBezTo>
                  <a:cubicBezTo>
                    <a:pt x="78" y="16"/>
                    <a:pt x="78" y="22"/>
                    <a:pt x="77" y="29"/>
                  </a:cubicBezTo>
                  <a:cubicBezTo>
                    <a:pt x="88" y="33"/>
                    <a:pt x="94" y="22"/>
                    <a:pt x="108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5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1" y="12"/>
                    <a:pt x="208" y="15"/>
                    <a:pt x="217" y="17"/>
                  </a:cubicBezTo>
                  <a:cubicBezTo>
                    <a:pt x="221" y="12"/>
                    <a:pt x="224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8" y="0"/>
                    <a:pt x="218" y="1"/>
                    <a:pt x="219" y="2"/>
                  </a:cubicBezTo>
                  <a:cubicBezTo>
                    <a:pt x="219" y="6"/>
                    <a:pt x="215" y="7"/>
                    <a:pt x="215" y="10"/>
                  </a:cubicBezTo>
                  <a:cubicBezTo>
                    <a:pt x="204" y="8"/>
                    <a:pt x="197" y="3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2" y="7"/>
                    <a:pt x="187" y="14"/>
                    <a:pt x="186" y="30"/>
                  </a:cubicBezTo>
                  <a:cubicBezTo>
                    <a:pt x="179" y="29"/>
                    <a:pt x="172" y="29"/>
                    <a:pt x="166" y="29"/>
                  </a:cubicBezTo>
                  <a:cubicBezTo>
                    <a:pt x="164" y="22"/>
                    <a:pt x="171" y="19"/>
                    <a:pt x="174" y="14"/>
                  </a:cubicBezTo>
                  <a:cubicBezTo>
                    <a:pt x="177" y="9"/>
                    <a:pt x="176" y="5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23"/>
                    <a:pt x="134" y="39"/>
                    <a:pt x="115" y="24"/>
                  </a:cubicBezTo>
                  <a:cubicBezTo>
                    <a:pt x="116" y="21"/>
                    <a:pt x="122" y="26"/>
                    <a:pt x="123" y="22"/>
                  </a:cubicBezTo>
                  <a:cubicBezTo>
                    <a:pt x="122" y="15"/>
                    <a:pt x="120" y="8"/>
                    <a:pt x="11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5"/>
                    <a:pt x="114" y="10"/>
                    <a:pt x="115" y="14"/>
                  </a:cubicBezTo>
                  <a:cubicBezTo>
                    <a:pt x="105" y="17"/>
                    <a:pt x="94" y="19"/>
                    <a:pt x="8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15"/>
            <p:cNvSpPr>
              <a:spLocks/>
            </p:cNvSpPr>
            <p:nvPr/>
          </p:nvSpPr>
          <p:spPr bwMode="auto">
            <a:xfrm>
              <a:off x="1579913" y="2755889"/>
              <a:ext cx="1284749" cy="145994"/>
            </a:xfrm>
            <a:custGeom>
              <a:avLst/>
              <a:gdLst>
                <a:gd name="T0" fmla="*/ 21 w 344"/>
                <a:gd name="T1" fmla="*/ 33 h 39"/>
                <a:gd name="T2" fmla="*/ 60 w 344"/>
                <a:gd name="T3" fmla="*/ 19 h 39"/>
                <a:gd name="T4" fmla="*/ 104 w 344"/>
                <a:gd name="T5" fmla="*/ 28 h 39"/>
                <a:gd name="T6" fmla="*/ 121 w 344"/>
                <a:gd name="T7" fmla="*/ 30 h 39"/>
                <a:gd name="T8" fmla="*/ 132 w 344"/>
                <a:gd name="T9" fmla="*/ 1 h 39"/>
                <a:gd name="T10" fmla="*/ 134 w 344"/>
                <a:gd name="T11" fmla="*/ 25 h 39"/>
                <a:gd name="T12" fmla="*/ 159 w 344"/>
                <a:gd name="T13" fmla="*/ 26 h 39"/>
                <a:gd name="T14" fmla="*/ 165 w 344"/>
                <a:gd name="T15" fmla="*/ 18 h 39"/>
                <a:gd name="T16" fmla="*/ 220 w 344"/>
                <a:gd name="T17" fmla="*/ 15 h 39"/>
                <a:gd name="T18" fmla="*/ 269 w 344"/>
                <a:gd name="T19" fmla="*/ 18 h 39"/>
                <a:gd name="T20" fmla="*/ 277 w 344"/>
                <a:gd name="T21" fmla="*/ 30 h 39"/>
                <a:gd name="T22" fmla="*/ 342 w 344"/>
                <a:gd name="T23" fmla="*/ 23 h 39"/>
                <a:gd name="T24" fmla="*/ 343 w 344"/>
                <a:gd name="T25" fmla="*/ 0 h 39"/>
                <a:gd name="T26" fmla="*/ 325 w 344"/>
                <a:gd name="T27" fmla="*/ 0 h 39"/>
                <a:gd name="T28" fmla="*/ 337 w 344"/>
                <a:gd name="T29" fmla="*/ 0 h 39"/>
                <a:gd name="T30" fmla="*/ 337 w 344"/>
                <a:gd name="T31" fmla="*/ 17 h 39"/>
                <a:gd name="T32" fmla="*/ 277 w 344"/>
                <a:gd name="T33" fmla="*/ 21 h 39"/>
                <a:gd name="T34" fmla="*/ 284 w 344"/>
                <a:gd name="T35" fmla="*/ 2 h 39"/>
                <a:gd name="T36" fmla="*/ 284 w 344"/>
                <a:gd name="T37" fmla="*/ 0 h 39"/>
                <a:gd name="T38" fmla="*/ 277 w 344"/>
                <a:gd name="T39" fmla="*/ 0 h 39"/>
                <a:gd name="T40" fmla="*/ 227 w 344"/>
                <a:gd name="T41" fmla="*/ 13 h 39"/>
                <a:gd name="T42" fmla="*/ 232 w 344"/>
                <a:gd name="T43" fmla="*/ 0 h 39"/>
                <a:gd name="T44" fmla="*/ 225 w 344"/>
                <a:gd name="T45" fmla="*/ 0 h 39"/>
                <a:gd name="T46" fmla="*/ 165 w 344"/>
                <a:gd name="T47" fmla="*/ 7 h 39"/>
                <a:gd name="T48" fmla="*/ 166 w 344"/>
                <a:gd name="T49" fmla="*/ 0 h 39"/>
                <a:gd name="T50" fmla="*/ 159 w 344"/>
                <a:gd name="T51" fmla="*/ 0 h 39"/>
                <a:gd name="T52" fmla="*/ 156 w 344"/>
                <a:gd name="T53" fmla="*/ 19 h 39"/>
                <a:gd name="T54" fmla="*/ 139 w 344"/>
                <a:gd name="T55" fmla="*/ 19 h 39"/>
                <a:gd name="T56" fmla="*/ 140 w 344"/>
                <a:gd name="T57" fmla="*/ 0 h 39"/>
                <a:gd name="T58" fmla="*/ 123 w 344"/>
                <a:gd name="T59" fmla="*/ 0 h 39"/>
                <a:gd name="T60" fmla="*/ 119 w 344"/>
                <a:gd name="T61" fmla="*/ 25 h 39"/>
                <a:gd name="T62" fmla="*/ 109 w 344"/>
                <a:gd name="T63" fmla="*/ 23 h 39"/>
                <a:gd name="T64" fmla="*/ 116 w 344"/>
                <a:gd name="T65" fmla="*/ 0 h 39"/>
                <a:gd name="T66" fmla="*/ 111 w 344"/>
                <a:gd name="T67" fmla="*/ 0 h 39"/>
                <a:gd name="T68" fmla="*/ 64 w 344"/>
                <a:gd name="T69" fmla="*/ 15 h 39"/>
                <a:gd name="T70" fmla="*/ 70 w 344"/>
                <a:gd name="T71" fmla="*/ 0 h 39"/>
                <a:gd name="T72" fmla="*/ 64 w 344"/>
                <a:gd name="T73" fmla="*/ 0 h 39"/>
                <a:gd name="T74" fmla="*/ 22 w 344"/>
                <a:gd name="T75" fmla="*/ 26 h 39"/>
                <a:gd name="T76" fmla="*/ 6 w 344"/>
                <a:gd name="T77" fmla="*/ 0 h 39"/>
                <a:gd name="T78" fmla="*/ 0 w 344"/>
                <a:gd name="T79" fmla="*/ 0 h 39"/>
                <a:gd name="T80" fmla="*/ 21 w 344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39">
                  <a:moveTo>
                    <a:pt x="21" y="33"/>
                  </a:moveTo>
                  <a:cubicBezTo>
                    <a:pt x="38" y="38"/>
                    <a:pt x="48" y="31"/>
                    <a:pt x="60" y="19"/>
                  </a:cubicBezTo>
                  <a:cubicBezTo>
                    <a:pt x="65" y="31"/>
                    <a:pt x="91" y="36"/>
                    <a:pt x="104" y="28"/>
                  </a:cubicBezTo>
                  <a:cubicBezTo>
                    <a:pt x="109" y="30"/>
                    <a:pt x="115" y="30"/>
                    <a:pt x="121" y="30"/>
                  </a:cubicBezTo>
                  <a:cubicBezTo>
                    <a:pt x="130" y="25"/>
                    <a:pt x="122" y="4"/>
                    <a:pt x="132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2" y="27"/>
                    <a:pt x="147" y="26"/>
                    <a:pt x="159" y="26"/>
                  </a:cubicBezTo>
                  <a:cubicBezTo>
                    <a:pt x="163" y="26"/>
                    <a:pt x="161" y="19"/>
                    <a:pt x="165" y="18"/>
                  </a:cubicBezTo>
                  <a:cubicBezTo>
                    <a:pt x="175" y="39"/>
                    <a:pt x="208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8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2" y="23"/>
                  </a:cubicBezTo>
                  <a:cubicBezTo>
                    <a:pt x="344" y="17"/>
                    <a:pt x="343" y="8"/>
                    <a:pt x="343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2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3" y="23"/>
                    <a:pt x="299" y="24"/>
                    <a:pt x="277" y="21"/>
                  </a:cubicBezTo>
                  <a:cubicBezTo>
                    <a:pt x="271" y="12"/>
                    <a:pt x="281" y="7"/>
                    <a:pt x="284" y="2"/>
                  </a:cubicBezTo>
                  <a:cubicBezTo>
                    <a:pt x="284" y="1"/>
                    <a:pt x="284" y="0"/>
                    <a:pt x="28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16"/>
                    <a:pt x="244" y="24"/>
                    <a:pt x="227" y="13"/>
                  </a:cubicBezTo>
                  <a:cubicBezTo>
                    <a:pt x="227" y="6"/>
                    <a:pt x="230" y="3"/>
                    <a:pt x="232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4" y="19"/>
                    <a:pt x="176" y="38"/>
                    <a:pt x="165" y="7"/>
                  </a:cubicBezTo>
                  <a:cubicBezTo>
                    <a:pt x="165" y="5"/>
                    <a:pt x="165" y="2"/>
                    <a:pt x="1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6"/>
                    <a:pt x="157" y="13"/>
                    <a:pt x="156" y="19"/>
                  </a:cubicBezTo>
                  <a:cubicBezTo>
                    <a:pt x="149" y="20"/>
                    <a:pt x="147" y="20"/>
                    <a:pt x="139" y="19"/>
                  </a:cubicBezTo>
                  <a:cubicBezTo>
                    <a:pt x="139" y="13"/>
                    <a:pt x="138" y="5"/>
                    <a:pt x="14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4" y="22"/>
                    <a:pt x="109" y="23"/>
                  </a:cubicBezTo>
                  <a:cubicBezTo>
                    <a:pt x="112" y="16"/>
                    <a:pt x="116" y="1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5"/>
                    <a:pt x="81" y="33"/>
                    <a:pt x="64" y="15"/>
                  </a:cubicBezTo>
                  <a:cubicBezTo>
                    <a:pt x="66" y="11"/>
                    <a:pt x="68" y="5"/>
                    <a:pt x="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17"/>
                    <a:pt x="41" y="33"/>
                    <a:pt x="22" y="26"/>
                  </a:cubicBezTo>
                  <a:cubicBezTo>
                    <a:pt x="14" y="23"/>
                    <a:pt x="5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16"/>
            <p:cNvSpPr>
              <a:spLocks/>
            </p:cNvSpPr>
            <p:nvPr/>
          </p:nvSpPr>
          <p:spPr bwMode="auto">
            <a:xfrm>
              <a:off x="1691842" y="2755889"/>
              <a:ext cx="55965" cy="12165"/>
            </a:xfrm>
            <a:custGeom>
              <a:avLst/>
              <a:gdLst>
                <a:gd name="T0" fmla="*/ 12 w 15"/>
                <a:gd name="T1" fmla="*/ 1 h 3"/>
                <a:gd name="T2" fmla="*/ 15 w 15"/>
                <a:gd name="T3" fmla="*/ 0 h 3"/>
                <a:gd name="T4" fmla="*/ 0 w 15"/>
                <a:gd name="T5" fmla="*/ 0 h 3"/>
                <a:gd name="T6" fmla="*/ 12 w 1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2" y="1"/>
                  </a:moveTo>
                  <a:cubicBezTo>
                    <a:pt x="13" y="1"/>
                    <a:pt x="1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7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17"/>
            <p:cNvSpPr>
              <a:spLocks noEditPoints="1"/>
            </p:cNvSpPr>
            <p:nvPr/>
          </p:nvSpPr>
          <p:spPr bwMode="auto">
            <a:xfrm>
              <a:off x="2993623" y="2755889"/>
              <a:ext cx="627775" cy="362551"/>
            </a:xfrm>
            <a:custGeom>
              <a:avLst/>
              <a:gdLst>
                <a:gd name="T0" fmla="*/ 1 w 168"/>
                <a:gd name="T1" fmla="*/ 91 h 97"/>
                <a:gd name="T2" fmla="*/ 96 w 168"/>
                <a:gd name="T3" fmla="*/ 95 h 97"/>
                <a:gd name="T4" fmla="*/ 167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6 w 168"/>
                <a:gd name="T23" fmla="*/ 12 h 97"/>
                <a:gd name="T24" fmla="*/ 43 w 168"/>
                <a:gd name="T25" fmla="*/ 15 h 97"/>
                <a:gd name="T26" fmla="*/ 49 w 168"/>
                <a:gd name="T27" fmla="*/ 0 h 97"/>
                <a:gd name="T28" fmla="*/ 42 w 168"/>
                <a:gd name="T29" fmla="*/ 0 h 97"/>
                <a:gd name="T30" fmla="*/ 3 w 168"/>
                <a:gd name="T31" fmla="*/ 75 h 97"/>
                <a:gd name="T32" fmla="*/ 1 w 168"/>
                <a:gd name="T33" fmla="*/ 91 h 97"/>
                <a:gd name="T34" fmla="*/ 82 w 168"/>
                <a:gd name="T35" fmla="*/ 13 h 97"/>
                <a:gd name="T36" fmla="*/ 109 w 168"/>
                <a:gd name="T37" fmla="*/ 13 h 97"/>
                <a:gd name="T38" fmla="*/ 59 w 168"/>
                <a:gd name="T39" fmla="*/ 24 h 97"/>
                <a:gd name="T40" fmla="*/ 82 w 168"/>
                <a:gd name="T41" fmla="*/ 13 h 97"/>
                <a:gd name="T42" fmla="*/ 53 w 168"/>
                <a:gd name="T43" fmla="*/ 19 h 97"/>
                <a:gd name="T44" fmla="*/ 45 w 168"/>
                <a:gd name="T45" fmla="*/ 22 h 97"/>
                <a:gd name="T46" fmla="*/ 53 w 168"/>
                <a:gd name="T47" fmla="*/ 19 h 97"/>
                <a:gd name="T48" fmla="*/ 37 w 168"/>
                <a:gd name="T49" fmla="*/ 24 h 97"/>
                <a:gd name="T50" fmla="*/ 50 w 168"/>
                <a:gd name="T51" fmla="*/ 30 h 97"/>
                <a:gd name="T52" fmla="*/ 41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1 w 168"/>
                <a:gd name="T59" fmla="*/ 62 h 97"/>
                <a:gd name="T60" fmla="*/ 41 w 168"/>
                <a:gd name="T61" fmla="*/ 79 h 97"/>
                <a:gd name="T62" fmla="*/ 48 w 168"/>
                <a:gd name="T63" fmla="*/ 62 h 97"/>
                <a:gd name="T64" fmla="*/ 56 w 168"/>
                <a:gd name="T65" fmla="*/ 58 h 97"/>
                <a:gd name="T66" fmla="*/ 50 w 168"/>
                <a:gd name="T67" fmla="*/ 52 h 97"/>
                <a:gd name="T68" fmla="*/ 59 w 168"/>
                <a:gd name="T69" fmla="*/ 45 h 97"/>
                <a:gd name="T70" fmla="*/ 53 w 168"/>
                <a:gd name="T71" fmla="*/ 41 h 97"/>
                <a:gd name="T72" fmla="*/ 56 w 168"/>
                <a:gd name="T73" fmla="*/ 31 h 97"/>
                <a:gd name="T74" fmla="*/ 115 w 168"/>
                <a:gd name="T75" fmla="*/ 18 h 97"/>
                <a:gd name="T76" fmla="*/ 159 w 168"/>
                <a:gd name="T77" fmla="*/ 74 h 97"/>
                <a:gd name="T78" fmla="*/ 8 w 168"/>
                <a:gd name="T79" fmla="*/ 86 h 97"/>
                <a:gd name="T80" fmla="*/ 37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8" y="97"/>
                    <a:pt x="96" y="95"/>
                  </a:cubicBezTo>
                  <a:cubicBezTo>
                    <a:pt x="116" y="93"/>
                    <a:pt x="165" y="86"/>
                    <a:pt x="167" y="74"/>
                  </a:cubicBezTo>
                  <a:cubicBezTo>
                    <a:pt x="168" y="68"/>
                    <a:pt x="156" y="54"/>
                    <a:pt x="150" y="47"/>
                  </a:cubicBezTo>
                  <a:cubicBezTo>
                    <a:pt x="135" y="27"/>
                    <a:pt x="124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2" y="2"/>
                    <a:pt x="102" y="4"/>
                  </a:cubicBezTo>
                  <a:cubicBezTo>
                    <a:pt x="87" y="4"/>
                    <a:pt x="73" y="7"/>
                    <a:pt x="64" y="10"/>
                  </a:cubicBezTo>
                  <a:cubicBezTo>
                    <a:pt x="63" y="7"/>
                    <a:pt x="65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1"/>
                    <a:pt x="54" y="1"/>
                  </a:cubicBezTo>
                  <a:cubicBezTo>
                    <a:pt x="58" y="3"/>
                    <a:pt x="58" y="8"/>
                    <a:pt x="56" y="12"/>
                  </a:cubicBezTo>
                  <a:cubicBezTo>
                    <a:pt x="51" y="12"/>
                    <a:pt x="46" y="12"/>
                    <a:pt x="43" y="15"/>
                  </a:cubicBezTo>
                  <a:cubicBezTo>
                    <a:pt x="44" y="10"/>
                    <a:pt x="46" y="5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25"/>
                    <a:pt x="14" y="48"/>
                    <a:pt x="3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2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9" y="24"/>
                  </a:cubicBezTo>
                  <a:cubicBezTo>
                    <a:pt x="59" y="14"/>
                    <a:pt x="73" y="15"/>
                    <a:pt x="82" y="13"/>
                  </a:cubicBezTo>
                  <a:close/>
                  <a:moveTo>
                    <a:pt x="53" y="19"/>
                  </a:moveTo>
                  <a:cubicBezTo>
                    <a:pt x="54" y="25"/>
                    <a:pt x="48" y="23"/>
                    <a:pt x="45" y="22"/>
                  </a:cubicBezTo>
                  <a:cubicBezTo>
                    <a:pt x="47" y="20"/>
                    <a:pt x="50" y="19"/>
                    <a:pt x="53" y="19"/>
                  </a:cubicBezTo>
                  <a:close/>
                  <a:moveTo>
                    <a:pt x="37" y="24"/>
                  </a:moveTo>
                  <a:cubicBezTo>
                    <a:pt x="39" y="29"/>
                    <a:pt x="46" y="28"/>
                    <a:pt x="50" y="30"/>
                  </a:cubicBezTo>
                  <a:cubicBezTo>
                    <a:pt x="49" y="36"/>
                    <a:pt x="46" y="41"/>
                    <a:pt x="41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40" y="56"/>
                    <a:pt x="35" y="59"/>
                  </a:cubicBezTo>
                  <a:cubicBezTo>
                    <a:pt x="34" y="63"/>
                    <a:pt x="40" y="66"/>
                    <a:pt x="41" y="62"/>
                  </a:cubicBezTo>
                  <a:cubicBezTo>
                    <a:pt x="44" y="66"/>
                    <a:pt x="35" y="76"/>
                    <a:pt x="41" y="79"/>
                  </a:cubicBezTo>
                  <a:cubicBezTo>
                    <a:pt x="48" y="78"/>
                    <a:pt x="46" y="68"/>
                    <a:pt x="48" y="62"/>
                  </a:cubicBezTo>
                  <a:cubicBezTo>
                    <a:pt x="51" y="62"/>
                    <a:pt x="54" y="60"/>
                    <a:pt x="56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9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6" y="31"/>
                  </a:cubicBezTo>
                  <a:cubicBezTo>
                    <a:pt x="79" y="34"/>
                    <a:pt x="105" y="35"/>
                    <a:pt x="115" y="18"/>
                  </a:cubicBezTo>
                  <a:cubicBezTo>
                    <a:pt x="131" y="34"/>
                    <a:pt x="147" y="52"/>
                    <a:pt x="159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3" y="60"/>
                    <a:pt x="27" y="45"/>
                    <a:pt x="3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18"/>
            <p:cNvSpPr>
              <a:spLocks/>
            </p:cNvSpPr>
            <p:nvPr/>
          </p:nvSpPr>
          <p:spPr bwMode="auto">
            <a:xfrm>
              <a:off x="40423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2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19"/>
            <p:cNvSpPr>
              <a:spLocks/>
            </p:cNvSpPr>
            <p:nvPr/>
          </p:nvSpPr>
          <p:spPr bwMode="auto">
            <a:xfrm>
              <a:off x="3713861" y="2755889"/>
              <a:ext cx="549911" cy="467181"/>
            </a:xfrm>
            <a:custGeom>
              <a:avLst/>
              <a:gdLst>
                <a:gd name="T0" fmla="*/ 147 w 147"/>
                <a:gd name="T1" fmla="*/ 124 h 125"/>
                <a:gd name="T2" fmla="*/ 134 w 147"/>
                <a:gd name="T3" fmla="*/ 103 h 125"/>
                <a:gd name="T4" fmla="*/ 93 w 147"/>
                <a:gd name="T5" fmla="*/ 42 h 125"/>
                <a:gd name="T6" fmla="*/ 63 w 147"/>
                <a:gd name="T7" fmla="*/ 0 h 125"/>
                <a:gd name="T8" fmla="*/ 52 w 147"/>
                <a:gd name="T9" fmla="*/ 0 h 125"/>
                <a:gd name="T10" fmla="*/ 54 w 147"/>
                <a:gd name="T11" fmla="*/ 3 h 125"/>
                <a:gd name="T12" fmla="*/ 134 w 147"/>
                <a:gd name="T13" fmla="*/ 114 h 125"/>
                <a:gd name="T14" fmla="*/ 19 w 147"/>
                <a:gd name="T15" fmla="*/ 118 h 125"/>
                <a:gd name="T16" fmla="*/ 18 w 147"/>
                <a:gd name="T17" fmla="*/ 106 h 125"/>
                <a:gd name="T18" fmla="*/ 29 w 147"/>
                <a:gd name="T19" fmla="*/ 105 h 125"/>
                <a:gd name="T20" fmla="*/ 18 w 147"/>
                <a:gd name="T21" fmla="*/ 102 h 125"/>
                <a:gd name="T22" fmla="*/ 15 w 147"/>
                <a:gd name="T23" fmla="*/ 92 h 125"/>
                <a:gd name="T24" fmla="*/ 29 w 147"/>
                <a:gd name="T25" fmla="*/ 88 h 125"/>
                <a:gd name="T26" fmla="*/ 15 w 147"/>
                <a:gd name="T27" fmla="*/ 87 h 125"/>
                <a:gd name="T28" fmla="*/ 14 w 147"/>
                <a:gd name="T29" fmla="*/ 77 h 125"/>
                <a:gd name="T30" fmla="*/ 25 w 147"/>
                <a:gd name="T31" fmla="*/ 74 h 125"/>
                <a:gd name="T32" fmla="*/ 12 w 147"/>
                <a:gd name="T33" fmla="*/ 71 h 125"/>
                <a:gd name="T34" fmla="*/ 11 w 147"/>
                <a:gd name="T35" fmla="*/ 61 h 125"/>
                <a:gd name="T36" fmla="*/ 21 w 147"/>
                <a:gd name="T37" fmla="*/ 59 h 125"/>
                <a:gd name="T38" fmla="*/ 11 w 147"/>
                <a:gd name="T39" fmla="*/ 53 h 125"/>
                <a:gd name="T40" fmla="*/ 10 w 147"/>
                <a:gd name="T41" fmla="*/ 43 h 125"/>
                <a:gd name="T42" fmla="*/ 22 w 147"/>
                <a:gd name="T43" fmla="*/ 40 h 125"/>
                <a:gd name="T44" fmla="*/ 8 w 147"/>
                <a:gd name="T45" fmla="*/ 36 h 125"/>
                <a:gd name="T46" fmla="*/ 8 w 147"/>
                <a:gd name="T47" fmla="*/ 25 h 125"/>
                <a:gd name="T48" fmla="*/ 18 w 147"/>
                <a:gd name="T49" fmla="*/ 19 h 125"/>
                <a:gd name="T50" fmla="*/ 8 w 147"/>
                <a:gd name="T51" fmla="*/ 19 h 125"/>
                <a:gd name="T52" fmla="*/ 7 w 147"/>
                <a:gd name="T53" fmla="*/ 5 h 125"/>
                <a:gd name="T54" fmla="*/ 17 w 147"/>
                <a:gd name="T55" fmla="*/ 2 h 125"/>
                <a:gd name="T56" fmla="*/ 16 w 147"/>
                <a:gd name="T57" fmla="*/ 0 h 125"/>
                <a:gd name="T58" fmla="*/ 0 w 147"/>
                <a:gd name="T59" fmla="*/ 0 h 125"/>
                <a:gd name="T60" fmla="*/ 12 w 147"/>
                <a:gd name="T61" fmla="*/ 125 h 125"/>
                <a:gd name="T62" fmla="*/ 147 w 147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5">
                  <a:moveTo>
                    <a:pt x="147" y="124"/>
                  </a:moveTo>
                  <a:cubicBezTo>
                    <a:pt x="147" y="115"/>
                    <a:pt x="139" y="109"/>
                    <a:pt x="134" y="103"/>
                  </a:cubicBezTo>
                  <a:cubicBezTo>
                    <a:pt x="120" y="83"/>
                    <a:pt x="107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3" y="2"/>
                    <a:pt x="54" y="3"/>
                  </a:cubicBezTo>
                  <a:cubicBezTo>
                    <a:pt x="80" y="38"/>
                    <a:pt x="108" y="78"/>
                    <a:pt x="134" y="114"/>
                  </a:cubicBezTo>
                  <a:cubicBezTo>
                    <a:pt x="100" y="114"/>
                    <a:pt x="49" y="113"/>
                    <a:pt x="19" y="118"/>
                  </a:cubicBezTo>
                  <a:cubicBezTo>
                    <a:pt x="20" y="112"/>
                    <a:pt x="17" y="111"/>
                    <a:pt x="18" y="106"/>
                  </a:cubicBezTo>
                  <a:cubicBezTo>
                    <a:pt x="25" y="105"/>
                    <a:pt x="24" y="107"/>
                    <a:pt x="29" y="105"/>
                  </a:cubicBezTo>
                  <a:cubicBezTo>
                    <a:pt x="31" y="99"/>
                    <a:pt x="20" y="100"/>
                    <a:pt x="18" y="102"/>
                  </a:cubicBezTo>
                  <a:cubicBezTo>
                    <a:pt x="14" y="102"/>
                    <a:pt x="19" y="92"/>
                    <a:pt x="15" y="92"/>
                  </a:cubicBezTo>
                  <a:cubicBezTo>
                    <a:pt x="17" y="92"/>
                    <a:pt x="25" y="91"/>
                    <a:pt x="29" y="88"/>
                  </a:cubicBezTo>
                  <a:cubicBezTo>
                    <a:pt x="28" y="83"/>
                    <a:pt x="19" y="86"/>
                    <a:pt x="15" y="87"/>
                  </a:cubicBezTo>
                  <a:cubicBezTo>
                    <a:pt x="15" y="83"/>
                    <a:pt x="13" y="81"/>
                    <a:pt x="14" y="77"/>
                  </a:cubicBezTo>
                  <a:cubicBezTo>
                    <a:pt x="18" y="76"/>
                    <a:pt x="25" y="78"/>
                    <a:pt x="25" y="74"/>
                  </a:cubicBezTo>
                  <a:cubicBezTo>
                    <a:pt x="23" y="70"/>
                    <a:pt x="17" y="71"/>
                    <a:pt x="12" y="71"/>
                  </a:cubicBezTo>
                  <a:cubicBezTo>
                    <a:pt x="12" y="68"/>
                    <a:pt x="14" y="62"/>
                    <a:pt x="11" y="61"/>
                  </a:cubicBezTo>
                  <a:cubicBezTo>
                    <a:pt x="15" y="58"/>
                    <a:pt x="16" y="60"/>
                    <a:pt x="21" y="59"/>
                  </a:cubicBezTo>
                  <a:cubicBezTo>
                    <a:pt x="20" y="52"/>
                    <a:pt x="15" y="55"/>
                    <a:pt x="11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3" y="42"/>
                    <a:pt x="16" y="40"/>
                    <a:pt x="22" y="40"/>
                  </a:cubicBezTo>
                  <a:cubicBezTo>
                    <a:pt x="21" y="33"/>
                    <a:pt x="15" y="36"/>
                    <a:pt x="8" y="36"/>
                  </a:cubicBezTo>
                  <a:cubicBezTo>
                    <a:pt x="8" y="32"/>
                    <a:pt x="8" y="29"/>
                    <a:pt x="8" y="25"/>
                  </a:cubicBezTo>
                  <a:cubicBezTo>
                    <a:pt x="13" y="24"/>
                    <a:pt x="16" y="25"/>
                    <a:pt x="18" y="19"/>
                  </a:cubicBezTo>
                  <a:cubicBezTo>
                    <a:pt x="16" y="16"/>
                    <a:pt x="11" y="19"/>
                    <a:pt x="8" y="19"/>
                  </a:cubicBezTo>
                  <a:cubicBezTo>
                    <a:pt x="9" y="13"/>
                    <a:pt x="6" y="11"/>
                    <a:pt x="7" y="5"/>
                  </a:cubicBezTo>
                  <a:cubicBezTo>
                    <a:pt x="8" y="2"/>
                    <a:pt x="16" y="6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2" y="125"/>
                  </a:cubicBezTo>
                  <a:cubicBezTo>
                    <a:pt x="49" y="123"/>
                    <a:pt x="105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20"/>
            <p:cNvSpPr>
              <a:spLocks/>
            </p:cNvSpPr>
            <p:nvPr/>
          </p:nvSpPr>
          <p:spPr bwMode="auto">
            <a:xfrm>
              <a:off x="1151663" y="2755889"/>
              <a:ext cx="119229" cy="111929"/>
            </a:xfrm>
            <a:custGeom>
              <a:avLst/>
              <a:gdLst>
                <a:gd name="T0" fmla="*/ 29 w 32"/>
                <a:gd name="T1" fmla="*/ 30 h 30"/>
                <a:gd name="T2" fmla="*/ 30 w 32"/>
                <a:gd name="T3" fmla="*/ 0 h 30"/>
                <a:gd name="T4" fmla="*/ 24 w 32"/>
                <a:gd name="T5" fmla="*/ 0 h 30"/>
                <a:gd name="T6" fmla="*/ 24 w 32"/>
                <a:gd name="T7" fmla="*/ 23 h 30"/>
                <a:gd name="T8" fmla="*/ 6 w 32"/>
                <a:gd name="T9" fmla="*/ 21 h 30"/>
                <a:gd name="T10" fmla="*/ 6 w 32"/>
                <a:gd name="T11" fmla="*/ 0 h 30"/>
                <a:gd name="T12" fmla="*/ 1 w 32"/>
                <a:gd name="T13" fmla="*/ 0 h 30"/>
                <a:gd name="T14" fmla="*/ 0 w 32"/>
                <a:gd name="T15" fmla="*/ 26 h 30"/>
                <a:gd name="T16" fmla="*/ 29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cubicBezTo>
                    <a:pt x="32" y="22"/>
                    <a:pt x="30" y="1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16"/>
                    <a:pt x="24" y="23"/>
                  </a:cubicBezTo>
                  <a:cubicBezTo>
                    <a:pt x="18" y="23"/>
                    <a:pt x="13" y="21"/>
                    <a:pt x="6" y="21"/>
                  </a:cubicBezTo>
                  <a:cubicBezTo>
                    <a:pt x="7" y="14"/>
                    <a:pt x="6" y="7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1" y="18"/>
                    <a:pt x="0" y="26"/>
                  </a:cubicBezTo>
                  <a:cubicBezTo>
                    <a:pt x="9" y="27"/>
                    <a:pt x="19" y="29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21"/>
            <p:cNvSpPr>
              <a:spLocks/>
            </p:cNvSpPr>
            <p:nvPr/>
          </p:nvSpPr>
          <p:spPr bwMode="auto">
            <a:xfrm>
              <a:off x="1273325" y="2755889"/>
              <a:ext cx="265224" cy="133827"/>
            </a:xfrm>
            <a:custGeom>
              <a:avLst/>
              <a:gdLst>
                <a:gd name="T0" fmla="*/ 0 w 71"/>
                <a:gd name="T1" fmla="*/ 2 h 36"/>
                <a:gd name="T2" fmla="*/ 67 w 71"/>
                <a:gd name="T3" fmla="*/ 12 h 36"/>
                <a:gd name="T4" fmla="*/ 71 w 71"/>
                <a:gd name="T5" fmla="*/ 0 h 36"/>
                <a:gd name="T6" fmla="*/ 66 w 71"/>
                <a:gd name="T7" fmla="*/ 0 h 36"/>
                <a:gd name="T8" fmla="*/ 65 w 71"/>
                <a:gd name="T9" fmla="*/ 2 h 36"/>
                <a:gd name="T10" fmla="*/ 7 w 71"/>
                <a:gd name="T11" fmla="*/ 0 h 36"/>
                <a:gd name="T12" fmla="*/ 0 w 71"/>
                <a:gd name="T13" fmla="*/ 0 h 36"/>
                <a:gd name="T14" fmla="*/ 0 w 71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36">
                  <a:moveTo>
                    <a:pt x="0" y="2"/>
                  </a:moveTo>
                  <a:cubicBezTo>
                    <a:pt x="5" y="36"/>
                    <a:pt x="54" y="31"/>
                    <a:pt x="67" y="12"/>
                  </a:cubicBezTo>
                  <a:cubicBezTo>
                    <a:pt x="69" y="9"/>
                    <a:pt x="70" y="4"/>
                    <a:pt x="7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5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22"/>
            <p:cNvSpPr>
              <a:spLocks/>
            </p:cNvSpPr>
            <p:nvPr/>
          </p:nvSpPr>
          <p:spPr bwMode="auto">
            <a:xfrm>
              <a:off x="1377954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1" y="8"/>
                    <a:pt x="17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23"/>
            <p:cNvSpPr>
              <a:spLocks noEditPoints="1"/>
            </p:cNvSpPr>
            <p:nvPr/>
          </p:nvSpPr>
          <p:spPr bwMode="auto">
            <a:xfrm>
              <a:off x="4674990" y="2755889"/>
              <a:ext cx="1163087" cy="829732"/>
            </a:xfrm>
            <a:custGeom>
              <a:avLst/>
              <a:gdLst>
                <a:gd name="T0" fmla="*/ 123 w 312"/>
                <a:gd name="T1" fmla="*/ 114 h 222"/>
                <a:gd name="T2" fmla="*/ 113 w 312"/>
                <a:gd name="T3" fmla="*/ 119 h 222"/>
                <a:gd name="T4" fmla="*/ 99 w 312"/>
                <a:gd name="T5" fmla="*/ 125 h 222"/>
                <a:gd name="T6" fmla="*/ 57 w 312"/>
                <a:gd name="T7" fmla="*/ 156 h 222"/>
                <a:gd name="T8" fmla="*/ 40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89 w 312"/>
                <a:gd name="T17" fmla="*/ 194 h 222"/>
                <a:gd name="T18" fmla="*/ 144 w 312"/>
                <a:gd name="T19" fmla="*/ 159 h 222"/>
                <a:gd name="T20" fmla="*/ 207 w 312"/>
                <a:gd name="T21" fmla="*/ 198 h 222"/>
                <a:gd name="T22" fmla="*/ 307 w 312"/>
                <a:gd name="T23" fmla="*/ 126 h 222"/>
                <a:gd name="T24" fmla="*/ 237 w 312"/>
                <a:gd name="T25" fmla="*/ 0 h 222"/>
                <a:gd name="T26" fmla="*/ 184 w 312"/>
                <a:gd name="T27" fmla="*/ 0 h 222"/>
                <a:gd name="T28" fmla="*/ 123 w 312"/>
                <a:gd name="T29" fmla="*/ 114 h 222"/>
                <a:gd name="T30" fmla="*/ 115 w 312"/>
                <a:gd name="T31" fmla="*/ 170 h 222"/>
                <a:gd name="T32" fmla="*/ 106 w 312"/>
                <a:gd name="T33" fmla="*/ 155 h 222"/>
                <a:gd name="T34" fmla="*/ 109 w 312"/>
                <a:gd name="T35" fmla="*/ 173 h 222"/>
                <a:gd name="T36" fmla="*/ 103 w 312"/>
                <a:gd name="T37" fmla="*/ 177 h 222"/>
                <a:gd name="T38" fmla="*/ 96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5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8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7 w 312"/>
                <a:gd name="T63" fmla="*/ 187 h 222"/>
                <a:gd name="T64" fmla="*/ 47 w 312"/>
                <a:gd name="T65" fmla="*/ 203 h 222"/>
                <a:gd name="T66" fmla="*/ 40 w 312"/>
                <a:gd name="T67" fmla="*/ 207 h 222"/>
                <a:gd name="T68" fmla="*/ 33 w 312"/>
                <a:gd name="T69" fmla="*/ 195 h 222"/>
                <a:gd name="T70" fmla="*/ 30 w 312"/>
                <a:gd name="T71" fmla="*/ 209 h 222"/>
                <a:gd name="T72" fmla="*/ 21 w 312"/>
                <a:gd name="T73" fmla="*/ 195 h 222"/>
                <a:gd name="T74" fmla="*/ 22 w 312"/>
                <a:gd name="T75" fmla="*/ 212 h 222"/>
                <a:gd name="T76" fmla="*/ 8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7 w 312"/>
                <a:gd name="T83" fmla="*/ 159 h 222"/>
                <a:gd name="T84" fmla="*/ 115 w 312"/>
                <a:gd name="T85" fmla="*/ 170 h 222"/>
                <a:gd name="T86" fmla="*/ 123 w 312"/>
                <a:gd name="T87" fmla="*/ 124 h 222"/>
                <a:gd name="T88" fmla="*/ 133 w 312"/>
                <a:gd name="T89" fmla="*/ 145 h 222"/>
                <a:gd name="T90" fmla="*/ 123 w 312"/>
                <a:gd name="T91" fmla="*/ 124 h 222"/>
                <a:gd name="T92" fmla="*/ 131 w 312"/>
                <a:gd name="T93" fmla="*/ 156 h 222"/>
                <a:gd name="T94" fmla="*/ 136 w 312"/>
                <a:gd name="T95" fmla="*/ 154 h 222"/>
                <a:gd name="T96" fmla="*/ 131 w 312"/>
                <a:gd name="T97" fmla="*/ 156 h 222"/>
                <a:gd name="T98" fmla="*/ 174 w 312"/>
                <a:gd name="T99" fmla="*/ 11 h 222"/>
                <a:gd name="T100" fmla="*/ 200 w 312"/>
                <a:gd name="T101" fmla="*/ 5 h 222"/>
                <a:gd name="T102" fmla="*/ 278 w 312"/>
                <a:gd name="T103" fmla="*/ 46 h 222"/>
                <a:gd name="T104" fmla="*/ 292 w 312"/>
                <a:gd name="T105" fmla="*/ 152 h 222"/>
                <a:gd name="T106" fmla="*/ 199 w 312"/>
                <a:gd name="T107" fmla="*/ 189 h 222"/>
                <a:gd name="T108" fmla="*/ 169 w 312"/>
                <a:gd name="T109" fmla="*/ 172 h 222"/>
                <a:gd name="T110" fmla="*/ 144 w 312"/>
                <a:gd name="T111" fmla="*/ 151 h 222"/>
                <a:gd name="T112" fmla="*/ 137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3" y="114"/>
                  </a:moveTo>
                  <a:cubicBezTo>
                    <a:pt x="118" y="112"/>
                    <a:pt x="116" y="118"/>
                    <a:pt x="113" y="119"/>
                  </a:cubicBezTo>
                  <a:cubicBezTo>
                    <a:pt x="109" y="122"/>
                    <a:pt x="103" y="123"/>
                    <a:pt x="99" y="125"/>
                  </a:cubicBezTo>
                  <a:cubicBezTo>
                    <a:pt x="84" y="134"/>
                    <a:pt x="70" y="147"/>
                    <a:pt x="57" y="156"/>
                  </a:cubicBezTo>
                  <a:cubicBezTo>
                    <a:pt x="52" y="159"/>
                    <a:pt x="45" y="161"/>
                    <a:pt x="40" y="164"/>
                  </a:cubicBezTo>
                  <a:cubicBezTo>
                    <a:pt x="32" y="170"/>
                    <a:pt x="25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3" y="222"/>
                    <a:pt x="18" y="220"/>
                    <a:pt x="28" y="221"/>
                  </a:cubicBezTo>
                  <a:cubicBezTo>
                    <a:pt x="49" y="211"/>
                    <a:pt x="70" y="205"/>
                    <a:pt x="89" y="194"/>
                  </a:cubicBezTo>
                  <a:cubicBezTo>
                    <a:pt x="108" y="184"/>
                    <a:pt x="126" y="171"/>
                    <a:pt x="144" y="159"/>
                  </a:cubicBezTo>
                  <a:cubicBezTo>
                    <a:pt x="160" y="177"/>
                    <a:pt x="182" y="195"/>
                    <a:pt x="207" y="198"/>
                  </a:cubicBezTo>
                  <a:cubicBezTo>
                    <a:pt x="256" y="204"/>
                    <a:pt x="302" y="169"/>
                    <a:pt x="307" y="126"/>
                  </a:cubicBezTo>
                  <a:cubicBezTo>
                    <a:pt x="312" y="76"/>
                    <a:pt x="281" y="17"/>
                    <a:pt x="23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9" y="14"/>
                    <a:pt x="107" y="60"/>
                    <a:pt x="123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6" y="155"/>
                  </a:cubicBezTo>
                  <a:cubicBezTo>
                    <a:pt x="99" y="159"/>
                    <a:pt x="109" y="167"/>
                    <a:pt x="109" y="173"/>
                  </a:cubicBezTo>
                  <a:cubicBezTo>
                    <a:pt x="107" y="175"/>
                    <a:pt x="105" y="176"/>
                    <a:pt x="103" y="177"/>
                  </a:cubicBezTo>
                  <a:cubicBezTo>
                    <a:pt x="99" y="174"/>
                    <a:pt x="101" y="164"/>
                    <a:pt x="96" y="162"/>
                  </a:cubicBezTo>
                  <a:cubicBezTo>
                    <a:pt x="88" y="163"/>
                    <a:pt x="96" y="176"/>
                    <a:pt x="98" y="180"/>
                  </a:cubicBezTo>
                  <a:cubicBezTo>
                    <a:pt x="95" y="183"/>
                    <a:pt x="93" y="184"/>
                    <a:pt x="88" y="184"/>
                  </a:cubicBezTo>
                  <a:cubicBezTo>
                    <a:pt x="87" y="179"/>
                    <a:pt x="88" y="171"/>
                    <a:pt x="81" y="172"/>
                  </a:cubicBezTo>
                  <a:cubicBezTo>
                    <a:pt x="78" y="178"/>
                    <a:pt x="82" y="182"/>
                    <a:pt x="84" y="187"/>
                  </a:cubicBezTo>
                  <a:cubicBezTo>
                    <a:pt x="82" y="190"/>
                    <a:pt x="79" y="192"/>
                    <a:pt x="75" y="193"/>
                  </a:cubicBezTo>
                  <a:cubicBezTo>
                    <a:pt x="75" y="186"/>
                    <a:pt x="76" y="179"/>
                    <a:pt x="70" y="179"/>
                  </a:cubicBezTo>
                  <a:cubicBezTo>
                    <a:pt x="64" y="183"/>
                    <a:pt x="71" y="187"/>
                    <a:pt x="70" y="196"/>
                  </a:cubicBezTo>
                  <a:cubicBezTo>
                    <a:pt x="66" y="194"/>
                    <a:pt x="66" y="198"/>
                    <a:pt x="63" y="197"/>
                  </a:cubicBezTo>
                  <a:cubicBezTo>
                    <a:pt x="62" y="192"/>
                    <a:pt x="62" y="186"/>
                    <a:pt x="58" y="183"/>
                  </a:cubicBezTo>
                  <a:cubicBezTo>
                    <a:pt x="57" y="183"/>
                    <a:pt x="57" y="184"/>
                    <a:pt x="56" y="184"/>
                  </a:cubicBezTo>
                  <a:cubicBezTo>
                    <a:pt x="51" y="188"/>
                    <a:pt x="61" y="196"/>
                    <a:pt x="56" y="201"/>
                  </a:cubicBezTo>
                  <a:cubicBezTo>
                    <a:pt x="49" y="200"/>
                    <a:pt x="52" y="189"/>
                    <a:pt x="47" y="187"/>
                  </a:cubicBezTo>
                  <a:cubicBezTo>
                    <a:pt x="40" y="188"/>
                    <a:pt x="45" y="198"/>
                    <a:pt x="47" y="203"/>
                  </a:cubicBezTo>
                  <a:cubicBezTo>
                    <a:pt x="46" y="205"/>
                    <a:pt x="41" y="203"/>
                    <a:pt x="40" y="207"/>
                  </a:cubicBezTo>
                  <a:cubicBezTo>
                    <a:pt x="37" y="204"/>
                    <a:pt x="41" y="194"/>
                    <a:pt x="33" y="195"/>
                  </a:cubicBezTo>
                  <a:cubicBezTo>
                    <a:pt x="28" y="199"/>
                    <a:pt x="37" y="208"/>
                    <a:pt x="30" y="209"/>
                  </a:cubicBezTo>
                  <a:cubicBezTo>
                    <a:pt x="23" y="209"/>
                    <a:pt x="31" y="193"/>
                    <a:pt x="21" y="195"/>
                  </a:cubicBezTo>
                  <a:cubicBezTo>
                    <a:pt x="17" y="199"/>
                    <a:pt x="23" y="206"/>
                    <a:pt x="22" y="212"/>
                  </a:cubicBezTo>
                  <a:cubicBezTo>
                    <a:pt x="17" y="212"/>
                    <a:pt x="11" y="213"/>
                    <a:pt x="8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8" y="152"/>
                    <a:pt x="127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3" y="124"/>
                  </a:moveTo>
                  <a:cubicBezTo>
                    <a:pt x="132" y="125"/>
                    <a:pt x="131" y="141"/>
                    <a:pt x="133" y="145"/>
                  </a:cubicBezTo>
                  <a:cubicBezTo>
                    <a:pt x="123" y="150"/>
                    <a:pt x="119" y="133"/>
                    <a:pt x="123" y="124"/>
                  </a:cubicBezTo>
                  <a:close/>
                  <a:moveTo>
                    <a:pt x="131" y="156"/>
                  </a:moveTo>
                  <a:cubicBezTo>
                    <a:pt x="131" y="153"/>
                    <a:pt x="133" y="154"/>
                    <a:pt x="136" y="154"/>
                  </a:cubicBezTo>
                  <a:cubicBezTo>
                    <a:pt x="135" y="155"/>
                    <a:pt x="134" y="156"/>
                    <a:pt x="131" y="156"/>
                  </a:cubicBezTo>
                  <a:close/>
                  <a:moveTo>
                    <a:pt x="174" y="11"/>
                  </a:moveTo>
                  <a:cubicBezTo>
                    <a:pt x="181" y="7"/>
                    <a:pt x="190" y="6"/>
                    <a:pt x="200" y="5"/>
                  </a:cubicBezTo>
                  <a:cubicBezTo>
                    <a:pt x="240" y="0"/>
                    <a:pt x="260" y="20"/>
                    <a:pt x="278" y="46"/>
                  </a:cubicBezTo>
                  <a:cubicBezTo>
                    <a:pt x="295" y="72"/>
                    <a:pt x="311" y="117"/>
                    <a:pt x="292" y="152"/>
                  </a:cubicBezTo>
                  <a:cubicBezTo>
                    <a:pt x="280" y="174"/>
                    <a:pt x="238" y="199"/>
                    <a:pt x="199" y="189"/>
                  </a:cubicBezTo>
                  <a:cubicBezTo>
                    <a:pt x="190" y="187"/>
                    <a:pt x="179" y="179"/>
                    <a:pt x="169" y="172"/>
                  </a:cubicBezTo>
                  <a:cubicBezTo>
                    <a:pt x="160" y="166"/>
                    <a:pt x="150" y="161"/>
                    <a:pt x="144" y="151"/>
                  </a:cubicBezTo>
                  <a:cubicBezTo>
                    <a:pt x="141" y="147"/>
                    <a:pt x="140" y="138"/>
                    <a:pt x="137" y="129"/>
                  </a:cubicBezTo>
                  <a:cubicBezTo>
                    <a:pt x="133" y="119"/>
                    <a:pt x="127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24"/>
            <p:cNvSpPr>
              <a:spLocks/>
            </p:cNvSpPr>
            <p:nvPr/>
          </p:nvSpPr>
          <p:spPr bwMode="auto">
            <a:xfrm>
              <a:off x="2881694" y="2755889"/>
              <a:ext cx="63264" cy="111929"/>
            </a:xfrm>
            <a:custGeom>
              <a:avLst/>
              <a:gdLst>
                <a:gd name="T0" fmla="*/ 13 w 17"/>
                <a:gd name="T1" fmla="*/ 2 h 30"/>
                <a:gd name="T2" fmla="*/ 9 w 17"/>
                <a:gd name="T3" fmla="*/ 1 h 30"/>
                <a:gd name="T4" fmla="*/ 0 w 17"/>
                <a:gd name="T5" fmla="*/ 30 h 30"/>
                <a:gd name="T6" fmla="*/ 13 w 17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3" y="2"/>
                  </a:moveTo>
                  <a:cubicBezTo>
                    <a:pt x="12" y="2"/>
                    <a:pt x="12" y="0"/>
                    <a:pt x="9" y="1"/>
                  </a:cubicBezTo>
                  <a:cubicBezTo>
                    <a:pt x="11" y="12"/>
                    <a:pt x="2" y="18"/>
                    <a:pt x="0" y="30"/>
                  </a:cubicBezTo>
                  <a:cubicBezTo>
                    <a:pt x="9" y="26"/>
                    <a:pt x="17" y="1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25"/>
            <p:cNvSpPr>
              <a:spLocks/>
            </p:cNvSpPr>
            <p:nvPr/>
          </p:nvSpPr>
          <p:spPr bwMode="auto">
            <a:xfrm>
              <a:off x="5782112" y="2760756"/>
              <a:ext cx="141128" cy="289554"/>
            </a:xfrm>
            <a:custGeom>
              <a:avLst/>
              <a:gdLst>
                <a:gd name="T0" fmla="*/ 13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3 w 38"/>
                <a:gd name="T13" fmla="*/ 14 h 78"/>
                <a:gd name="T14" fmla="*/ 24 w 38"/>
                <a:gd name="T15" fmla="*/ 59 h 78"/>
                <a:gd name="T16" fmla="*/ 13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3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2" y="71"/>
                    <a:pt x="36" y="66"/>
                    <a:pt x="38" y="58"/>
                  </a:cubicBezTo>
                  <a:cubicBezTo>
                    <a:pt x="35" y="55"/>
                    <a:pt x="33" y="59"/>
                    <a:pt x="28" y="58"/>
                  </a:cubicBezTo>
                  <a:cubicBezTo>
                    <a:pt x="31" y="44"/>
                    <a:pt x="7" y="30"/>
                    <a:pt x="19" y="14"/>
                  </a:cubicBezTo>
                  <a:cubicBezTo>
                    <a:pt x="17" y="9"/>
                    <a:pt x="14" y="0"/>
                    <a:pt x="5" y="4"/>
                  </a:cubicBezTo>
                  <a:cubicBezTo>
                    <a:pt x="6" y="9"/>
                    <a:pt x="13" y="9"/>
                    <a:pt x="13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5" y="59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26"/>
            <p:cNvSpPr>
              <a:spLocks/>
            </p:cNvSpPr>
            <p:nvPr/>
          </p:nvSpPr>
          <p:spPr bwMode="auto">
            <a:xfrm>
              <a:off x="5872142" y="6717196"/>
              <a:ext cx="107062" cy="291988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27"/>
            <p:cNvSpPr>
              <a:spLocks/>
            </p:cNvSpPr>
            <p:nvPr/>
          </p:nvSpPr>
          <p:spPr bwMode="auto">
            <a:xfrm>
              <a:off x="5884308" y="6330312"/>
              <a:ext cx="111929" cy="289554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28"/>
            <p:cNvSpPr>
              <a:spLocks/>
            </p:cNvSpPr>
            <p:nvPr/>
          </p:nvSpPr>
          <p:spPr bwMode="auto">
            <a:xfrm>
              <a:off x="3368341" y="5785268"/>
              <a:ext cx="153295" cy="406349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4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7"/>
                    <a:pt x="6" y="12"/>
                    <a:pt x="0" y="21"/>
                  </a:cubicBezTo>
                  <a:cubicBezTo>
                    <a:pt x="3" y="26"/>
                    <a:pt x="8" y="23"/>
                    <a:pt x="14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5" y="96"/>
                    <a:pt x="5" y="109"/>
                    <a:pt x="17" y="109"/>
                  </a:cubicBezTo>
                  <a:cubicBezTo>
                    <a:pt x="19" y="102"/>
                    <a:pt x="10" y="99"/>
                    <a:pt x="12" y="91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29"/>
            <p:cNvSpPr>
              <a:spLocks/>
            </p:cNvSpPr>
            <p:nvPr/>
          </p:nvSpPr>
          <p:spPr bwMode="auto">
            <a:xfrm>
              <a:off x="224599" y="2768056"/>
              <a:ext cx="68131" cy="104628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2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10" y="6"/>
                    <a:pt x="12" y="10"/>
                  </a:cubicBezTo>
                  <a:cubicBezTo>
                    <a:pt x="10" y="16"/>
                    <a:pt x="6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8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330"/>
            <p:cNvSpPr>
              <a:spLocks/>
            </p:cNvSpPr>
            <p:nvPr/>
          </p:nvSpPr>
          <p:spPr bwMode="auto">
            <a:xfrm>
              <a:off x="2908460" y="2785088"/>
              <a:ext cx="92463" cy="94895"/>
            </a:xfrm>
            <a:custGeom>
              <a:avLst/>
              <a:gdLst>
                <a:gd name="T0" fmla="*/ 0 w 25"/>
                <a:gd name="T1" fmla="*/ 25 h 25"/>
                <a:gd name="T2" fmla="*/ 20 w 25"/>
                <a:gd name="T3" fmla="*/ 0 h 25"/>
                <a:gd name="T4" fmla="*/ 16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9" y="25"/>
                    <a:pt x="25" y="14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13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31"/>
            <p:cNvSpPr>
              <a:spLocks noEditPoints="1"/>
            </p:cNvSpPr>
            <p:nvPr/>
          </p:nvSpPr>
          <p:spPr bwMode="auto">
            <a:xfrm>
              <a:off x="5178669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1 w 160"/>
                <a:gd name="T3" fmla="*/ 164 h 171"/>
                <a:gd name="T4" fmla="*/ 159 w 160"/>
                <a:gd name="T5" fmla="*/ 94 h 171"/>
                <a:gd name="T6" fmla="*/ 132 w 160"/>
                <a:gd name="T7" fmla="*/ 28 h 171"/>
                <a:gd name="T8" fmla="*/ 63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60 w 160"/>
                <a:gd name="T19" fmla="*/ 12 h 171"/>
                <a:gd name="T20" fmla="*/ 116 w 160"/>
                <a:gd name="T21" fmla="*/ 25 h 171"/>
                <a:gd name="T22" fmla="*/ 132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8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1" y="164"/>
                  </a:cubicBezTo>
                  <a:cubicBezTo>
                    <a:pt x="135" y="151"/>
                    <a:pt x="157" y="126"/>
                    <a:pt x="159" y="94"/>
                  </a:cubicBezTo>
                  <a:cubicBezTo>
                    <a:pt x="160" y="72"/>
                    <a:pt x="146" y="42"/>
                    <a:pt x="132" y="28"/>
                  </a:cubicBezTo>
                  <a:cubicBezTo>
                    <a:pt x="113" y="9"/>
                    <a:pt x="90" y="0"/>
                    <a:pt x="63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20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3" y="38"/>
                    <a:pt x="35" y="16"/>
                    <a:pt x="60" y="12"/>
                  </a:cubicBezTo>
                  <a:cubicBezTo>
                    <a:pt x="86" y="8"/>
                    <a:pt x="102" y="14"/>
                    <a:pt x="116" y="25"/>
                  </a:cubicBezTo>
                  <a:cubicBezTo>
                    <a:pt x="122" y="29"/>
                    <a:pt x="129" y="33"/>
                    <a:pt x="132" y="37"/>
                  </a:cubicBezTo>
                  <a:cubicBezTo>
                    <a:pt x="157" y="67"/>
                    <a:pt x="158" y="117"/>
                    <a:pt x="130" y="143"/>
                  </a:cubicBezTo>
                  <a:cubicBezTo>
                    <a:pt x="119" y="154"/>
                    <a:pt x="92" y="167"/>
                    <a:pt x="68" y="161"/>
                  </a:cubicBezTo>
                  <a:cubicBezTo>
                    <a:pt x="47" y="156"/>
                    <a:pt x="26" y="138"/>
                    <a:pt x="18" y="117"/>
                  </a:cubicBezTo>
                  <a:cubicBezTo>
                    <a:pt x="11" y="101"/>
                    <a:pt x="7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32"/>
            <p:cNvSpPr>
              <a:spLocks noEditPoints="1"/>
            </p:cNvSpPr>
            <p:nvPr/>
          </p:nvSpPr>
          <p:spPr bwMode="auto">
            <a:xfrm>
              <a:off x="5258967" y="2865386"/>
              <a:ext cx="187360" cy="223858"/>
            </a:xfrm>
            <a:custGeom>
              <a:avLst/>
              <a:gdLst>
                <a:gd name="T0" fmla="*/ 12 w 50"/>
                <a:gd name="T1" fmla="*/ 57 h 60"/>
                <a:gd name="T2" fmla="*/ 50 w 50"/>
                <a:gd name="T3" fmla="*/ 16 h 60"/>
                <a:gd name="T4" fmla="*/ 42 w 50"/>
                <a:gd name="T5" fmla="*/ 0 h 60"/>
                <a:gd name="T6" fmla="*/ 0 w 50"/>
                <a:gd name="T7" fmla="*/ 42 h 60"/>
                <a:gd name="T8" fmla="*/ 0 w 50"/>
                <a:gd name="T9" fmla="*/ 48 h 60"/>
                <a:gd name="T10" fmla="*/ 12 w 50"/>
                <a:gd name="T11" fmla="*/ 57 h 60"/>
                <a:gd name="T12" fmla="*/ 12 w 50"/>
                <a:gd name="T13" fmla="*/ 31 h 60"/>
                <a:gd name="T14" fmla="*/ 36 w 50"/>
                <a:gd name="T15" fmla="*/ 9 h 60"/>
                <a:gd name="T16" fmla="*/ 42 w 50"/>
                <a:gd name="T17" fmla="*/ 13 h 60"/>
                <a:gd name="T18" fmla="*/ 10 w 50"/>
                <a:gd name="T19" fmla="*/ 48 h 60"/>
                <a:gd name="T20" fmla="*/ 12 w 50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12" y="57"/>
                  </a:moveTo>
                  <a:cubicBezTo>
                    <a:pt x="21" y="39"/>
                    <a:pt x="36" y="27"/>
                    <a:pt x="50" y="16"/>
                  </a:cubicBezTo>
                  <a:cubicBezTo>
                    <a:pt x="47" y="11"/>
                    <a:pt x="45" y="5"/>
                    <a:pt x="42" y="0"/>
                  </a:cubicBezTo>
                  <a:cubicBezTo>
                    <a:pt x="20" y="6"/>
                    <a:pt x="8" y="23"/>
                    <a:pt x="0" y="42"/>
                  </a:cubicBezTo>
                  <a:cubicBezTo>
                    <a:pt x="4" y="44"/>
                    <a:pt x="1" y="46"/>
                    <a:pt x="0" y="48"/>
                  </a:cubicBezTo>
                  <a:cubicBezTo>
                    <a:pt x="5" y="50"/>
                    <a:pt x="7" y="60"/>
                    <a:pt x="12" y="57"/>
                  </a:cubicBezTo>
                  <a:close/>
                  <a:moveTo>
                    <a:pt x="12" y="31"/>
                  </a:moveTo>
                  <a:cubicBezTo>
                    <a:pt x="18" y="23"/>
                    <a:pt x="27" y="13"/>
                    <a:pt x="36" y="9"/>
                  </a:cubicBezTo>
                  <a:cubicBezTo>
                    <a:pt x="40" y="8"/>
                    <a:pt x="41" y="11"/>
                    <a:pt x="42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1" y="45"/>
                    <a:pt x="10" y="36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33"/>
            <p:cNvSpPr>
              <a:spLocks noEditPoints="1"/>
            </p:cNvSpPr>
            <p:nvPr/>
          </p:nvSpPr>
          <p:spPr bwMode="auto">
            <a:xfrm>
              <a:off x="3833090" y="2887284"/>
              <a:ext cx="187360" cy="201958"/>
            </a:xfrm>
            <a:custGeom>
              <a:avLst/>
              <a:gdLst>
                <a:gd name="T0" fmla="*/ 50 w 50"/>
                <a:gd name="T1" fmla="*/ 51 h 54"/>
                <a:gd name="T2" fmla="*/ 37 w 50"/>
                <a:gd name="T3" fmla="*/ 36 h 54"/>
                <a:gd name="T4" fmla="*/ 9 w 50"/>
                <a:gd name="T5" fmla="*/ 7 h 54"/>
                <a:gd name="T6" fmla="*/ 7 w 50"/>
                <a:gd name="T7" fmla="*/ 0 h 54"/>
                <a:gd name="T8" fmla="*/ 3 w 50"/>
                <a:gd name="T9" fmla="*/ 0 h 54"/>
                <a:gd name="T10" fmla="*/ 0 w 50"/>
                <a:gd name="T11" fmla="*/ 7 h 54"/>
                <a:gd name="T12" fmla="*/ 8 w 50"/>
                <a:gd name="T13" fmla="*/ 53 h 54"/>
                <a:gd name="T14" fmla="*/ 50 w 50"/>
                <a:gd name="T15" fmla="*/ 51 h 54"/>
                <a:gd name="T16" fmla="*/ 34 w 50"/>
                <a:gd name="T17" fmla="*/ 45 h 54"/>
                <a:gd name="T18" fmla="*/ 15 w 50"/>
                <a:gd name="T19" fmla="*/ 45 h 54"/>
                <a:gd name="T20" fmla="*/ 12 w 50"/>
                <a:gd name="T21" fmla="*/ 19 h 54"/>
                <a:gd name="T22" fmla="*/ 34 w 50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4">
                  <a:moveTo>
                    <a:pt x="50" y="51"/>
                  </a:moveTo>
                  <a:cubicBezTo>
                    <a:pt x="50" y="43"/>
                    <a:pt x="42" y="41"/>
                    <a:pt x="37" y="36"/>
                  </a:cubicBezTo>
                  <a:cubicBezTo>
                    <a:pt x="28" y="27"/>
                    <a:pt x="20" y="14"/>
                    <a:pt x="9" y="7"/>
                  </a:cubicBezTo>
                  <a:cubicBezTo>
                    <a:pt x="11" y="2"/>
                    <a:pt x="8" y="1"/>
                    <a:pt x="7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1" y="5"/>
                    <a:pt x="0" y="7"/>
                  </a:cubicBezTo>
                  <a:cubicBezTo>
                    <a:pt x="7" y="18"/>
                    <a:pt x="5" y="39"/>
                    <a:pt x="8" y="53"/>
                  </a:cubicBezTo>
                  <a:cubicBezTo>
                    <a:pt x="26" y="51"/>
                    <a:pt x="37" y="54"/>
                    <a:pt x="50" y="51"/>
                  </a:cubicBezTo>
                  <a:close/>
                  <a:moveTo>
                    <a:pt x="34" y="45"/>
                  </a:moveTo>
                  <a:cubicBezTo>
                    <a:pt x="25" y="44"/>
                    <a:pt x="24" y="45"/>
                    <a:pt x="15" y="45"/>
                  </a:cubicBezTo>
                  <a:cubicBezTo>
                    <a:pt x="13" y="37"/>
                    <a:pt x="13" y="28"/>
                    <a:pt x="12" y="19"/>
                  </a:cubicBezTo>
                  <a:cubicBezTo>
                    <a:pt x="20" y="27"/>
                    <a:pt x="29" y="3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34"/>
            <p:cNvSpPr>
              <a:spLocks/>
            </p:cNvSpPr>
            <p:nvPr/>
          </p:nvSpPr>
          <p:spPr bwMode="auto">
            <a:xfrm>
              <a:off x="5387927" y="2931082"/>
              <a:ext cx="155727" cy="382017"/>
            </a:xfrm>
            <a:custGeom>
              <a:avLst/>
              <a:gdLst>
                <a:gd name="T0" fmla="*/ 0 w 42"/>
                <a:gd name="T1" fmla="*/ 100 h 102"/>
                <a:gd name="T2" fmla="*/ 5 w 42"/>
                <a:gd name="T3" fmla="*/ 93 h 102"/>
                <a:gd name="T4" fmla="*/ 28 w 42"/>
                <a:gd name="T5" fmla="*/ 33 h 102"/>
                <a:gd name="T6" fmla="*/ 35 w 42"/>
                <a:gd name="T7" fmla="*/ 13 h 102"/>
                <a:gd name="T8" fmla="*/ 40 w 42"/>
                <a:gd name="T9" fmla="*/ 2 h 102"/>
                <a:gd name="T10" fmla="*/ 36 w 42"/>
                <a:gd name="T11" fmla="*/ 1 h 102"/>
                <a:gd name="T12" fmla="*/ 33 w 42"/>
                <a:gd name="T13" fmla="*/ 5 h 102"/>
                <a:gd name="T14" fmla="*/ 16 w 42"/>
                <a:gd name="T15" fmla="*/ 53 h 102"/>
                <a:gd name="T16" fmla="*/ 0 w 42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2">
                  <a:moveTo>
                    <a:pt x="0" y="100"/>
                  </a:moveTo>
                  <a:cubicBezTo>
                    <a:pt x="6" y="102"/>
                    <a:pt x="5" y="94"/>
                    <a:pt x="5" y="93"/>
                  </a:cubicBezTo>
                  <a:cubicBezTo>
                    <a:pt x="12" y="72"/>
                    <a:pt x="20" y="51"/>
                    <a:pt x="28" y="33"/>
                  </a:cubicBezTo>
                  <a:cubicBezTo>
                    <a:pt x="31" y="26"/>
                    <a:pt x="32" y="19"/>
                    <a:pt x="35" y="13"/>
                  </a:cubicBezTo>
                  <a:cubicBezTo>
                    <a:pt x="37" y="10"/>
                    <a:pt x="42" y="7"/>
                    <a:pt x="40" y="2"/>
                  </a:cubicBezTo>
                  <a:cubicBezTo>
                    <a:pt x="39" y="2"/>
                    <a:pt x="39" y="0"/>
                    <a:pt x="36" y="1"/>
                  </a:cubicBezTo>
                  <a:cubicBezTo>
                    <a:pt x="36" y="3"/>
                    <a:pt x="34" y="3"/>
                    <a:pt x="33" y="5"/>
                  </a:cubicBezTo>
                  <a:cubicBezTo>
                    <a:pt x="27" y="20"/>
                    <a:pt x="23" y="37"/>
                    <a:pt x="16" y="53"/>
                  </a:cubicBezTo>
                  <a:cubicBezTo>
                    <a:pt x="10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35"/>
            <p:cNvSpPr>
              <a:spLocks/>
            </p:cNvSpPr>
            <p:nvPr/>
          </p:nvSpPr>
          <p:spPr bwMode="auto">
            <a:xfrm>
              <a:off x="54390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10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30" y="30"/>
                    <a:pt x="42" y="3"/>
                  </a:cubicBezTo>
                  <a:cubicBezTo>
                    <a:pt x="42" y="1"/>
                    <a:pt x="40" y="1"/>
                    <a:pt x="39" y="0"/>
                  </a:cubicBezTo>
                  <a:cubicBezTo>
                    <a:pt x="27" y="21"/>
                    <a:pt x="17" y="53"/>
                    <a:pt x="10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36"/>
            <p:cNvSpPr>
              <a:spLocks/>
            </p:cNvSpPr>
            <p:nvPr/>
          </p:nvSpPr>
          <p:spPr bwMode="auto">
            <a:xfrm>
              <a:off x="859675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5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6" y="39"/>
                    <a:pt x="22" y="35"/>
                    <a:pt x="21" y="27"/>
                  </a:cubicBezTo>
                  <a:cubicBezTo>
                    <a:pt x="22" y="18"/>
                    <a:pt x="37" y="23"/>
                    <a:pt x="41" y="15"/>
                  </a:cubicBezTo>
                  <a:cubicBezTo>
                    <a:pt x="39" y="2"/>
                    <a:pt x="18" y="0"/>
                    <a:pt x="5" y="1"/>
                  </a:cubicBezTo>
                  <a:cubicBezTo>
                    <a:pt x="3" y="14"/>
                    <a:pt x="13" y="26"/>
                    <a:pt x="16" y="38"/>
                  </a:cubicBezTo>
                  <a:cubicBezTo>
                    <a:pt x="0" y="38"/>
                    <a:pt x="2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37"/>
            <p:cNvSpPr>
              <a:spLocks/>
            </p:cNvSpPr>
            <p:nvPr/>
          </p:nvSpPr>
          <p:spPr bwMode="auto">
            <a:xfrm>
              <a:off x="1686975" y="3011380"/>
              <a:ext cx="87597" cy="128961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0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38"/>
            <p:cNvSpPr>
              <a:spLocks/>
            </p:cNvSpPr>
            <p:nvPr/>
          </p:nvSpPr>
          <p:spPr bwMode="auto">
            <a:xfrm>
              <a:off x="1759972" y="2994346"/>
              <a:ext cx="77864" cy="165460"/>
            </a:xfrm>
            <a:custGeom>
              <a:avLst/>
              <a:gdLst>
                <a:gd name="T0" fmla="*/ 1 w 21"/>
                <a:gd name="T1" fmla="*/ 38 h 44"/>
                <a:gd name="T2" fmla="*/ 8 w 21"/>
                <a:gd name="T3" fmla="*/ 44 h 44"/>
                <a:gd name="T4" fmla="*/ 21 w 21"/>
                <a:gd name="T5" fmla="*/ 9 h 44"/>
                <a:gd name="T6" fmla="*/ 1 w 21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1" y="38"/>
                  </a:moveTo>
                  <a:cubicBezTo>
                    <a:pt x="2" y="41"/>
                    <a:pt x="4" y="43"/>
                    <a:pt x="8" y="44"/>
                  </a:cubicBezTo>
                  <a:cubicBezTo>
                    <a:pt x="4" y="26"/>
                    <a:pt x="13" y="17"/>
                    <a:pt x="21" y="9"/>
                  </a:cubicBezTo>
                  <a:cubicBezTo>
                    <a:pt x="10" y="0"/>
                    <a:pt x="0" y="2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39"/>
            <p:cNvSpPr>
              <a:spLocks/>
            </p:cNvSpPr>
            <p:nvPr/>
          </p:nvSpPr>
          <p:spPr bwMode="auto">
            <a:xfrm>
              <a:off x="5594753" y="3077076"/>
              <a:ext cx="87597" cy="214125"/>
            </a:xfrm>
            <a:custGeom>
              <a:avLst/>
              <a:gdLst>
                <a:gd name="T0" fmla="*/ 4 w 23"/>
                <a:gd name="T1" fmla="*/ 57 h 57"/>
                <a:gd name="T2" fmla="*/ 7 w 23"/>
                <a:gd name="T3" fmla="*/ 44 h 57"/>
                <a:gd name="T4" fmla="*/ 23 w 23"/>
                <a:gd name="T5" fmla="*/ 2 h 57"/>
                <a:gd name="T6" fmla="*/ 20 w 23"/>
                <a:gd name="T7" fmla="*/ 0 h 57"/>
                <a:gd name="T8" fmla="*/ 17 w 23"/>
                <a:gd name="T9" fmla="*/ 4 h 57"/>
                <a:gd name="T10" fmla="*/ 3 w 23"/>
                <a:gd name="T11" fmla="*/ 47 h 57"/>
                <a:gd name="T12" fmla="*/ 4 w 23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1" y="30"/>
                    <a:pt x="19" y="15"/>
                    <a:pt x="23" y="2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0" y="2"/>
                    <a:pt x="16" y="1"/>
                    <a:pt x="17" y="4"/>
                  </a:cubicBezTo>
                  <a:cubicBezTo>
                    <a:pt x="12" y="15"/>
                    <a:pt x="5" y="33"/>
                    <a:pt x="3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40"/>
            <p:cNvSpPr>
              <a:spLocks noEditPoints="1"/>
            </p:cNvSpPr>
            <p:nvPr/>
          </p:nvSpPr>
          <p:spPr bwMode="auto">
            <a:xfrm>
              <a:off x="5237067" y="3091676"/>
              <a:ext cx="63264" cy="11922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9 w 17"/>
                <a:gd name="T11" fmla="*/ 23 h 32"/>
                <a:gd name="T12" fmla="*/ 9 w 17"/>
                <a:gd name="T13" fmla="*/ 8 h 32"/>
                <a:gd name="T14" fmla="*/ 9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1" y="5"/>
                    <a:pt x="10" y="0"/>
                    <a:pt x="4" y="0"/>
                  </a:cubicBezTo>
                  <a:cubicBezTo>
                    <a:pt x="3" y="7"/>
                    <a:pt x="1" y="13"/>
                    <a:pt x="0" y="27"/>
                  </a:cubicBezTo>
                  <a:cubicBezTo>
                    <a:pt x="5" y="28"/>
                    <a:pt x="12" y="32"/>
                    <a:pt x="17" y="28"/>
                  </a:cubicBezTo>
                  <a:close/>
                  <a:moveTo>
                    <a:pt x="9" y="23"/>
                  </a:moveTo>
                  <a:cubicBezTo>
                    <a:pt x="1" y="21"/>
                    <a:pt x="10" y="13"/>
                    <a:pt x="9" y="8"/>
                  </a:cubicBezTo>
                  <a:cubicBezTo>
                    <a:pt x="11" y="10"/>
                    <a:pt x="11" y="21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41"/>
            <p:cNvSpPr>
              <a:spLocks noEditPoints="1"/>
            </p:cNvSpPr>
            <p:nvPr/>
          </p:nvSpPr>
          <p:spPr bwMode="auto">
            <a:xfrm>
              <a:off x="224599" y="3106275"/>
              <a:ext cx="620476" cy="1557270"/>
            </a:xfrm>
            <a:custGeom>
              <a:avLst/>
              <a:gdLst>
                <a:gd name="T0" fmla="*/ 42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8 w 166"/>
                <a:gd name="T13" fmla="*/ 65 h 417"/>
                <a:gd name="T14" fmla="*/ 123 w 166"/>
                <a:gd name="T15" fmla="*/ 11 h 417"/>
                <a:gd name="T16" fmla="*/ 80 w 166"/>
                <a:gd name="T17" fmla="*/ 67 h 417"/>
                <a:gd name="T18" fmla="*/ 52 w 166"/>
                <a:gd name="T19" fmla="*/ 139 h 417"/>
                <a:gd name="T20" fmla="*/ 34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6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5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2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3 w 166"/>
                <a:gd name="T59" fmla="*/ 237 h 417"/>
                <a:gd name="T60" fmla="*/ 25 w 166"/>
                <a:gd name="T61" fmla="*/ 209 h 417"/>
                <a:gd name="T62" fmla="*/ 37 w 166"/>
                <a:gd name="T63" fmla="*/ 179 h 417"/>
                <a:gd name="T64" fmla="*/ 55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2 w 166"/>
                <a:gd name="T75" fmla="*/ 227 h 417"/>
                <a:gd name="T76" fmla="*/ 79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9 w 166"/>
                <a:gd name="T85" fmla="*/ 196 h 417"/>
                <a:gd name="T86" fmla="*/ 54 w 166"/>
                <a:gd name="T87" fmla="*/ 167 h 417"/>
                <a:gd name="T88" fmla="*/ 96 w 166"/>
                <a:gd name="T89" fmla="*/ 52 h 417"/>
                <a:gd name="T90" fmla="*/ 125 w 166"/>
                <a:gd name="T91" fmla="*/ 20 h 417"/>
                <a:gd name="T92" fmla="*/ 122 w 166"/>
                <a:gd name="T93" fmla="*/ 149 h 417"/>
                <a:gd name="T94" fmla="*/ 54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4 w 166"/>
                <a:gd name="T107" fmla="*/ 306 h 417"/>
                <a:gd name="T108" fmla="*/ 50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2" y="227"/>
                  </a:moveTo>
                  <a:cubicBezTo>
                    <a:pt x="43" y="266"/>
                    <a:pt x="53" y="345"/>
                    <a:pt x="44" y="397"/>
                  </a:cubicBezTo>
                  <a:cubicBezTo>
                    <a:pt x="43" y="404"/>
                    <a:pt x="37" y="412"/>
                    <a:pt x="44" y="417"/>
                  </a:cubicBezTo>
                  <a:cubicBezTo>
                    <a:pt x="70" y="397"/>
                    <a:pt x="89" y="374"/>
                    <a:pt x="98" y="334"/>
                  </a:cubicBezTo>
                  <a:cubicBezTo>
                    <a:pt x="109" y="289"/>
                    <a:pt x="116" y="238"/>
                    <a:pt x="102" y="199"/>
                  </a:cubicBezTo>
                  <a:cubicBezTo>
                    <a:pt x="90" y="197"/>
                    <a:pt x="79" y="187"/>
                    <a:pt x="77" y="179"/>
                  </a:cubicBezTo>
                  <a:cubicBezTo>
                    <a:pt x="121" y="174"/>
                    <a:pt x="164" y="119"/>
                    <a:pt x="158" y="65"/>
                  </a:cubicBezTo>
                  <a:cubicBezTo>
                    <a:pt x="155" y="40"/>
                    <a:pt x="139" y="24"/>
                    <a:pt x="123" y="11"/>
                  </a:cubicBezTo>
                  <a:cubicBezTo>
                    <a:pt x="104" y="24"/>
                    <a:pt x="91" y="44"/>
                    <a:pt x="80" y="67"/>
                  </a:cubicBezTo>
                  <a:cubicBezTo>
                    <a:pt x="69" y="90"/>
                    <a:pt x="63" y="115"/>
                    <a:pt x="52" y="139"/>
                  </a:cubicBezTo>
                  <a:cubicBezTo>
                    <a:pt x="54" y="106"/>
                    <a:pt x="45" y="61"/>
                    <a:pt x="34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10" y="6"/>
                    <a:pt x="5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2" y="15"/>
                    <a:pt x="16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36" y="51"/>
                    <a:pt x="53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53"/>
                    <a:pt x="25" y="162"/>
                    <a:pt x="39" y="169"/>
                  </a:cubicBezTo>
                  <a:cubicBezTo>
                    <a:pt x="35" y="174"/>
                    <a:pt x="31" y="177"/>
                    <a:pt x="25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7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8" y="186"/>
                    <a:pt x="12" y="181"/>
                  </a:cubicBezTo>
                  <a:cubicBezTo>
                    <a:pt x="16" y="184"/>
                    <a:pt x="23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9" y="249"/>
                    <a:pt x="13" y="237"/>
                  </a:cubicBezTo>
                  <a:cubicBezTo>
                    <a:pt x="17" y="227"/>
                    <a:pt x="20" y="218"/>
                    <a:pt x="25" y="209"/>
                  </a:cubicBezTo>
                  <a:cubicBezTo>
                    <a:pt x="30" y="199"/>
                    <a:pt x="35" y="189"/>
                    <a:pt x="37" y="179"/>
                  </a:cubicBezTo>
                  <a:cubicBezTo>
                    <a:pt x="43" y="177"/>
                    <a:pt x="47" y="169"/>
                    <a:pt x="55" y="174"/>
                  </a:cubicBezTo>
                  <a:cubicBezTo>
                    <a:pt x="50" y="192"/>
                    <a:pt x="43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7" y="310"/>
                    <a:pt x="10" y="302"/>
                  </a:cubicBezTo>
                  <a:cubicBezTo>
                    <a:pt x="21" y="277"/>
                    <a:pt x="30" y="250"/>
                    <a:pt x="42" y="227"/>
                  </a:cubicBezTo>
                  <a:close/>
                  <a:moveTo>
                    <a:pt x="79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6" y="261"/>
                    <a:pt x="94" y="356"/>
                    <a:pt x="65" y="392"/>
                  </a:cubicBezTo>
                  <a:cubicBezTo>
                    <a:pt x="71" y="336"/>
                    <a:pt x="75" y="237"/>
                    <a:pt x="65" y="178"/>
                  </a:cubicBezTo>
                  <a:cubicBezTo>
                    <a:pt x="73" y="180"/>
                    <a:pt x="73" y="190"/>
                    <a:pt x="79" y="196"/>
                  </a:cubicBezTo>
                  <a:close/>
                  <a:moveTo>
                    <a:pt x="54" y="167"/>
                  </a:moveTo>
                  <a:cubicBezTo>
                    <a:pt x="62" y="126"/>
                    <a:pt x="76" y="84"/>
                    <a:pt x="96" y="52"/>
                  </a:cubicBezTo>
                  <a:cubicBezTo>
                    <a:pt x="104" y="39"/>
                    <a:pt x="110" y="26"/>
                    <a:pt x="125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80" y="180"/>
                    <a:pt x="54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7" y="243"/>
                    <a:pt x="67" y="322"/>
                    <a:pt x="60" y="379"/>
                  </a:cubicBezTo>
                  <a:cubicBezTo>
                    <a:pt x="59" y="389"/>
                    <a:pt x="60" y="399"/>
                    <a:pt x="51" y="404"/>
                  </a:cubicBezTo>
                  <a:cubicBezTo>
                    <a:pt x="50" y="373"/>
                    <a:pt x="55" y="340"/>
                    <a:pt x="54" y="306"/>
                  </a:cubicBezTo>
                  <a:cubicBezTo>
                    <a:pt x="53" y="291"/>
                    <a:pt x="51" y="276"/>
                    <a:pt x="50" y="261"/>
                  </a:cubicBezTo>
                  <a:cubicBezTo>
                    <a:pt x="48" y="245"/>
                    <a:pt x="46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42"/>
            <p:cNvSpPr>
              <a:spLocks/>
            </p:cNvSpPr>
            <p:nvPr/>
          </p:nvSpPr>
          <p:spPr bwMode="auto">
            <a:xfrm>
              <a:off x="5650717" y="3140340"/>
              <a:ext cx="68131" cy="124094"/>
            </a:xfrm>
            <a:custGeom>
              <a:avLst/>
              <a:gdLst>
                <a:gd name="T0" fmla="*/ 6 w 18"/>
                <a:gd name="T1" fmla="*/ 33 h 33"/>
                <a:gd name="T2" fmla="*/ 18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9" y="22"/>
                    <a:pt x="18" y="1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43"/>
            <p:cNvSpPr>
              <a:spLocks/>
            </p:cNvSpPr>
            <p:nvPr/>
          </p:nvSpPr>
          <p:spPr bwMode="auto">
            <a:xfrm>
              <a:off x="1886501" y="3159806"/>
              <a:ext cx="65698" cy="114361"/>
            </a:xfrm>
            <a:custGeom>
              <a:avLst/>
              <a:gdLst>
                <a:gd name="T0" fmla="*/ 18 w 18"/>
                <a:gd name="T1" fmla="*/ 24 h 31"/>
                <a:gd name="T2" fmla="*/ 10 w 18"/>
                <a:gd name="T3" fmla="*/ 3 h 31"/>
                <a:gd name="T4" fmla="*/ 5 w 18"/>
                <a:gd name="T5" fmla="*/ 0 h 31"/>
                <a:gd name="T6" fmla="*/ 18 w 18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18" y="24"/>
                  </a:moveTo>
                  <a:cubicBezTo>
                    <a:pt x="14" y="21"/>
                    <a:pt x="8" y="14"/>
                    <a:pt x="10" y="3"/>
                  </a:cubicBezTo>
                  <a:cubicBezTo>
                    <a:pt x="8" y="2"/>
                    <a:pt x="6" y="1"/>
                    <a:pt x="5" y="0"/>
                  </a:cubicBezTo>
                  <a:cubicBezTo>
                    <a:pt x="0" y="11"/>
                    <a:pt x="9" y="31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44"/>
            <p:cNvSpPr>
              <a:spLocks noEditPoints="1"/>
            </p:cNvSpPr>
            <p:nvPr/>
          </p:nvSpPr>
          <p:spPr bwMode="auto">
            <a:xfrm>
              <a:off x="2871961" y="3189005"/>
              <a:ext cx="931930" cy="389318"/>
            </a:xfrm>
            <a:custGeom>
              <a:avLst/>
              <a:gdLst>
                <a:gd name="T0" fmla="*/ 40 w 250"/>
                <a:gd name="T1" fmla="*/ 45 h 104"/>
                <a:gd name="T2" fmla="*/ 40 w 250"/>
                <a:gd name="T3" fmla="*/ 62 h 104"/>
                <a:gd name="T4" fmla="*/ 21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3 w 250"/>
                <a:gd name="T13" fmla="*/ 93 h 104"/>
                <a:gd name="T14" fmla="*/ 200 w 250"/>
                <a:gd name="T15" fmla="*/ 78 h 104"/>
                <a:gd name="T16" fmla="*/ 247 w 250"/>
                <a:gd name="T17" fmla="*/ 44 h 104"/>
                <a:gd name="T18" fmla="*/ 190 w 250"/>
                <a:gd name="T19" fmla="*/ 1 h 104"/>
                <a:gd name="T20" fmla="*/ 40 w 250"/>
                <a:gd name="T21" fmla="*/ 45 h 104"/>
                <a:gd name="T22" fmla="*/ 45 w 250"/>
                <a:gd name="T23" fmla="*/ 49 h 104"/>
                <a:gd name="T24" fmla="*/ 118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6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3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40" y="45"/>
                  </a:moveTo>
                  <a:cubicBezTo>
                    <a:pt x="37" y="53"/>
                    <a:pt x="40" y="53"/>
                    <a:pt x="40" y="62"/>
                  </a:cubicBezTo>
                  <a:cubicBezTo>
                    <a:pt x="34" y="69"/>
                    <a:pt x="28" y="75"/>
                    <a:pt x="21" y="80"/>
                  </a:cubicBezTo>
                  <a:cubicBezTo>
                    <a:pt x="13" y="85"/>
                    <a:pt x="3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8" y="95"/>
                    <a:pt x="60" y="84"/>
                    <a:pt x="72" y="80"/>
                  </a:cubicBezTo>
                  <a:cubicBezTo>
                    <a:pt x="77" y="84"/>
                    <a:pt x="86" y="92"/>
                    <a:pt x="93" y="93"/>
                  </a:cubicBezTo>
                  <a:cubicBezTo>
                    <a:pt x="128" y="98"/>
                    <a:pt x="175" y="86"/>
                    <a:pt x="200" y="78"/>
                  </a:cubicBezTo>
                  <a:cubicBezTo>
                    <a:pt x="225" y="70"/>
                    <a:pt x="245" y="65"/>
                    <a:pt x="247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7" y="3"/>
                    <a:pt x="69" y="14"/>
                    <a:pt x="40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8" y="24"/>
                    <a:pt x="118" y="18"/>
                  </a:cubicBezTo>
                  <a:cubicBezTo>
                    <a:pt x="144" y="12"/>
                    <a:pt x="175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2" y="30"/>
                    <a:pt x="241" y="47"/>
                    <a:pt x="236" y="55"/>
                  </a:cubicBezTo>
                  <a:cubicBezTo>
                    <a:pt x="230" y="63"/>
                    <a:pt x="208" y="70"/>
                    <a:pt x="194" y="74"/>
                  </a:cubicBezTo>
                  <a:cubicBezTo>
                    <a:pt x="180" y="78"/>
                    <a:pt x="160" y="83"/>
                    <a:pt x="146" y="85"/>
                  </a:cubicBezTo>
                  <a:cubicBezTo>
                    <a:pt x="131" y="87"/>
                    <a:pt x="105" y="89"/>
                    <a:pt x="93" y="86"/>
                  </a:cubicBezTo>
                  <a:cubicBezTo>
                    <a:pt x="85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6" y="77"/>
                    <a:pt x="45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45"/>
            <p:cNvSpPr>
              <a:spLocks/>
            </p:cNvSpPr>
            <p:nvPr/>
          </p:nvSpPr>
          <p:spPr bwMode="auto">
            <a:xfrm>
              <a:off x="3584900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8 w 31"/>
                <a:gd name="T11" fmla="*/ 16 h 34"/>
                <a:gd name="T12" fmla="*/ 5 w 31"/>
                <a:gd name="T13" fmla="*/ 0 h 34"/>
                <a:gd name="T14" fmla="*/ 1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5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9" y="23"/>
                    <a:pt x="17" y="16"/>
                  </a:cubicBezTo>
                  <a:cubicBezTo>
                    <a:pt x="19" y="10"/>
                    <a:pt x="26" y="11"/>
                    <a:pt x="25" y="3"/>
                  </a:cubicBezTo>
                  <a:cubicBezTo>
                    <a:pt x="17" y="5"/>
                    <a:pt x="13" y="11"/>
                    <a:pt x="8" y="16"/>
                  </a:cubicBezTo>
                  <a:cubicBezTo>
                    <a:pt x="7" y="8"/>
                    <a:pt x="6" y="5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46"/>
            <p:cNvSpPr>
              <a:spLocks noEditPoints="1"/>
            </p:cNvSpPr>
            <p:nvPr/>
          </p:nvSpPr>
          <p:spPr bwMode="auto">
            <a:xfrm>
              <a:off x="3794158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49 w 83"/>
                <a:gd name="T5" fmla="*/ 100 h 103"/>
                <a:gd name="T6" fmla="*/ 80 w 83"/>
                <a:gd name="T7" fmla="*/ 28 h 103"/>
                <a:gd name="T8" fmla="*/ 56 w 83"/>
                <a:gd name="T9" fmla="*/ 0 h 103"/>
                <a:gd name="T10" fmla="*/ 41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6 w 83"/>
                <a:gd name="T17" fmla="*/ 9 h 103"/>
                <a:gd name="T18" fmla="*/ 74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19 w 83"/>
                <a:gd name="T25" fmla="*/ 95 h 103"/>
                <a:gd name="T26" fmla="*/ 5 w 83"/>
                <a:gd name="T27" fmla="*/ 91 h 103"/>
                <a:gd name="T28" fmla="*/ 56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3" y="98"/>
                    <a:pt x="27" y="75"/>
                    <a:pt x="40" y="72"/>
                  </a:cubicBezTo>
                  <a:cubicBezTo>
                    <a:pt x="41" y="77"/>
                    <a:pt x="41" y="94"/>
                    <a:pt x="49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6" y="0"/>
                  </a:cubicBezTo>
                  <a:cubicBezTo>
                    <a:pt x="53" y="0"/>
                    <a:pt x="45" y="2"/>
                    <a:pt x="41" y="4"/>
                  </a:cubicBezTo>
                  <a:cubicBezTo>
                    <a:pt x="16" y="18"/>
                    <a:pt x="1" y="59"/>
                    <a:pt x="0" y="95"/>
                  </a:cubicBezTo>
                  <a:cubicBezTo>
                    <a:pt x="4" y="100"/>
                    <a:pt x="11" y="103"/>
                    <a:pt x="22" y="102"/>
                  </a:cubicBezTo>
                  <a:close/>
                  <a:moveTo>
                    <a:pt x="56" y="9"/>
                  </a:moveTo>
                  <a:cubicBezTo>
                    <a:pt x="72" y="11"/>
                    <a:pt x="75" y="33"/>
                    <a:pt x="74" y="49"/>
                  </a:cubicBezTo>
                  <a:cubicBezTo>
                    <a:pt x="73" y="67"/>
                    <a:pt x="68" y="93"/>
                    <a:pt x="51" y="93"/>
                  </a:cubicBezTo>
                  <a:cubicBezTo>
                    <a:pt x="46" y="86"/>
                    <a:pt x="51" y="71"/>
                    <a:pt x="43" y="65"/>
                  </a:cubicBezTo>
                  <a:cubicBezTo>
                    <a:pt x="22" y="62"/>
                    <a:pt x="27" y="86"/>
                    <a:pt x="19" y="95"/>
                  </a:cubicBezTo>
                  <a:cubicBezTo>
                    <a:pt x="13" y="96"/>
                    <a:pt x="9" y="93"/>
                    <a:pt x="5" y="91"/>
                  </a:cubicBezTo>
                  <a:cubicBezTo>
                    <a:pt x="10" y="52"/>
                    <a:pt x="23" y="14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47"/>
            <p:cNvSpPr>
              <a:spLocks noEditPoints="1"/>
            </p:cNvSpPr>
            <p:nvPr/>
          </p:nvSpPr>
          <p:spPr bwMode="auto">
            <a:xfrm>
              <a:off x="3453505" y="3279036"/>
              <a:ext cx="111929" cy="141128"/>
            </a:xfrm>
            <a:custGeom>
              <a:avLst/>
              <a:gdLst>
                <a:gd name="T0" fmla="*/ 27 w 30"/>
                <a:gd name="T1" fmla="*/ 15 h 38"/>
                <a:gd name="T2" fmla="*/ 0 w 30"/>
                <a:gd name="T3" fmla="*/ 16 h 38"/>
                <a:gd name="T4" fmla="*/ 27 w 30"/>
                <a:gd name="T5" fmla="*/ 15 h 38"/>
                <a:gd name="T6" fmla="*/ 22 w 30"/>
                <a:gd name="T7" fmla="*/ 15 h 38"/>
                <a:gd name="T8" fmla="*/ 7 w 30"/>
                <a:gd name="T9" fmla="*/ 19 h 38"/>
                <a:gd name="T10" fmla="*/ 22 w 30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3" y="38"/>
                    <a:pt x="30" y="32"/>
                    <a:pt x="27" y="15"/>
                  </a:cubicBezTo>
                  <a:close/>
                  <a:moveTo>
                    <a:pt x="22" y="15"/>
                  </a:moveTo>
                  <a:cubicBezTo>
                    <a:pt x="23" y="25"/>
                    <a:pt x="10" y="27"/>
                    <a:pt x="7" y="19"/>
                  </a:cubicBezTo>
                  <a:cubicBezTo>
                    <a:pt x="7" y="12"/>
                    <a:pt x="18" y="10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48"/>
            <p:cNvSpPr>
              <a:spLocks noEditPoints="1"/>
            </p:cNvSpPr>
            <p:nvPr/>
          </p:nvSpPr>
          <p:spPr bwMode="auto">
            <a:xfrm>
              <a:off x="3215048" y="3300934"/>
              <a:ext cx="119229" cy="150861"/>
            </a:xfrm>
            <a:custGeom>
              <a:avLst/>
              <a:gdLst>
                <a:gd name="T0" fmla="*/ 31 w 32"/>
                <a:gd name="T1" fmla="*/ 32 h 40"/>
                <a:gd name="T2" fmla="*/ 30 w 32"/>
                <a:gd name="T3" fmla="*/ 21 h 40"/>
                <a:gd name="T4" fmla="*/ 21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1 w 32"/>
                <a:gd name="T13" fmla="*/ 32 h 40"/>
                <a:gd name="T14" fmla="*/ 26 w 32"/>
                <a:gd name="T15" fmla="*/ 27 h 40"/>
                <a:gd name="T16" fmla="*/ 9 w 32"/>
                <a:gd name="T17" fmla="*/ 28 h 40"/>
                <a:gd name="T18" fmla="*/ 26 w 32"/>
                <a:gd name="T19" fmla="*/ 27 h 40"/>
                <a:gd name="T20" fmla="*/ 6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6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1" y="32"/>
                  </a:moveTo>
                  <a:cubicBezTo>
                    <a:pt x="32" y="28"/>
                    <a:pt x="30" y="25"/>
                    <a:pt x="30" y="21"/>
                  </a:cubicBezTo>
                  <a:cubicBezTo>
                    <a:pt x="27" y="20"/>
                    <a:pt x="23" y="21"/>
                    <a:pt x="21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8" y="0"/>
                    <a:pt x="0" y="4"/>
                  </a:cubicBezTo>
                  <a:cubicBezTo>
                    <a:pt x="0" y="17"/>
                    <a:pt x="1" y="28"/>
                    <a:pt x="8" y="38"/>
                  </a:cubicBezTo>
                  <a:cubicBezTo>
                    <a:pt x="15" y="40"/>
                    <a:pt x="26" y="37"/>
                    <a:pt x="31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9" y="28"/>
                  </a:cubicBezTo>
                  <a:cubicBezTo>
                    <a:pt x="14" y="26"/>
                    <a:pt x="20" y="26"/>
                    <a:pt x="26" y="27"/>
                  </a:cubicBezTo>
                  <a:close/>
                  <a:moveTo>
                    <a:pt x="6" y="10"/>
                  </a:moveTo>
                  <a:cubicBezTo>
                    <a:pt x="9" y="8"/>
                    <a:pt x="14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6" y="14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49"/>
            <p:cNvSpPr>
              <a:spLocks noEditPoints="1"/>
            </p:cNvSpPr>
            <p:nvPr/>
          </p:nvSpPr>
          <p:spPr bwMode="auto">
            <a:xfrm>
              <a:off x="210000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7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7 w 43"/>
                <a:gd name="T17" fmla="*/ 9 h 90"/>
                <a:gd name="T18" fmla="*/ 38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40" y="59"/>
                    <a:pt x="32" y="22"/>
                    <a:pt x="17" y="0"/>
                  </a:cubicBezTo>
                  <a:cubicBezTo>
                    <a:pt x="11" y="0"/>
                    <a:pt x="7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26" y="30"/>
                    <a:pt x="31" y="55"/>
                    <a:pt x="38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50"/>
            <p:cNvSpPr>
              <a:spLocks noEditPoints="1"/>
            </p:cNvSpPr>
            <p:nvPr/>
          </p:nvSpPr>
          <p:spPr bwMode="auto">
            <a:xfrm>
              <a:off x="3341576" y="3283902"/>
              <a:ext cx="141128" cy="128961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2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20" y="16"/>
                    <a:pt x="22" y="19"/>
                  </a:cubicBezTo>
                  <a:cubicBezTo>
                    <a:pt x="23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51"/>
            <p:cNvSpPr>
              <a:spLocks noEditPoints="1"/>
            </p:cNvSpPr>
            <p:nvPr/>
          </p:nvSpPr>
          <p:spPr bwMode="auto">
            <a:xfrm>
              <a:off x="3927985" y="3322834"/>
              <a:ext cx="128962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0" y="6"/>
                    <a:pt x="0" y="29"/>
                  </a:cubicBezTo>
                  <a:cubicBezTo>
                    <a:pt x="5" y="37"/>
                    <a:pt x="21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7" y="31"/>
                    <a:pt x="12" y="27"/>
                    <a:pt x="7" y="28"/>
                  </a:cubicBezTo>
                  <a:cubicBezTo>
                    <a:pt x="7" y="17"/>
                    <a:pt x="23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52"/>
            <p:cNvSpPr>
              <a:spLocks noEditPoints="1"/>
            </p:cNvSpPr>
            <p:nvPr/>
          </p:nvSpPr>
          <p:spPr bwMode="auto">
            <a:xfrm>
              <a:off x="1879200" y="3444496"/>
              <a:ext cx="323621" cy="574243"/>
            </a:xfrm>
            <a:custGeom>
              <a:avLst/>
              <a:gdLst>
                <a:gd name="T0" fmla="*/ 87 w 87"/>
                <a:gd name="T1" fmla="*/ 149 h 154"/>
                <a:gd name="T2" fmla="*/ 48 w 87"/>
                <a:gd name="T3" fmla="*/ 0 h 154"/>
                <a:gd name="T4" fmla="*/ 21 w 87"/>
                <a:gd name="T5" fmla="*/ 7 h 154"/>
                <a:gd name="T6" fmla="*/ 2 w 87"/>
                <a:gd name="T7" fmla="*/ 134 h 154"/>
                <a:gd name="T8" fmla="*/ 2 w 87"/>
                <a:gd name="T9" fmla="*/ 148 h 154"/>
                <a:gd name="T10" fmla="*/ 23 w 87"/>
                <a:gd name="T11" fmla="*/ 147 h 154"/>
                <a:gd name="T12" fmla="*/ 35 w 87"/>
                <a:gd name="T13" fmla="*/ 147 h 154"/>
                <a:gd name="T14" fmla="*/ 36 w 87"/>
                <a:gd name="T15" fmla="*/ 114 h 154"/>
                <a:gd name="T16" fmla="*/ 39 w 87"/>
                <a:gd name="T17" fmla="*/ 92 h 154"/>
                <a:gd name="T18" fmla="*/ 52 w 87"/>
                <a:gd name="T19" fmla="*/ 149 h 154"/>
                <a:gd name="T20" fmla="*/ 75 w 87"/>
                <a:gd name="T21" fmla="*/ 149 h 154"/>
                <a:gd name="T22" fmla="*/ 87 w 87"/>
                <a:gd name="T23" fmla="*/ 149 h 154"/>
                <a:gd name="T24" fmla="*/ 58 w 87"/>
                <a:gd name="T25" fmla="*/ 143 h 154"/>
                <a:gd name="T26" fmla="*/ 45 w 87"/>
                <a:gd name="T27" fmla="*/ 84 h 154"/>
                <a:gd name="T28" fmla="*/ 29 w 87"/>
                <a:gd name="T29" fmla="*/ 86 h 154"/>
                <a:gd name="T30" fmla="*/ 28 w 87"/>
                <a:gd name="T31" fmla="*/ 140 h 154"/>
                <a:gd name="T32" fmla="*/ 9 w 87"/>
                <a:gd name="T33" fmla="*/ 141 h 154"/>
                <a:gd name="T34" fmla="*/ 25 w 87"/>
                <a:gd name="T35" fmla="*/ 13 h 154"/>
                <a:gd name="T36" fmla="*/ 43 w 87"/>
                <a:gd name="T37" fmla="*/ 9 h 154"/>
                <a:gd name="T38" fmla="*/ 50 w 87"/>
                <a:gd name="T39" fmla="*/ 24 h 154"/>
                <a:gd name="T40" fmla="*/ 79 w 87"/>
                <a:gd name="T41" fmla="*/ 143 h 154"/>
                <a:gd name="T42" fmla="*/ 58 w 87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54">
                  <a:moveTo>
                    <a:pt x="87" y="149"/>
                  </a:moveTo>
                  <a:cubicBezTo>
                    <a:pt x="78" y="102"/>
                    <a:pt x="62" y="42"/>
                    <a:pt x="48" y="0"/>
                  </a:cubicBezTo>
                  <a:cubicBezTo>
                    <a:pt x="41" y="0"/>
                    <a:pt x="27" y="5"/>
                    <a:pt x="21" y="7"/>
                  </a:cubicBezTo>
                  <a:cubicBezTo>
                    <a:pt x="10" y="46"/>
                    <a:pt x="8" y="93"/>
                    <a:pt x="2" y="134"/>
                  </a:cubicBezTo>
                  <a:cubicBezTo>
                    <a:pt x="1" y="141"/>
                    <a:pt x="0" y="149"/>
                    <a:pt x="2" y="148"/>
                  </a:cubicBezTo>
                  <a:cubicBezTo>
                    <a:pt x="7" y="153"/>
                    <a:pt x="15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5" y="127"/>
                    <a:pt x="36" y="114"/>
                  </a:cubicBezTo>
                  <a:cubicBezTo>
                    <a:pt x="36" y="105"/>
                    <a:pt x="34" y="95"/>
                    <a:pt x="39" y="92"/>
                  </a:cubicBezTo>
                  <a:cubicBezTo>
                    <a:pt x="45" y="109"/>
                    <a:pt x="45" y="132"/>
                    <a:pt x="52" y="149"/>
                  </a:cubicBezTo>
                  <a:cubicBezTo>
                    <a:pt x="58" y="151"/>
                    <a:pt x="64" y="148"/>
                    <a:pt x="75" y="149"/>
                  </a:cubicBezTo>
                  <a:cubicBezTo>
                    <a:pt x="82" y="148"/>
                    <a:pt x="83" y="154"/>
                    <a:pt x="87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8" y="106"/>
                    <a:pt x="45" y="84"/>
                  </a:cubicBezTo>
                  <a:cubicBezTo>
                    <a:pt x="40" y="81"/>
                    <a:pt x="34" y="87"/>
                    <a:pt x="29" y="86"/>
                  </a:cubicBezTo>
                  <a:cubicBezTo>
                    <a:pt x="30" y="102"/>
                    <a:pt x="29" y="120"/>
                    <a:pt x="28" y="140"/>
                  </a:cubicBezTo>
                  <a:cubicBezTo>
                    <a:pt x="24" y="143"/>
                    <a:pt x="15" y="141"/>
                    <a:pt x="9" y="141"/>
                  </a:cubicBezTo>
                  <a:cubicBezTo>
                    <a:pt x="12" y="96"/>
                    <a:pt x="15" y="53"/>
                    <a:pt x="25" y="13"/>
                  </a:cubicBezTo>
                  <a:cubicBezTo>
                    <a:pt x="32" y="12"/>
                    <a:pt x="36" y="9"/>
                    <a:pt x="43" y="9"/>
                  </a:cubicBezTo>
                  <a:cubicBezTo>
                    <a:pt x="47" y="12"/>
                    <a:pt x="48" y="19"/>
                    <a:pt x="50" y="24"/>
                  </a:cubicBezTo>
                  <a:cubicBezTo>
                    <a:pt x="61" y="60"/>
                    <a:pt x="72" y="100"/>
                    <a:pt x="79" y="143"/>
                  </a:cubicBezTo>
                  <a:cubicBezTo>
                    <a:pt x="76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53"/>
            <p:cNvSpPr>
              <a:spLocks noEditPoints="1"/>
            </p:cNvSpPr>
            <p:nvPr/>
          </p:nvSpPr>
          <p:spPr bwMode="auto">
            <a:xfrm>
              <a:off x="2217421" y="3425030"/>
              <a:ext cx="311454" cy="596142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6 w 83"/>
                <a:gd name="T5" fmla="*/ 158 h 160"/>
                <a:gd name="T6" fmla="*/ 14 w 83"/>
                <a:gd name="T7" fmla="*/ 153 h 160"/>
                <a:gd name="T8" fmla="*/ 81 w 83"/>
                <a:gd name="T9" fmla="*/ 106 h 160"/>
                <a:gd name="T10" fmla="*/ 56 w 83"/>
                <a:gd name="T11" fmla="*/ 83 h 160"/>
                <a:gd name="T12" fmla="*/ 69 w 83"/>
                <a:gd name="T13" fmla="*/ 24 h 160"/>
                <a:gd name="T14" fmla="*/ 41 w 83"/>
                <a:gd name="T15" fmla="*/ 82 h 160"/>
                <a:gd name="T16" fmla="*/ 72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5 w 83"/>
                <a:gd name="T25" fmla="*/ 13 h 160"/>
                <a:gd name="T26" fmla="*/ 67 w 83"/>
                <a:gd name="T27" fmla="*/ 34 h 160"/>
                <a:gd name="T28" fmla="*/ 60 w 83"/>
                <a:gd name="T29" fmla="*/ 70 h 160"/>
                <a:gd name="T30" fmla="*/ 41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9" y="0"/>
                    <a:pt x="15" y="1"/>
                    <a:pt x="0" y="20"/>
                  </a:cubicBezTo>
                  <a:cubicBezTo>
                    <a:pt x="0" y="64"/>
                    <a:pt x="1" y="115"/>
                    <a:pt x="6" y="158"/>
                  </a:cubicBezTo>
                  <a:cubicBezTo>
                    <a:pt x="11" y="160"/>
                    <a:pt x="9" y="153"/>
                    <a:pt x="14" y="153"/>
                  </a:cubicBezTo>
                  <a:cubicBezTo>
                    <a:pt x="38" y="152"/>
                    <a:pt x="83" y="138"/>
                    <a:pt x="81" y="106"/>
                  </a:cubicBezTo>
                  <a:cubicBezTo>
                    <a:pt x="81" y="93"/>
                    <a:pt x="70" y="83"/>
                    <a:pt x="56" y="83"/>
                  </a:cubicBezTo>
                  <a:cubicBezTo>
                    <a:pt x="68" y="76"/>
                    <a:pt x="76" y="39"/>
                    <a:pt x="69" y="24"/>
                  </a:cubicBezTo>
                  <a:close/>
                  <a:moveTo>
                    <a:pt x="41" y="82"/>
                  </a:moveTo>
                  <a:cubicBezTo>
                    <a:pt x="47" y="91"/>
                    <a:pt x="65" y="88"/>
                    <a:pt x="72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6" y="91"/>
                    <a:pt x="5" y="53"/>
                    <a:pt x="7" y="20"/>
                  </a:cubicBezTo>
                  <a:cubicBezTo>
                    <a:pt x="13" y="21"/>
                    <a:pt x="17" y="14"/>
                    <a:pt x="25" y="13"/>
                  </a:cubicBezTo>
                  <a:cubicBezTo>
                    <a:pt x="42" y="10"/>
                    <a:pt x="64" y="19"/>
                    <a:pt x="67" y="34"/>
                  </a:cubicBezTo>
                  <a:cubicBezTo>
                    <a:pt x="68" y="41"/>
                    <a:pt x="64" y="63"/>
                    <a:pt x="60" y="70"/>
                  </a:cubicBezTo>
                  <a:cubicBezTo>
                    <a:pt x="56" y="77"/>
                    <a:pt x="48" y="77"/>
                    <a:pt x="4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54"/>
            <p:cNvSpPr>
              <a:spLocks noEditPoints="1"/>
            </p:cNvSpPr>
            <p:nvPr/>
          </p:nvSpPr>
          <p:spPr bwMode="auto">
            <a:xfrm>
              <a:off x="5424427" y="3483427"/>
              <a:ext cx="459882" cy="537744"/>
            </a:xfrm>
            <a:custGeom>
              <a:avLst/>
              <a:gdLst>
                <a:gd name="T0" fmla="*/ 28 w 123"/>
                <a:gd name="T1" fmla="*/ 137 h 144"/>
                <a:gd name="T2" fmla="*/ 120 w 123"/>
                <a:gd name="T3" fmla="*/ 139 h 144"/>
                <a:gd name="T4" fmla="*/ 121 w 123"/>
                <a:gd name="T5" fmla="*/ 124 h 144"/>
                <a:gd name="T6" fmla="*/ 118 w 123"/>
                <a:gd name="T7" fmla="*/ 34 h 144"/>
                <a:gd name="T8" fmla="*/ 113 w 123"/>
                <a:gd name="T9" fmla="*/ 0 h 144"/>
                <a:gd name="T10" fmla="*/ 6 w 123"/>
                <a:gd name="T11" fmla="*/ 17 h 144"/>
                <a:gd name="T12" fmla="*/ 6 w 123"/>
                <a:gd name="T13" fmla="*/ 138 h 144"/>
                <a:gd name="T14" fmla="*/ 28 w 123"/>
                <a:gd name="T15" fmla="*/ 137 h 144"/>
                <a:gd name="T16" fmla="*/ 114 w 123"/>
                <a:gd name="T17" fmla="*/ 132 h 144"/>
                <a:gd name="T18" fmla="*/ 12 w 123"/>
                <a:gd name="T19" fmla="*/ 129 h 144"/>
                <a:gd name="T20" fmla="*/ 26 w 123"/>
                <a:gd name="T21" fmla="*/ 90 h 144"/>
                <a:gd name="T22" fmla="*/ 36 w 123"/>
                <a:gd name="T23" fmla="*/ 81 h 144"/>
                <a:gd name="T24" fmla="*/ 50 w 123"/>
                <a:gd name="T25" fmla="*/ 89 h 144"/>
                <a:gd name="T26" fmla="*/ 84 w 123"/>
                <a:gd name="T27" fmla="*/ 76 h 144"/>
                <a:gd name="T28" fmla="*/ 114 w 123"/>
                <a:gd name="T29" fmla="*/ 101 h 144"/>
                <a:gd name="T30" fmla="*/ 114 w 123"/>
                <a:gd name="T31" fmla="*/ 132 h 144"/>
                <a:gd name="T32" fmla="*/ 113 w 123"/>
                <a:gd name="T33" fmla="*/ 85 h 144"/>
                <a:gd name="T34" fmla="*/ 94 w 123"/>
                <a:gd name="T35" fmla="*/ 72 h 144"/>
                <a:gd name="T36" fmla="*/ 110 w 123"/>
                <a:gd name="T37" fmla="*/ 58 h 144"/>
                <a:gd name="T38" fmla="*/ 113 w 123"/>
                <a:gd name="T39" fmla="*/ 85 h 144"/>
                <a:gd name="T40" fmla="*/ 14 w 123"/>
                <a:gd name="T41" fmla="*/ 24 h 144"/>
                <a:gd name="T42" fmla="*/ 108 w 123"/>
                <a:gd name="T43" fmla="*/ 9 h 144"/>
                <a:gd name="T44" fmla="*/ 113 w 123"/>
                <a:gd name="T45" fmla="*/ 47 h 144"/>
                <a:gd name="T46" fmla="*/ 49 w 123"/>
                <a:gd name="T47" fmla="*/ 79 h 144"/>
                <a:gd name="T48" fmla="*/ 9 w 123"/>
                <a:gd name="T49" fmla="*/ 57 h 144"/>
                <a:gd name="T50" fmla="*/ 14 w 123"/>
                <a:gd name="T51" fmla="*/ 24 h 144"/>
                <a:gd name="T52" fmla="*/ 9 w 123"/>
                <a:gd name="T53" fmla="*/ 67 h 144"/>
                <a:gd name="T54" fmla="*/ 30 w 123"/>
                <a:gd name="T55" fmla="*/ 77 h 144"/>
                <a:gd name="T56" fmla="*/ 9 w 123"/>
                <a:gd name="T57" fmla="*/ 101 h 144"/>
                <a:gd name="T58" fmla="*/ 9 w 123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44">
                  <a:moveTo>
                    <a:pt x="28" y="137"/>
                  </a:moveTo>
                  <a:cubicBezTo>
                    <a:pt x="60" y="136"/>
                    <a:pt x="93" y="144"/>
                    <a:pt x="120" y="139"/>
                  </a:cubicBezTo>
                  <a:cubicBezTo>
                    <a:pt x="123" y="135"/>
                    <a:pt x="121" y="129"/>
                    <a:pt x="121" y="124"/>
                  </a:cubicBezTo>
                  <a:cubicBezTo>
                    <a:pt x="121" y="85"/>
                    <a:pt x="119" y="63"/>
                    <a:pt x="118" y="34"/>
                  </a:cubicBezTo>
                  <a:cubicBezTo>
                    <a:pt x="118" y="22"/>
                    <a:pt x="120" y="10"/>
                    <a:pt x="113" y="0"/>
                  </a:cubicBezTo>
                  <a:cubicBezTo>
                    <a:pt x="75" y="3"/>
                    <a:pt x="43" y="10"/>
                    <a:pt x="6" y="17"/>
                  </a:cubicBezTo>
                  <a:cubicBezTo>
                    <a:pt x="2" y="54"/>
                    <a:pt x="0" y="102"/>
                    <a:pt x="6" y="138"/>
                  </a:cubicBezTo>
                  <a:cubicBezTo>
                    <a:pt x="14" y="139"/>
                    <a:pt x="20" y="137"/>
                    <a:pt x="28" y="137"/>
                  </a:cubicBezTo>
                  <a:close/>
                  <a:moveTo>
                    <a:pt x="114" y="132"/>
                  </a:moveTo>
                  <a:cubicBezTo>
                    <a:pt x="79" y="132"/>
                    <a:pt x="46" y="125"/>
                    <a:pt x="12" y="129"/>
                  </a:cubicBezTo>
                  <a:cubicBezTo>
                    <a:pt x="11" y="116"/>
                    <a:pt x="15" y="102"/>
                    <a:pt x="26" y="90"/>
                  </a:cubicBezTo>
                  <a:cubicBezTo>
                    <a:pt x="29" y="87"/>
                    <a:pt x="36" y="81"/>
                    <a:pt x="36" y="81"/>
                  </a:cubicBezTo>
                  <a:cubicBezTo>
                    <a:pt x="40" y="81"/>
                    <a:pt x="46" y="88"/>
                    <a:pt x="50" y="89"/>
                  </a:cubicBezTo>
                  <a:cubicBezTo>
                    <a:pt x="64" y="90"/>
                    <a:pt x="72" y="81"/>
                    <a:pt x="84" y="76"/>
                  </a:cubicBezTo>
                  <a:cubicBezTo>
                    <a:pt x="98" y="80"/>
                    <a:pt x="107" y="90"/>
                    <a:pt x="114" y="101"/>
                  </a:cubicBezTo>
                  <a:cubicBezTo>
                    <a:pt x="114" y="111"/>
                    <a:pt x="114" y="122"/>
                    <a:pt x="114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3" y="73"/>
                    <a:pt x="94" y="72"/>
                  </a:cubicBezTo>
                  <a:cubicBezTo>
                    <a:pt x="96" y="64"/>
                    <a:pt x="107" y="65"/>
                    <a:pt x="110" y="58"/>
                  </a:cubicBezTo>
                  <a:cubicBezTo>
                    <a:pt x="116" y="62"/>
                    <a:pt x="111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4" y="17"/>
                    <a:pt x="74" y="11"/>
                    <a:pt x="108" y="9"/>
                  </a:cubicBezTo>
                  <a:cubicBezTo>
                    <a:pt x="114" y="18"/>
                    <a:pt x="109" y="36"/>
                    <a:pt x="113" y="47"/>
                  </a:cubicBezTo>
                  <a:cubicBezTo>
                    <a:pt x="94" y="57"/>
                    <a:pt x="75" y="82"/>
                    <a:pt x="49" y="79"/>
                  </a:cubicBezTo>
                  <a:cubicBezTo>
                    <a:pt x="35" y="77"/>
                    <a:pt x="23" y="62"/>
                    <a:pt x="9" y="57"/>
                  </a:cubicBezTo>
                  <a:cubicBezTo>
                    <a:pt x="11" y="47"/>
                    <a:pt x="12" y="35"/>
                    <a:pt x="14" y="24"/>
                  </a:cubicBezTo>
                  <a:close/>
                  <a:moveTo>
                    <a:pt x="9" y="67"/>
                  </a:moveTo>
                  <a:cubicBezTo>
                    <a:pt x="17" y="70"/>
                    <a:pt x="22" y="75"/>
                    <a:pt x="30" y="77"/>
                  </a:cubicBezTo>
                  <a:cubicBezTo>
                    <a:pt x="21" y="83"/>
                    <a:pt x="17" y="94"/>
                    <a:pt x="9" y="101"/>
                  </a:cubicBezTo>
                  <a:cubicBezTo>
                    <a:pt x="9" y="90"/>
                    <a:pt x="9" y="78"/>
                    <a:pt x="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55"/>
            <p:cNvSpPr>
              <a:spLocks noEditPoints="1"/>
            </p:cNvSpPr>
            <p:nvPr/>
          </p:nvSpPr>
          <p:spPr bwMode="auto">
            <a:xfrm>
              <a:off x="2502109" y="3461527"/>
              <a:ext cx="306588" cy="559644"/>
            </a:xfrm>
            <a:custGeom>
              <a:avLst/>
              <a:gdLst>
                <a:gd name="T0" fmla="*/ 46 w 82"/>
                <a:gd name="T1" fmla="*/ 36 h 150"/>
                <a:gd name="T2" fmla="*/ 58 w 82"/>
                <a:gd name="T3" fmla="*/ 37 h 150"/>
                <a:gd name="T4" fmla="*/ 61 w 82"/>
                <a:gd name="T5" fmla="*/ 6 h 150"/>
                <a:gd name="T6" fmla="*/ 27 w 82"/>
                <a:gd name="T7" fmla="*/ 14 h 150"/>
                <a:gd name="T8" fmla="*/ 8 w 82"/>
                <a:gd name="T9" fmla="*/ 113 h 150"/>
                <a:gd name="T10" fmla="*/ 79 w 82"/>
                <a:gd name="T11" fmla="*/ 133 h 150"/>
                <a:gd name="T12" fmla="*/ 76 w 82"/>
                <a:gd name="T13" fmla="*/ 105 h 150"/>
                <a:gd name="T14" fmla="*/ 57 w 82"/>
                <a:gd name="T15" fmla="*/ 112 h 150"/>
                <a:gd name="T16" fmla="*/ 46 w 82"/>
                <a:gd name="T17" fmla="*/ 36 h 150"/>
                <a:gd name="T18" fmla="*/ 73 w 82"/>
                <a:gd name="T19" fmla="*/ 114 h 150"/>
                <a:gd name="T20" fmla="*/ 72 w 82"/>
                <a:gd name="T21" fmla="*/ 130 h 150"/>
                <a:gd name="T22" fmla="*/ 15 w 82"/>
                <a:gd name="T23" fmla="*/ 113 h 150"/>
                <a:gd name="T24" fmla="*/ 14 w 82"/>
                <a:gd name="T25" fmla="*/ 66 h 150"/>
                <a:gd name="T26" fmla="*/ 39 w 82"/>
                <a:gd name="T27" fmla="*/ 12 h 150"/>
                <a:gd name="T28" fmla="*/ 52 w 82"/>
                <a:gd name="T29" fmla="*/ 9 h 150"/>
                <a:gd name="T30" fmla="*/ 54 w 82"/>
                <a:gd name="T31" fmla="*/ 29 h 150"/>
                <a:gd name="T32" fmla="*/ 42 w 82"/>
                <a:gd name="T33" fmla="*/ 30 h 150"/>
                <a:gd name="T34" fmla="*/ 73 w 82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50">
                  <a:moveTo>
                    <a:pt x="46" y="36"/>
                  </a:moveTo>
                  <a:cubicBezTo>
                    <a:pt x="49" y="37"/>
                    <a:pt x="56" y="39"/>
                    <a:pt x="58" y="37"/>
                  </a:cubicBezTo>
                  <a:cubicBezTo>
                    <a:pt x="60" y="28"/>
                    <a:pt x="61" y="20"/>
                    <a:pt x="61" y="6"/>
                  </a:cubicBezTo>
                  <a:cubicBezTo>
                    <a:pt x="48" y="0"/>
                    <a:pt x="35" y="5"/>
                    <a:pt x="27" y="14"/>
                  </a:cubicBezTo>
                  <a:cubicBezTo>
                    <a:pt x="11" y="34"/>
                    <a:pt x="0" y="83"/>
                    <a:pt x="8" y="113"/>
                  </a:cubicBezTo>
                  <a:cubicBezTo>
                    <a:pt x="16" y="142"/>
                    <a:pt x="60" y="150"/>
                    <a:pt x="79" y="133"/>
                  </a:cubicBezTo>
                  <a:cubicBezTo>
                    <a:pt x="77" y="122"/>
                    <a:pt x="82" y="112"/>
                    <a:pt x="76" y="105"/>
                  </a:cubicBezTo>
                  <a:cubicBezTo>
                    <a:pt x="67" y="107"/>
                    <a:pt x="65" y="113"/>
                    <a:pt x="57" y="112"/>
                  </a:cubicBezTo>
                  <a:cubicBezTo>
                    <a:pt x="29" y="110"/>
                    <a:pt x="23" y="51"/>
                    <a:pt x="46" y="36"/>
                  </a:cubicBezTo>
                  <a:close/>
                  <a:moveTo>
                    <a:pt x="73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1" y="102"/>
                    <a:pt x="12" y="81"/>
                    <a:pt x="14" y="66"/>
                  </a:cubicBezTo>
                  <a:cubicBezTo>
                    <a:pt x="16" y="43"/>
                    <a:pt x="29" y="18"/>
                    <a:pt x="39" y="12"/>
                  </a:cubicBezTo>
                  <a:cubicBezTo>
                    <a:pt x="43" y="10"/>
                    <a:pt x="48" y="10"/>
                    <a:pt x="52" y="9"/>
                  </a:cubicBezTo>
                  <a:cubicBezTo>
                    <a:pt x="57" y="11"/>
                    <a:pt x="52" y="27"/>
                    <a:pt x="54" y="29"/>
                  </a:cubicBezTo>
                  <a:cubicBezTo>
                    <a:pt x="51" y="33"/>
                    <a:pt x="44" y="26"/>
                    <a:pt x="42" y="30"/>
                  </a:cubicBezTo>
                  <a:cubicBezTo>
                    <a:pt x="12" y="52"/>
                    <a:pt x="26" y="136"/>
                    <a:pt x="7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56"/>
            <p:cNvSpPr>
              <a:spLocks noEditPoints="1"/>
            </p:cNvSpPr>
            <p:nvPr/>
          </p:nvSpPr>
          <p:spPr bwMode="auto">
            <a:xfrm>
              <a:off x="2278251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6 w 36"/>
                <a:gd name="T7" fmla="*/ 46 h 47"/>
                <a:gd name="T8" fmla="*/ 9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9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6" y="46"/>
                  </a:cubicBezTo>
                  <a:cubicBezTo>
                    <a:pt x="7" y="46"/>
                    <a:pt x="9" y="46"/>
                    <a:pt x="9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9" y="19"/>
                    <a:pt x="9" y="8"/>
                  </a:cubicBezTo>
                  <a:cubicBezTo>
                    <a:pt x="31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57"/>
            <p:cNvSpPr>
              <a:spLocks/>
            </p:cNvSpPr>
            <p:nvPr/>
          </p:nvSpPr>
          <p:spPr bwMode="auto">
            <a:xfrm>
              <a:off x="769644" y="3515059"/>
              <a:ext cx="250624" cy="328486"/>
            </a:xfrm>
            <a:custGeom>
              <a:avLst/>
              <a:gdLst>
                <a:gd name="T0" fmla="*/ 46 w 67"/>
                <a:gd name="T1" fmla="*/ 25 h 88"/>
                <a:gd name="T2" fmla="*/ 62 w 67"/>
                <a:gd name="T3" fmla="*/ 34 h 88"/>
                <a:gd name="T4" fmla="*/ 47 w 67"/>
                <a:gd name="T5" fmla="*/ 0 h 88"/>
                <a:gd name="T6" fmla="*/ 43 w 67"/>
                <a:gd name="T7" fmla="*/ 0 h 88"/>
                <a:gd name="T8" fmla="*/ 26 w 67"/>
                <a:gd name="T9" fmla="*/ 55 h 88"/>
                <a:gd name="T10" fmla="*/ 4 w 67"/>
                <a:gd name="T11" fmla="*/ 83 h 88"/>
                <a:gd name="T12" fmla="*/ 46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6" y="25"/>
                  </a:moveTo>
                  <a:cubicBezTo>
                    <a:pt x="54" y="25"/>
                    <a:pt x="54" y="34"/>
                    <a:pt x="62" y="34"/>
                  </a:cubicBezTo>
                  <a:cubicBezTo>
                    <a:pt x="67" y="23"/>
                    <a:pt x="55" y="8"/>
                    <a:pt x="47" y="0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36" y="17"/>
                    <a:pt x="37" y="38"/>
                    <a:pt x="26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3" y="46"/>
                    <a:pt x="4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58"/>
            <p:cNvSpPr>
              <a:spLocks noEditPoints="1"/>
            </p:cNvSpPr>
            <p:nvPr/>
          </p:nvSpPr>
          <p:spPr bwMode="auto">
            <a:xfrm>
              <a:off x="1966797" y="3539391"/>
              <a:ext cx="97329" cy="187358"/>
            </a:xfrm>
            <a:custGeom>
              <a:avLst/>
              <a:gdLst>
                <a:gd name="T0" fmla="*/ 7 w 26"/>
                <a:gd name="T1" fmla="*/ 2 h 50"/>
                <a:gd name="T2" fmla="*/ 0 w 26"/>
                <a:gd name="T3" fmla="*/ 46 h 50"/>
                <a:gd name="T4" fmla="*/ 21 w 26"/>
                <a:gd name="T5" fmla="*/ 48 h 50"/>
                <a:gd name="T6" fmla="*/ 17 w 26"/>
                <a:gd name="T7" fmla="*/ 1 h 50"/>
                <a:gd name="T8" fmla="*/ 7 w 26"/>
                <a:gd name="T9" fmla="*/ 2 h 50"/>
                <a:gd name="T10" fmla="*/ 9 w 26"/>
                <a:gd name="T11" fmla="*/ 44 h 50"/>
                <a:gd name="T12" fmla="*/ 11 w 26"/>
                <a:gd name="T13" fmla="*/ 8 h 50"/>
                <a:gd name="T14" fmla="*/ 15 w 26"/>
                <a:gd name="T15" fmla="*/ 8 h 50"/>
                <a:gd name="T16" fmla="*/ 17 w 26"/>
                <a:gd name="T17" fmla="*/ 42 h 50"/>
                <a:gd name="T18" fmla="*/ 9 w 26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0">
                  <a:moveTo>
                    <a:pt x="7" y="2"/>
                  </a:moveTo>
                  <a:cubicBezTo>
                    <a:pt x="2" y="16"/>
                    <a:pt x="4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6" y="33"/>
                    <a:pt x="23" y="13"/>
                    <a:pt x="17" y="1"/>
                  </a:cubicBezTo>
                  <a:cubicBezTo>
                    <a:pt x="14" y="1"/>
                    <a:pt x="9" y="0"/>
                    <a:pt x="7" y="2"/>
                  </a:cubicBezTo>
                  <a:close/>
                  <a:moveTo>
                    <a:pt x="9" y="44"/>
                  </a:moveTo>
                  <a:cubicBezTo>
                    <a:pt x="3" y="35"/>
                    <a:pt x="11" y="19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10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59"/>
            <p:cNvSpPr>
              <a:spLocks noEditPoints="1"/>
            </p:cNvSpPr>
            <p:nvPr/>
          </p:nvSpPr>
          <p:spPr bwMode="auto">
            <a:xfrm>
              <a:off x="3110418" y="3641587"/>
              <a:ext cx="128962" cy="160594"/>
            </a:xfrm>
            <a:custGeom>
              <a:avLst/>
              <a:gdLst>
                <a:gd name="T0" fmla="*/ 30 w 35"/>
                <a:gd name="T1" fmla="*/ 28 h 43"/>
                <a:gd name="T2" fmla="*/ 26 w 35"/>
                <a:gd name="T3" fmla="*/ 18 h 43"/>
                <a:gd name="T4" fmla="*/ 33 w 35"/>
                <a:gd name="T5" fmla="*/ 8 h 43"/>
                <a:gd name="T6" fmla="*/ 17 w 35"/>
                <a:gd name="T7" fmla="*/ 0 h 43"/>
                <a:gd name="T8" fmla="*/ 0 w 35"/>
                <a:gd name="T9" fmla="*/ 26 h 43"/>
                <a:gd name="T10" fmla="*/ 30 w 35"/>
                <a:gd name="T11" fmla="*/ 28 h 43"/>
                <a:gd name="T12" fmla="*/ 19 w 35"/>
                <a:gd name="T13" fmla="*/ 8 h 43"/>
                <a:gd name="T14" fmla="*/ 25 w 35"/>
                <a:gd name="T15" fmla="*/ 10 h 43"/>
                <a:gd name="T16" fmla="*/ 17 w 35"/>
                <a:gd name="T17" fmla="*/ 15 h 43"/>
                <a:gd name="T18" fmla="*/ 19 w 35"/>
                <a:gd name="T19" fmla="*/ 8 h 43"/>
                <a:gd name="T20" fmla="*/ 10 w 35"/>
                <a:gd name="T21" fmla="*/ 21 h 43"/>
                <a:gd name="T22" fmla="*/ 23 w 35"/>
                <a:gd name="T23" fmla="*/ 28 h 43"/>
                <a:gd name="T24" fmla="*/ 8 w 35"/>
                <a:gd name="T25" fmla="*/ 30 h 43"/>
                <a:gd name="T26" fmla="*/ 10 w 35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3">
                  <a:moveTo>
                    <a:pt x="30" y="28"/>
                  </a:moveTo>
                  <a:cubicBezTo>
                    <a:pt x="31" y="23"/>
                    <a:pt x="26" y="23"/>
                    <a:pt x="26" y="18"/>
                  </a:cubicBezTo>
                  <a:cubicBezTo>
                    <a:pt x="31" y="17"/>
                    <a:pt x="35" y="13"/>
                    <a:pt x="33" y="8"/>
                  </a:cubicBezTo>
                  <a:cubicBezTo>
                    <a:pt x="29" y="4"/>
                    <a:pt x="22" y="3"/>
                    <a:pt x="17" y="0"/>
                  </a:cubicBezTo>
                  <a:cubicBezTo>
                    <a:pt x="15" y="9"/>
                    <a:pt x="0" y="18"/>
                    <a:pt x="0" y="26"/>
                  </a:cubicBezTo>
                  <a:cubicBezTo>
                    <a:pt x="1" y="40"/>
                    <a:pt x="25" y="43"/>
                    <a:pt x="30" y="28"/>
                  </a:cubicBezTo>
                  <a:close/>
                  <a:moveTo>
                    <a:pt x="19" y="8"/>
                  </a:moveTo>
                  <a:cubicBezTo>
                    <a:pt x="21" y="9"/>
                    <a:pt x="22" y="10"/>
                    <a:pt x="25" y="10"/>
                  </a:cubicBezTo>
                  <a:cubicBezTo>
                    <a:pt x="24" y="13"/>
                    <a:pt x="21" y="15"/>
                    <a:pt x="17" y="15"/>
                  </a:cubicBezTo>
                  <a:cubicBezTo>
                    <a:pt x="13" y="12"/>
                    <a:pt x="19" y="11"/>
                    <a:pt x="19" y="8"/>
                  </a:cubicBezTo>
                  <a:close/>
                  <a:moveTo>
                    <a:pt x="10" y="21"/>
                  </a:moveTo>
                  <a:cubicBezTo>
                    <a:pt x="18" y="20"/>
                    <a:pt x="19" y="25"/>
                    <a:pt x="23" y="28"/>
                  </a:cubicBezTo>
                  <a:cubicBezTo>
                    <a:pt x="20" y="32"/>
                    <a:pt x="14" y="32"/>
                    <a:pt x="8" y="30"/>
                  </a:cubicBezTo>
                  <a:cubicBezTo>
                    <a:pt x="7" y="26"/>
                    <a:pt x="10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60"/>
            <p:cNvSpPr>
              <a:spLocks/>
            </p:cNvSpPr>
            <p:nvPr/>
          </p:nvSpPr>
          <p:spPr bwMode="auto">
            <a:xfrm>
              <a:off x="4901280" y="3661053"/>
              <a:ext cx="53531" cy="114361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0 h 31"/>
                <a:gd name="T4" fmla="*/ 9 w 14"/>
                <a:gd name="T5" fmla="*/ 0 h 31"/>
                <a:gd name="T6" fmla="*/ 10 w 1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0" y="24"/>
                    <a:pt x="13" y="11"/>
                    <a:pt x="14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10"/>
                    <a:pt x="0" y="26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61"/>
            <p:cNvSpPr>
              <a:spLocks/>
            </p:cNvSpPr>
            <p:nvPr/>
          </p:nvSpPr>
          <p:spPr bwMode="auto">
            <a:xfrm>
              <a:off x="4928046" y="3668353"/>
              <a:ext cx="85164" cy="128961"/>
            </a:xfrm>
            <a:custGeom>
              <a:avLst/>
              <a:gdLst>
                <a:gd name="T0" fmla="*/ 17 w 23"/>
                <a:gd name="T1" fmla="*/ 34 h 35"/>
                <a:gd name="T2" fmla="*/ 13 w 23"/>
                <a:gd name="T3" fmla="*/ 0 h 35"/>
                <a:gd name="T4" fmla="*/ 17 w 23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17" y="34"/>
                  </a:moveTo>
                  <a:cubicBezTo>
                    <a:pt x="6" y="24"/>
                    <a:pt x="23" y="7"/>
                    <a:pt x="13" y="0"/>
                  </a:cubicBezTo>
                  <a:cubicBezTo>
                    <a:pt x="7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62"/>
            <p:cNvSpPr>
              <a:spLocks noEditPoints="1"/>
            </p:cNvSpPr>
            <p:nvPr/>
          </p:nvSpPr>
          <p:spPr bwMode="auto">
            <a:xfrm>
              <a:off x="3215048" y="3690252"/>
              <a:ext cx="289556" cy="233591"/>
            </a:xfrm>
            <a:custGeom>
              <a:avLst/>
              <a:gdLst>
                <a:gd name="T0" fmla="*/ 8 w 78"/>
                <a:gd name="T1" fmla="*/ 32 h 63"/>
                <a:gd name="T2" fmla="*/ 27 w 78"/>
                <a:gd name="T3" fmla="*/ 26 h 63"/>
                <a:gd name="T4" fmla="*/ 39 w 78"/>
                <a:gd name="T5" fmla="*/ 10 h 63"/>
                <a:gd name="T6" fmla="*/ 30 w 78"/>
                <a:gd name="T7" fmla="*/ 18 h 63"/>
                <a:gd name="T8" fmla="*/ 16 w 78"/>
                <a:gd name="T9" fmla="*/ 0 h 63"/>
                <a:gd name="T10" fmla="*/ 8 w 78"/>
                <a:gd name="T11" fmla="*/ 32 h 63"/>
                <a:gd name="T12" fmla="*/ 46 w 78"/>
                <a:gd name="T13" fmla="*/ 24 h 63"/>
                <a:gd name="T14" fmla="*/ 34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8" y="32"/>
                  </a:moveTo>
                  <a:cubicBezTo>
                    <a:pt x="15" y="35"/>
                    <a:pt x="22" y="30"/>
                    <a:pt x="27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6" y="18"/>
                    <a:pt x="30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8" y="32"/>
                  </a:cubicBezTo>
                  <a:close/>
                  <a:moveTo>
                    <a:pt x="46" y="24"/>
                  </a:moveTo>
                  <a:cubicBezTo>
                    <a:pt x="46" y="29"/>
                    <a:pt x="41" y="32"/>
                    <a:pt x="34" y="33"/>
                  </a:cubicBezTo>
                  <a:cubicBezTo>
                    <a:pt x="30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30" y="11"/>
                    <a:pt x="23" y="29"/>
                    <a:pt x="10" y="26"/>
                  </a:cubicBezTo>
                  <a:cubicBezTo>
                    <a:pt x="10" y="17"/>
                    <a:pt x="16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63"/>
            <p:cNvSpPr>
              <a:spLocks/>
            </p:cNvSpPr>
            <p:nvPr/>
          </p:nvSpPr>
          <p:spPr bwMode="auto">
            <a:xfrm>
              <a:off x="3794158" y="3692686"/>
              <a:ext cx="102196" cy="209258"/>
            </a:xfrm>
            <a:custGeom>
              <a:avLst/>
              <a:gdLst>
                <a:gd name="T0" fmla="*/ 0 w 28"/>
                <a:gd name="T1" fmla="*/ 53 h 56"/>
                <a:gd name="T2" fmla="*/ 20 w 28"/>
                <a:gd name="T3" fmla="*/ 37 h 56"/>
                <a:gd name="T4" fmla="*/ 15 w 28"/>
                <a:gd name="T5" fmla="*/ 14 h 56"/>
                <a:gd name="T6" fmla="*/ 25 w 28"/>
                <a:gd name="T7" fmla="*/ 0 h 56"/>
                <a:gd name="T8" fmla="*/ 7 w 28"/>
                <a:gd name="T9" fmla="*/ 15 h 56"/>
                <a:gd name="T10" fmla="*/ 14 w 28"/>
                <a:gd name="T11" fmla="*/ 34 h 56"/>
                <a:gd name="T12" fmla="*/ 0 w 28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3"/>
                  </a:moveTo>
                  <a:cubicBezTo>
                    <a:pt x="9" y="56"/>
                    <a:pt x="19" y="46"/>
                    <a:pt x="20" y="37"/>
                  </a:cubicBezTo>
                  <a:cubicBezTo>
                    <a:pt x="22" y="28"/>
                    <a:pt x="16" y="22"/>
                    <a:pt x="15" y="14"/>
                  </a:cubicBezTo>
                  <a:cubicBezTo>
                    <a:pt x="17" y="9"/>
                    <a:pt x="28" y="7"/>
                    <a:pt x="25" y="0"/>
                  </a:cubicBezTo>
                  <a:cubicBezTo>
                    <a:pt x="15" y="3"/>
                    <a:pt x="7" y="7"/>
                    <a:pt x="7" y="15"/>
                  </a:cubicBezTo>
                  <a:cubicBezTo>
                    <a:pt x="6" y="22"/>
                    <a:pt x="14" y="26"/>
                    <a:pt x="14" y="34"/>
                  </a:cubicBezTo>
                  <a:cubicBezTo>
                    <a:pt x="13" y="45"/>
                    <a:pt x="4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64"/>
            <p:cNvSpPr>
              <a:spLocks/>
            </p:cNvSpPr>
            <p:nvPr/>
          </p:nvSpPr>
          <p:spPr bwMode="auto">
            <a:xfrm>
              <a:off x="3390241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3 w 40"/>
                <a:gd name="T3" fmla="*/ 28 h 43"/>
                <a:gd name="T4" fmla="*/ 24 w 40"/>
                <a:gd name="T5" fmla="*/ 43 h 43"/>
                <a:gd name="T6" fmla="*/ 20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20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3" y="28"/>
                  </a:cubicBezTo>
                  <a:cubicBezTo>
                    <a:pt x="15" y="35"/>
                    <a:pt x="16" y="42"/>
                    <a:pt x="24" y="43"/>
                  </a:cubicBezTo>
                  <a:cubicBezTo>
                    <a:pt x="27" y="38"/>
                    <a:pt x="19" y="34"/>
                    <a:pt x="20" y="27"/>
                  </a:cubicBezTo>
                  <a:cubicBezTo>
                    <a:pt x="22" y="18"/>
                    <a:pt x="39" y="24"/>
                    <a:pt x="40" y="15"/>
                  </a:cubicBezTo>
                  <a:cubicBezTo>
                    <a:pt x="34" y="11"/>
                    <a:pt x="23" y="19"/>
                    <a:pt x="18" y="17"/>
                  </a:cubicBezTo>
                  <a:cubicBezTo>
                    <a:pt x="20" y="11"/>
                    <a:pt x="25" y="9"/>
                    <a:pt x="25" y="2"/>
                  </a:cubicBezTo>
                  <a:cubicBezTo>
                    <a:pt x="23" y="1"/>
                    <a:pt x="23" y="0"/>
                    <a:pt x="20" y="0"/>
                  </a:cubicBezTo>
                  <a:cubicBezTo>
                    <a:pt x="17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65"/>
            <p:cNvSpPr>
              <a:spLocks/>
            </p:cNvSpPr>
            <p:nvPr/>
          </p:nvSpPr>
          <p:spPr bwMode="auto">
            <a:xfrm>
              <a:off x="4689589" y="3734050"/>
              <a:ext cx="104630" cy="55964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0" y="12"/>
                    <a:pt x="21" y="7"/>
                    <a:pt x="28" y="0"/>
                  </a:cubicBezTo>
                  <a:cubicBezTo>
                    <a:pt x="15" y="1"/>
                    <a:pt x="1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66"/>
            <p:cNvSpPr>
              <a:spLocks/>
            </p:cNvSpPr>
            <p:nvPr/>
          </p:nvSpPr>
          <p:spPr bwMode="auto">
            <a:xfrm>
              <a:off x="4730954" y="3768115"/>
              <a:ext cx="80298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1" y="13"/>
                    <a:pt x="15" y="6"/>
                    <a:pt x="22" y="2"/>
                  </a:cubicBezTo>
                  <a:cubicBezTo>
                    <a:pt x="14" y="0"/>
                    <a:pt x="1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67"/>
            <p:cNvSpPr>
              <a:spLocks/>
            </p:cNvSpPr>
            <p:nvPr/>
          </p:nvSpPr>
          <p:spPr bwMode="auto">
            <a:xfrm>
              <a:off x="3069054" y="3763249"/>
              <a:ext cx="343087" cy="201958"/>
            </a:xfrm>
            <a:custGeom>
              <a:avLst/>
              <a:gdLst>
                <a:gd name="T0" fmla="*/ 2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2 w 92"/>
                <a:gd name="T13" fmla="*/ 7 h 54"/>
                <a:gd name="T14" fmla="*/ 2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2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6" y="43"/>
                    <a:pt x="84" y="54"/>
                    <a:pt x="92" y="44"/>
                  </a:cubicBezTo>
                  <a:cubicBezTo>
                    <a:pt x="81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2" y="7"/>
                  </a:cubicBezTo>
                  <a:cubicBezTo>
                    <a:pt x="1" y="9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68"/>
            <p:cNvSpPr>
              <a:spLocks noEditPoints="1"/>
            </p:cNvSpPr>
            <p:nvPr/>
          </p:nvSpPr>
          <p:spPr bwMode="auto">
            <a:xfrm>
              <a:off x="2287984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2 w 38"/>
                <a:gd name="T3" fmla="*/ 37 h 37"/>
                <a:gd name="T4" fmla="*/ 33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6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1" y="16"/>
                    <a:pt x="3" y="27"/>
                    <a:pt x="2" y="37"/>
                  </a:cubicBezTo>
                  <a:cubicBezTo>
                    <a:pt x="15" y="36"/>
                    <a:pt x="38" y="33"/>
                    <a:pt x="33" y="8"/>
                  </a:cubicBezTo>
                  <a:cubicBezTo>
                    <a:pt x="27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6" y="20"/>
                    <a:pt x="26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69"/>
            <p:cNvSpPr>
              <a:spLocks/>
            </p:cNvSpPr>
            <p:nvPr/>
          </p:nvSpPr>
          <p:spPr bwMode="auto">
            <a:xfrm>
              <a:off x="725846" y="3892211"/>
              <a:ext cx="72997" cy="65697"/>
            </a:xfrm>
            <a:custGeom>
              <a:avLst/>
              <a:gdLst>
                <a:gd name="T0" fmla="*/ 4 w 20"/>
                <a:gd name="T1" fmla="*/ 18 h 18"/>
                <a:gd name="T2" fmla="*/ 18 w 20"/>
                <a:gd name="T3" fmla="*/ 6 h 18"/>
                <a:gd name="T4" fmla="*/ 0 w 20"/>
                <a:gd name="T5" fmla="*/ 12 h 18"/>
                <a:gd name="T6" fmla="*/ 4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4" y="18"/>
                  </a:moveTo>
                  <a:cubicBezTo>
                    <a:pt x="13" y="18"/>
                    <a:pt x="20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2" y="14"/>
                    <a:pt x="3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70"/>
            <p:cNvSpPr>
              <a:spLocks/>
            </p:cNvSpPr>
            <p:nvPr/>
          </p:nvSpPr>
          <p:spPr bwMode="auto">
            <a:xfrm>
              <a:off x="4188343" y="3950608"/>
              <a:ext cx="68131" cy="104628"/>
            </a:xfrm>
            <a:custGeom>
              <a:avLst/>
              <a:gdLst>
                <a:gd name="T0" fmla="*/ 13 w 18"/>
                <a:gd name="T1" fmla="*/ 0 h 28"/>
                <a:gd name="T2" fmla="*/ 0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8" y="8"/>
                    <a:pt x="0" y="19"/>
                    <a:pt x="0" y="28"/>
                  </a:cubicBezTo>
                  <a:cubicBezTo>
                    <a:pt x="6" y="26"/>
                    <a:pt x="7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71"/>
            <p:cNvSpPr>
              <a:spLocks/>
            </p:cNvSpPr>
            <p:nvPr/>
          </p:nvSpPr>
          <p:spPr bwMode="auto">
            <a:xfrm>
              <a:off x="694215" y="3957907"/>
              <a:ext cx="145994" cy="87596"/>
            </a:xfrm>
            <a:custGeom>
              <a:avLst/>
              <a:gdLst>
                <a:gd name="T0" fmla="*/ 38 w 39"/>
                <a:gd name="T1" fmla="*/ 10 h 23"/>
                <a:gd name="T2" fmla="*/ 37 w 39"/>
                <a:gd name="T3" fmla="*/ 2 h 23"/>
                <a:gd name="T4" fmla="*/ 19 w 39"/>
                <a:gd name="T5" fmla="*/ 4 h 23"/>
                <a:gd name="T6" fmla="*/ 0 w 39"/>
                <a:gd name="T7" fmla="*/ 11 h 23"/>
                <a:gd name="T8" fmla="*/ 38 w 39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8" y="10"/>
                  </a:moveTo>
                  <a:cubicBezTo>
                    <a:pt x="36" y="6"/>
                    <a:pt x="39" y="4"/>
                    <a:pt x="37" y="2"/>
                  </a:cubicBezTo>
                  <a:cubicBezTo>
                    <a:pt x="32" y="0"/>
                    <a:pt x="25" y="3"/>
                    <a:pt x="19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72"/>
            <p:cNvSpPr>
              <a:spLocks noEditPoints="1"/>
            </p:cNvSpPr>
            <p:nvPr/>
          </p:nvSpPr>
          <p:spPr bwMode="auto">
            <a:xfrm>
              <a:off x="4740686" y="4026038"/>
              <a:ext cx="369852" cy="343085"/>
            </a:xfrm>
            <a:custGeom>
              <a:avLst/>
              <a:gdLst>
                <a:gd name="T0" fmla="*/ 12 w 99"/>
                <a:gd name="T1" fmla="*/ 16 h 92"/>
                <a:gd name="T2" fmla="*/ 11 w 99"/>
                <a:gd name="T3" fmla="*/ 22 h 92"/>
                <a:gd name="T4" fmla="*/ 45 w 99"/>
                <a:gd name="T5" fmla="*/ 18 h 92"/>
                <a:gd name="T6" fmla="*/ 19 w 99"/>
                <a:gd name="T7" fmla="*/ 28 h 92"/>
                <a:gd name="T8" fmla="*/ 57 w 99"/>
                <a:gd name="T9" fmla="*/ 28 h 92"/>
                <a:gd name="T10" fmla="*/ 28 w 99"/>
                <a:gd name="T11" fmla="*/ 39 h 92"/>
                <a:gd name="T12" fmla="*/ 67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5 w 99"/>
                <a:gd name="T19" fmla="*/ 50 h 92"/>
                <a:gd name="T20" fmla="*/ 46 w 99"/>
                <a:gd name="T21" fmla="*/ 61 h 92"/>
                <a:gd name="T22" fmla="*/ 81 w 99"/>
                <a:gd name="T23" fmla="*/ 58 h 92"/>
                <a:gd name="T24" fmla="*/ 60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1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8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3 w 99"/>
                <a:gd name="T47" fmla="*/ 0 h 92"/>
                <a:gd name="T48" fmla="*/ 25 w 99"/>
                <a:gd name="T49" fmla="*/ 0 h 92"/>
                <a:gd name="T50" fmla="*/ 0 w 99"/>
                <a:gd name="T51" fmla="*/ 16 h 92"/>
                <a:gd name="T52" fmla="*/ 12 w 99"/>
                <a:gd name="T53" fmla="*/ 16 h 92"/>
                <a:gd name="T54" fmla="*/ 32 w 99"/>
                <a:gd name="T55" fmla="*/ 10 h 92"/>
                <a:gd name="T56" fmla="*/ 15 w 99"/>
                <a:gd name="T57" fmla="*/ 15 h 92"/>
                <a:gd name="T58" fmla="*/ 32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2" y="16"/>
                  </a:moveTo>
                  <a:cubicBezTo>
                    <a:pt x="10" y="17"/>
                    <a:pt x="11" y="20"/>
                    <a:pt x="11" y="22"/>
                  </a:cubicBezTo>
                  <a:cubicBezTo>
                    <a:pt x="19" y="24"/>
                    <a:pt x="37" y="9"/>
                    <a:pt x="45" y="18"/>
                  </a:cubicBezTo>
                  <a:cubicBezTo>
                    <a:pt x="36" y="21"/>
                    <a:pt x="23" y="19"/>
                    <a:pt x="19" y="28"/>
                  </a:cubicBezTo>
                  <a:cubicBezTo>
                    <a:pt x="30" y="32"/>
                    <a:pt x="48" y="16"/>
                    <a:pt x="57" y="28"/>
                  </a:cubicBezTo>
                  <a:cubicBezTo>
                    <a:pt x="47" y="32"/>
                    <a:pt x="31" y="29"/>
                    <a:pt x="28" y="39"/>
                  </a:cubicBezTo>
                  <a:cubicBezTo>
                    <a:pt x="39" y="42"/>
                    <a:pt x="65" y="25"/>
                    <a:pt x="67" y="40"/>
                  </a:cubicBezTo>
                  <a:cubicBezTo>
                    <a:pt x="54" y="42"/>
                    <a:pt x="45" y="39"/>
                    <a:pt x="38" y="46"/>
                  </a:cubicBezTo>
                  <a:cubicBezTo>
                    <a:pt x="46" y="52"/>
                    <a:pt x="60" y="43"/>
                    <a:pt x="73" y="44"/>
                  </a:cubicBezTo>
                  <a:cubicBezTo>
                    <a:pt x="73" y="46"/>
                    <a:pt x="75" y="48"/>
                    <a:pt x="75" y="50"/>
                  </a:cubicBezTo>
                  <a:cubicBezTo>
                    <a:pt x="65" y="53"/>
                    <a:pt x="50" y="51"/>
                    <a:pt x="46" y="61"/>
                  </a:cubicBezTo>
                  <a:cubicBezTo>
                    <a:pt x="55" y="65"/>
                    <a:pt x="77" y="48"/>
                    <a:pt x="81" y="58"/>
                  </a:cubicBezTo>
                  <a:cubicBezTo>
                    <a:pt x="73" y="59"/>
                    <a:pt x="64" y="58"/>
                    <a:pt x="60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5" y="73"/>
                    <a:pt x="71" y="75"/>
                  </a:cubicBezTo>
                  <a:cubicBezTo>
                    <a:pt x="71" y="78"/>
                    <a:pt x="73" y="78"/>
                    <a:pt x="73" y="81"/>
                  </a:cubicBezTo>
                  <a:cubicBezTo>
                    <a:pt x="81" y="80"/>
                    <a:pt x="86" y="83"/>
                    <a:pt x="91" y="81"/>
                  </a:cubicBezTo>
                  <a:cubicBezTo>
                    <a:pt x="93" y="84"/>
                    <a:pt x="91" y="90"/>
                    <a:pt x="94" y="92"/>
                  </a:cubicBezTo>
                  <a:cubicBezTo>
                    <a:pt x="94" y="91"/>
                    <a:pt x="96" y="91"/>
                    <a:pt x="98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0" y="50"/>
                    <a:pt x="75" y="35"/>
                    <a:pt x="66" y="26"/>
                  </a:cubicBezTo>
                  <a:cubicBezTo>
                    <a:pt x="59" y="19"/>
                    <a:pt x="49" y="16"/>
                    <a:pt x="45" y="7"/>
                  </a:cubicBezTo>
                  <a:cubicBezTo>
                    <a:pt x="39" y="7"/>
                    <a:pt x="35" y="4"/>
                    <a:pt x="33" y="0"/>
                  </a:cubicBezTo>
                  <a:cubicBezTo>
                    <a:pt x="29" y="1"/>
                    <a:pt x="29" y="1"/>
                    <a:pt x="25" y="0"/>
                  </a:cubicBezTo>
                  <a:cubicBezTo>
                    <a:pt x="20" y="9"/>
                    <a:pt x="4" y="6"/>
                    <a:pt x="0" y="16"/>
                  </a:cubicBezTo>
                  <a:cubicBezTo>
                    <a:pt x="3" y="21"/>
                    <a:pt x="11" y="14"/>
                    <a:pt x="12" y="16"/>
                  </a:cubicBezTo>
                  <a:close/>
                  <a:moveTo>
                    <a:pt x="32" y="10"/>
                  </a:moveTo>
                  <a:cubicBezTo>
                    <a:pt x="28" y="13"/>
                    <a:pt x="19" y="12"/>
                    <a:pt x="15" y="15"/>
                  </a:cubicBezTo>
                  <a:cubicBezTo>
                    <a:pt x="14" y="13"/>
                    <a:pt x="28" y="7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73"/>
            <p:cNvSpPr>
              <a:spLocks/>
            </p:cNvSpPr>
            <p:nvPr/>
          </p:nvSpPr>
          <p:spPr bwMode="auto">
            <a:xfrm>
              <a:off x="3998550" y="4026038"/>
              <a:ext cx="104630" cy="77864"/>
            </a:xfrm>
            <a:custGeom>
              <a:avLst/>
              <a:gdLst>
                <a:gd name="T0" fmla="*/ 21 w 28"/>
                <a:gd name="T1" fmla="*/ 0 h 21"/>
                <a:gd name="T2" fmla="*/ 8 w 28"/>
                <a:gd name="T3" fmla="*/ 21 h 21"/>
                <a:gd name="T4" fmla="*/ 21 w 2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1">
                  <a:moveTo>
                    <a:pt x="21" y="0"/>
                  </a:moveTo>
                  <a:cubicBezTo>
                    <a:pt x="19" y="6"/>
                    <a:pt x="0" y="14"/>
                    <a:pt x="8" y="21"/>
                  </a:cubicBezTo>
                  <a:cubicBezTo>
                    <a:pt x="10" y="20"/>
                    <a:pt x="28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74"/>
            <p:cNvSpPr>
              <a:spLocks/>
            </p:cNvSpPr>
            <p:nvPr/>
          </p:nvSpPr>
          <p:spPr bwMode="auto">
            <a:xfrm>
              <a:off x="1030001" y="3977373"/>
              <a:ext cx="165460" cy="204392"/>
            </a:xfrm>
            <a:custGeom>
              <a:avLst/>
              <a:gdLst>
                <a:gd name="T0" fmla="*/ 1 w 44"/>
                <a:gd name="T1" fmla="*/ 26 h 55"/>
                <a:gd name="T2" fmla="*/ 12 w 44"/>
                <a:gd name="T3" fmla="*/ 34 h 55"/>
                <a:gd name="T4" fmla="*/ 3 w 44"/>
                <a:gd name="T5" fmla="*/ 48 h 55"/>
                <a:gd name="T6" fmla="*/ 15 w 44"/>
                <a:gd name="T7" fmla="*/ 55 h 55"/>
                <a:gd name="T8" fmla="*/ 25 w 44"/>
                <a:gd name="T9" fmla="*/ 41 h 55"/>
                <a:gd name="T10" fmla="*/ 40 w 44"/>
                <a:gd name="T11" fmla="*/ 51 h 55"/>
                <a:gd name="T12" fmla="*/ 42 w 44"/>
                <a:gd name="T13" fmla="*/ 36 h 55"/>
                <a:gd name="T14" fmla="*/ 33 w 44"/>
                <a:gd name="T15" fmla="*/ 29 h 55"/>
                <a:gd name="T16" fmla="*/ 42 w 44"/>
                <a:gd name="T17" fmla="*/ 15 h 55"/>
                <a:gd name="T18" fmla="*/ 23 w 44"/>
                <a:gd name="T19" fmla="*/ 21 h 55"/>
                <a:gd name="T20" fmla="*/ 13 w 44"/>
                <a:gd name="T21" fmla="*/ 10 h 55"/>
                <a:gd name="T22" fmla="*/ 1 w 44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55">
                  <a:moveTo>
                    <a:pt x="1" y="26"/>
                  </a:moveTo>
                  <a:cubicBezTo>
                    <a:pt x="5" y="29"/>
                    <a:pt x="11" y="29"/>
                    <a:pt x="12" y="34"/>
                  </a:cubicBezTo>
                  <a:cubicBezTo>
                    <a:pt x="10" y="40"/>
                    <a:pt x="4" y="42"/>
                    <a:pt x="3" y="48"/>
                  </a:cubicBezTo>
                  <a:cubicBezTo>
                    <a:pt x="7" y="50"/>
                    <a:pt x="9" y="54"/>
                    <a:pt x="15" y="55"/>
                  </a:cubicBezTo>
                  <a:cubicBezTo>
                    <a:pt x="19" y="52"/>
                    <a:pt x="22" y="46"/>
                    <a:pt x="25" y="41"/>
                  </a:cubicBezTo>
                  <a:cubicBezTo>
                    <a:pt x="32" y="42"/>
                    <a:pt x="32" y="51"/>
                    <a:pt x="40" y="51"/>
                  </a:cubicBezTo>
                  <a:cubicBezTo>
                    <a:pt x="41" y="45"/>
                    <a:pt x="44" y="42"/>
                    <a:pt x="42" y="36"/>
                  </a:cubicBezTo>
                  <a:cubicBezTo>
                    <a:pt x="38" y="35"/>
                    <a:pt x="36" y="32"/>
                    <a:pt x="33" y="29"/>
                  </a:cubicBezTo>
                  <a:cubicBezTo>
                    <a:pt x="35" y="24"/>
                    <a:pt x="42" y="23"/>
                    <a:pt x="42" y="15"/>
                  </a:cubicBezTo>
                  <a:cubicBezTo>
                    <a:pt x="37" y="0"/>
                    <a:pt x="27" y="13"/>
                    <a:pt x="23" y="21"/>
                  </a:cubicBezTo>
                  <a:cubicBezTo>
                    <a:pt x="20" y="16"/>
                    <a:pt x="17" y="13"/>
                    <a:pt x="13" y="10"/>
                  </a:cubicBezTo>
                  <a:cubicBezTo>
                    <a:pt x="8" y="14"/>
                    <a:pt x="0" y="15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75"/>
            <p:cNvSpPr>
              <a:spLocks noEditPoints="1"/>
            </p:cNvSpPr>
            <p:nvPr/>
          </p:nvSpPr>
          <p:spPr bwMode="auto">
            <a:xfrm>
              <a:off x="5480390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20 w 117"/>
                <a:gd name="T3" fmla="*/ 209 h 266"/>
                <a:gd name="T4" fmla="*/ 31 w 117"/>
                <a:gd name="T5" fmla="*/ 243 h 266"/>
                <a:gd name="T6" fmla="*/ 64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7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1 w 117"/>
                <a:gd name="T33" fmla="*/ 237 h 266"/>
                <a:gd name="T34" fmla="*/ 61 w 117"/>
                <a:gd name="T35" fmla="*/ 256 h 266"/>
                <a:gd name="T36" fmla="*/ 30 w 117"/>
                <a:gd name="T37" fmla="*/ 204 h 266"/>
                <a:gd name="T38" fmla="*/ 10 w 117"/>
                <a:gd name="T39" fmla="*/ 189 h 266"/>
                <a:gd name="T40" fmla="*/ 40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4" y="198"/>
                    <a:pt x="14" y="198"/>
                    <a:pt x="20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4" y="265"/>
                  </a:cubicBezTo>
                  <a:cubicBezTo>
                    <a:pt x="68" y="264"/>
                    <a:pt x="85" y="253"/>
                    <a:pt x="89" y="250"/>
                  </a:cubicBezTo>
                  <a:cubicBezTo>
                    <a:pt x="92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6" y="74"/>
                    <a:pt x="117" y="14"/>
                    <a:pt x="92" y="3"/>
                  </a:cubicBezTo>
                  <a:cubicBezTo>
                    <a:pt x="85" y="0"/>
                    <a:pt x="74" y="1"/>
                    <a:pt x="66" y="3"/>
                  </a:cubicBezTo>
                  <a:cubicBezTo>
                    <a:pt x="58" y="6"/>
                    <a:pt x="50" y="16"/>
                    <a:pt x="47" y="21"/>
                  </a:cubicBezTo>
                  <a:cubicBezTo>
                    <a:pt x="23" y="61"/>
                    <a:pt x="37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8" y="29"/>
                    <a:pt x="61" y="3"/>
                    <a:pt x="92" y="12"/>
                  </a:cubicBezTo>
                  <a:cubicBezTo>
                    <a:pt x="102" y="25"/>
                    <a:pt x="110" y="48"/>
                    <a:pt x="110" y="73"/>
                  </a:cubicBezTo>
                  <a:cubicBezTo>
                    <a:pt x="111" y="82"/>
                    <a:pt x="109" y="90"/>
                    <a:pt x="109" y="99"/>
                  </a:cubicBezTo>
                  <a:cubicBezTo>
                    <a:pt x="111" y="145"/>
                    <a:pt x="110" y="209"/>
                    <a:pt x="91" y="237"/>
                  </a:cubicBezTo>
                  <a:cubicBezTo>
                    <a:pt x="84" y="246"/>
                    <a:pt x="71" y="256"/>
                    <a:pt x="61" y="256"/>
                  </a:cubicBezTo>
                  <a:cubicBezTo>
                    <a:pt x="38" y="256"/>
                    <a:pt x="31" y="225"/>
                    <a:pt x="30" y="204"/>
                  </a:cubicBezTo>
                  <a:cubicBezTo>
                    <a:pt x="25" y="198"/>
                    <a:pt x="15" y="195"/>
                    <a:pt x="10" y="189"/>
                  </a:cubicBezTo>
                  <a:cubicBezTo>
                    <a:pt x="20" y="183"/>
                    <a:pt x="30" y="178"/>
                    <a:pt x="40" y="172"/>
                  </a:cubicBezTo>
                  <a:cubicBezTo>
                    <a:pt x="43" y="143"/>
                    <a:pt x="34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76"/>
            <p:cNvSpPr>
              <a:spLocks/>
            </p:cNvSpPr>
            <p:nvPr/>
          </p:nvSpPr>
          <p:spPr bwMode="auto">
            <a:xfrm>
              <a:off x="4064247" y="4062537"/>
              <a:ext cx="68131" cy="75430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9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77"/>
            <p:cNvSpPr>
              <a:spLocks/>
            </p:cNvSpPr>
            <p:nvPr/>
          </p:nvSpPr>
          <p:spPr bwMode="auto">
            <a:xfrm>
              <a:off x="728280" y="4018739"/>
              <a:ext cx="77864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81"/>
            <p:cNvSpPr>
              <a:spLocks/>
            </p:cNvSpPr>
            <p:nvPr/>
          </p:nvSpPr>
          <p:spPr bwMode="auto">
            <a:xfrm>
              <a:off x="2246620" y="4108768"/>
              <a:ext cx="321187" cy="630207"/>
            </a:xfrm>
            <a:custGeom>
              <a:avLst/>
              <a:gdLst>
                <a:gd name="T0" fmla="*/ 49 w 86"/>
                <a:gd name="T1" fmla="*/ 125 h 169"/>
                <a:gd name="T2" fmla="*/ 13 w 86"/>
                <a:gd name="T3" fmla="*/ 128 h 169"/>
                <a:gd name="T4" fmla="*/ 84 w 86"/>
                <a:gd name="T5" fmla="*/ 111 h 169"/>
                <a:gd name="T6" fmla="*/ 57 w 86"/>
                <a:gd name="T7" fmla="*/ 59 h 169"/>
                <a:gd name="T8" fmla="*/ 75 w 86"/>
                <a:gd name="T9" fmla="*/ 28 h 169"/>
                <a:gd name="T10" fmla="*/ 21 w 86"/>
                <a:gd name="T11" fmla="*/ 5 h 169"/>
                <a:gd name="T12" fmla="*/ 2 w 86"/>
                <a:gd name="T13" fmla="*/ 23 h 169"/>
                <a:gd name="T14" fmla="*/ 15 w 86"/>
                <a:gd name="T15" fmla="*/ 44 h 169"/>
                <a:gd name="T16" fmla="*/ 45 w 86"/>
                <a:gd name="T17" fmla="*/ 32 h 169"/>
                <a:gd name="T18" fmla="*/ 21 w 86"/>
                <a:gd name="T19" fmla="*/ 49 h 169"/>
                <a:gd name="T20" fmla="*/ 15 w 86"/>
                <a:gd name="T21" fmla="*/ 70 h 169"/>
                <a:gd name="T22" fmla="*/ 49 w 86"/>
                <a:gd name="T23" fmla="*/ 91 h 169"/>
                <a:gd name="T24" fmla="*/ 49 w 86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69">
                  <a:moveTo>
                    <a:pt x="49" y="125"/>
                  </a:moveTo>
                  <a:cubicBezTo>
                    <a:pt x="35" y="125"/>
                    <a:pt x="19" y="114"/>
                    <a:pt x="13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6" y="86"/>
                    <a:pt x="72" y="68"/>
                    <a:pt x="57" y="59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6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4"/>
                    <a:pt x="29" y="27"/>
                    <a:pt x="45" y="32"/>
                  </a:cubicBezTo>
                  <a:cubicBezTo>
                    <a:pt x="42" y="43"/>
                    <a:pt x="27" y="42"/>
                    <a:pt x="21" y="49"/>
                  </a:cubicBezTo>
                  <a:cubicBezTo>
                    <a:pt x="17" y="53"/>
                    <a:pt x="14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82"/>
            <p:cNvSpPr>
              <a:spLocks/>
            </p:cNvSpPr>
            <p:nvPr/>
          </p:nvSpPr>
          <p:spPr bwMode="auto">
            <a:xfrm>
              <a:off x="5670183" y="4118501"/>
              <a:ext cx="158161" cy="216557"/>
            </a:xfrm>
            <a:custGeom>
              <a:avLst/>
              <a:gdLst>
                <a:gd name="T0" fmla="*/ 42 w 42"/>
                <a:gd name="T1" fmla="*/ 32 h 58"/>
                <a:gd name="T2" fmla="*/ 20 w 42"/>
                <a:gd name="T3" fmla="*/ 37 h 58"/>
                <a:gd name="T4" fmla="*/ 30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20" y="37"/>
                  </a:cubicBezTo>
                  <a:cubicBezTo>
                    <a:pt x="20" y="41"/>
                    <a:pt x="29" y="36"/>
                    <a:pt x="30" y="40"/>
                  </a:cubicBezTo>
                  <a:cubicBezTo>
                    <a:pt x="27" y="42"/>
                    <a:pt x="26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8" y="0"/>
                    <a:pt x="0" y="27"/>
                    <a:pt x="11" y="47"/>
                  </a:cubicBezTo>
                  <a:cubicBezTo>
                    <a:pt x="25" y="58"/>
                    <a:pt x="39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83"/>
            <p:cNvSpPr>
              <a:spLocks/>
            </p:cNvSpPr>
            <p:nvPr/>
          </p:nvSpPr>
          <p:spPr bwMode="auto">
            <a:xfrm>
              <a:off x="1893800" y="4186631"/>
              <a:ext cx="260357" cy="145994"/>
            </a:xfrm>
            <a:custGeom>
              <a:avLst/>
              <a:gdLst>
                <a:gd name="T0" fmla="*/ 68 w 70"/>
                <a:gd name="T1" fmla="*/ 17 h 39"/>
                <a:gd name="T2" fmla="*/ 36 w 70"/>
                <a:gd name="T3" fmla="*/ 4 h 39"/>
                <a:gd name="T4" fmla="*/ 4 w 70"/>
                <a:gd name="T5" fmla="*/ 6 h 39"/>
                <a:gd name="T6" fmla="*/ 1 w 70"/>
                <a:gd name="T7" fmla="*/ 31 h 39"/>
                <a:gd name="T8" fmla="*/ 68 w 70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6" y="4"/>
                    <a:pt x="15" y="3"/>
                    <a:pt x="4" y="6"/>
                  </a:cubicBezTo>
                  <a:cubicBezTo>
                    <a:pt x="3" y="14"/>
                    <a:pt x="0" y="20"/>
                    <a:pt x="1" y="31"/>
                  </a:cubicBezTo>
                  <a:cubicBezTo>
                    <a:pt x="18" y="37"/>
                    <a:pt x="70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84"/>
            <p:cNvSpPr>
              <a:spLocks/>
            </p:cNvSpPr>
            <p:nvPr/>
          </p:nvSpPr>
          <p:spPr bwMode="auto">
            <a:xfrm>
              <a:off x="2830597" y="4242597"/>
              <a:ext cx="141128" cy="51097"/>
            </a:xfrm>
            <a:custGeom>
              <a:avLst/>
              <a:gdLst>
                <a:gd name="T0" fmla="*/ 0 w 38"/>
                <a:gd name="T1" fmla="*/ 3 h 14"/>
                <a:gd name="T2" fmla="*/ 2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1" y="6"/>
                    <a:pt x="2" y="7"/>
                  </a:cubicBezTo>
                  <a:cubicBezTo>
                    <a:pt x="13" y="6"/>
                    <a:pt x="29" y="14"/>
                    <a:pt x="38" y="9"/>
                  </a:cubicBezTo>
                  <a:cubicBezTo>
                    <a:pt x="26" y="7"/>
                    <a:pt x="1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85"/>
            <p:cNvSpPr>
              <a:spLocks/>
            </p:cNvSpPr>
            <p:nvPr/>
          </p:nvSpPr>
          <p:spPr bwMode="auto">
            <a:xfrm>
              <a:off x="31663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4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86"/>
            <p:cNvSpPr>
              <a:spLocks/>
            </p:cNvSpPr>
            <p:nvPr/>
          </p:nvSpPr>
          <p:spPr bwMode="auto">
            <a:xfrm>
              <a:off x="3015523" y="4293694"/>
              <a:ext cx="124096" cy="46231"/>
            </a:xfrm>
            <a:custGeom>
              <a:avLst/>
              <a:gdLst>
                <a:gd name="T0" fmla="*/ 3 w 33"/>
                <a:gd name="T1" fmla="*/ 0 h 12"/>
                <a:gd name="T2" fmla="*/ 1 w 33"/>
                <a:gd name="T3" fmla="*/ 5 h 12"/>
                <a:gd name="T4" fmla="*/ 33 w 33"/>
                <a:gd name="T5" fmla="*/ 12 h 12"/>
                <a:gd name="T6" fmla="*/ 3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" y="0"/>
                  </a:moveTo>
                  <a:cubicBezTo>
                    <a:pt x="3" y="3"/>
                    <a:pt x="0" y="1"/>
                    <a:pt x="1" y="5"/>
                  </a:cubicBezTo>
                  <a:cubicBezTo>
                    <a:pt x="10" y="9"/>
                    <a:pt x="23" y="9"/>
                    <a:pt x="33" y="12"/>
                  </a:cubicBezTo>
                  <a:cubicBezTo>
                    <a:pt x="28" y="3"/>
                    <a:pt x="14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87"/>
            <p:cNvSpPr>
              <a:spLocks noEditPoints="1"/>
            </p:cNvSpPr>
            <p:nvPr/>
          </p:nvSpPr>
          <p:spPr bwMode="auto">
            <a:xfrm>
              <a:off x="5648284" y="4283961"/>
              <a:ext cx="175193" cy="211691"/>
            </a:xfrm>
            <a:custGeom>
              <a:avLst/>
              <a:gdLst>
                <a:gd name="T0" fmla="*/ 33 w 47"/>
                <a:gd name="T1" fmla="*/ 56 h 57"/>
                <a:gd name="T2" fmla="*/ 46 w 47"/>
                <a:gd name="T3" fmla="*/ 28 h 57"/>
                <a:gd name="T4" fmla="*/ 33 w 47"/>
                <a:gd name="T5" fmla="*/ 56 h 57"/>
                <a:gd name="T6" fmla="*/ 31 w 47"/>
                <a:gd name="T7" fmla="*/ 49 h 57"/>
                <a:gd name="T8" fmla="*/ 26 w 47"/>
                <a:gd name="T9" fmla="*/ 29 h 57"/>
                <a:gd name="T10" fmla="*/ 40 w 47"/>
                <a:gd name="T11" fmla="*/ 30 h 57"/>
                <a:gd name="T12" fmla="*/ 31 w 47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33" y="56"/>
                  </a:moveTo>
                  <a:cubicBezTo>
                    <a:pt x="41" y="51"/>
                    <a:pt x="47" y="38"/>
                    <a:pt x="46" y="28"/>
                  </a:cubicBezTo>
                  <a:cubicBezTo>
                    <a:pt x="21" y="0"/>
                    <a:pt x="0" y="57"/>
                    <a:pt x="33" y="56"/>
                  </a:cubicBezTo>
                  <a:close/>
                  <a:moveTo>
                    <a:pt x="31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5" y="29"/>
                    <a:pt x="40" y="30"/>
                  </a:cubicBezTo>
                  <a:cubicBezTo>
                    <a:pt x="38" y="37"/>
                    <a:pt x="37" y="46"/>
                    <a:pt x="3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88"/>
            <p:cNvSpPr>
              <a:spLocks/>
            </p:cNvSpPr>
            <p:nvPr/>
          </p:nvSpPr>
          <p:spPr bwMode="auto">
            <a:xfrm>
              <a:off x="2740566" y="4366691"/>
              <a:ext cx="119229" cy="77864"/>
            </a:xfrm>
            <a:custGeom>
              <a:avLst/>
              <a:gdLst>
                <a:gd name="T0" fmla="*/ 15 w 32"/>
                <a:gd name="T1" fmla="*/ 18 h 21"/>
                <a:gd name="T2" fmla="*/ 32 w 32"/>
                <a:gd name="T3" fmla="*/ 13 h 21"/>
                <a:gd name="T4" fmla="*/ 11 w 32"/>
                <a:gd name="T5" fmla="*/ 10 h 21"/>
                <a:gd name="T6" fmla="*/ 1 w 32"/>
                <a:gd name="T7" fmla="*/ 0 h 21"/>
                <a:gd name="T8" fmla="*/ 0 w 32"/>
                <a:gd name="T9" fmla="*/ 5 h 21"/>
                <a:gd name="T10" fmla="*/ 15 w 32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15" y="18"/>
                  </a:moveTo>
                  <a:cubicBezTo>
                    <a:pt x="20" y="19"/>
                    <a:pt x="32" y="21"/>
                    <a:pt x="32" y="13"/>
                  </a:cubicBezTo>
                  <a:cubicBezTo>
                    <a:pt x="27" y="13"/>
                    <a:pt x="17" y="12"/>
                    <a:pt x="11" y="10"/>
                  </a:cubicBezTo>
                  <a:cubicBezTo>
                    <a:pt x="7" y="7"/>
                    <a:pt x="6" y="1"/>
                    <a:pt x="1" y="0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2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89"/>
            <p:cNvSpPr>
              <a:spLocks noEditPoints="1"/>
            </p:cNvSpPr>
            <p:nvPr/>
          </p:nvSpPr>
          <p:spPr bwMode="auto">
            <a:xfrm>
              <a:off x="3455938" y="4395890"/>
              <a:ext cx="985462" cy="1209317"/>
            </a:xfrm>
            <a:custGeom>
              <a:avLst/>
              <a:gdLst>
                <a:gd name="T0" fmla="*/ 225 w 264"/>
                <a:gd name="T1" fmla="*/ 22 h 324"/>
                <a:gd name="T2" fmla="*/ 152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2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8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4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6 w 264"/>
                <a:gd name="T33" fmla="*/ 316 h 324"/>
                <a:gd name="T34" fmla="*/ 24 w 264"/>
                <a:gd name="T35" fmla="*/ 288 h 324"/>
                <a:gd name="T36" fmla="*/ 10 w 264"/>
                <a:gd name="T37" fmla="*/ 177 h 324"/>
                <a:gd name="T38" fmla="*/ 17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2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5" y="0"/>
                    <a:pt x="152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1"/>
                    <a:pt x="68" y="324"/>
                    <a:pt x="81" y="324"/>
                  </a:cubicBezTo>
                  <a:cubicBezTo>
                    <a:pt x="106" y="323"/>
                    <a:pt x="128" y="314"/>
                    <a:pt x="142" y="306"/>
                  </a:cubicBezTo>
                  <a:cubicBezTo>
                    <a:pt x="164" y="293"/>
                    <a:pt x="182" y="279"/>
                    <a:pt x="198" y="262"/>
                  </a:cubicBezTo>
                  <a:cubicBezTo>
                    <a:pt x="232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8"/>
                    <a:pt x="184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7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3" y="34"/>
                    <a:pt x="117" y="12"/>
                    <a:pt x="162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90"/>
            <p:cNvSpPr>
              <a:spLocks noEditPoints="1"/>
            </p:cNvSpPr>
            <p:nvPr/>
          </p:nvSpPr>
          <p:spPr bwMode="auto">
            <a:xfrm>
              <a:off x="574985" y="4373991"/>
              <a:ext cx="138695" cy="143560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3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2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6" y="23"/>
                    <a:pt x="28" y="31"/>
                  </a:cubicBezTo>
                  <a:cubicBezTo>
                    <a:pt x="23" y="29"/>
                    <a:pt x="17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91"/>
            <p:cNvSpPr>
              <a:spLocks/>
            </p:cNvSpPr>
            <p:nvPr/>
          </p:nvSpPr>
          <p:spPr bwMode="auto">
            <a:xfrm>
              <a:off x="2740566" y="4432389"/>
              <a:ext cx="119229" cy="60830"/>
            </a:xfrm>
            <a:custGeom>
              <a:avLst/>
              <a:gdLst>
                <a:gd name="T0" fmla="*/ 0 w 32"/>
                <a:gd name="T1" fmla="*/ 7 h 16"/>
                <a:gd name="T2" fmla="*/ 12 w 32"/>
                <a:gd name="T3" fmla="*/ 14 h 16"/>
                <a:gd name="T4" fmla="*/ 32 w 32"/>
                <a:gd name="T5" fmla="*/ 12 h 16"/>
                <a:gd name="T6" fmla="*/ 12 w 32"/>
                <a:gd name="T7" fmla="*/ 7 h 16"/>
                <a:gd name="T8" fmla="*/ 0 w 32"/>
                <a:gd name="T9" fmla="*/ 3 h 16"/>
                <a:gd name="T10" fmla="*/ 0 w 32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">
                  <a:moveTo>
                    <a:pt x="0" y="7"/>
                  </a:moveTo>
                  <a:cubicBezTo>
                    <a:pt x="3" y="7"/>
                    <a:pt x="6" y="13"/>
                    <a:pt x="12" y="14"/>
                  </a:cubicBezTo>
                  <a:cubicBezTo>
                    <a:pt x="19" y="16"/>
                    <a:pt x="32" y="16"/>
                    <a:pt x="32" y="12"/>
                  </a:cubicBezTo>
                  <a:cubicBezTo>
                    <a:pt x="26" y="7"/>
                    <a:pt x="21" y="8"/>
                    <a:pt x="12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92"/>
            <p:cNvSpPr>
              <a:spLocks noEditPoints="1"/>
            </p:cNvSpPr>
            <p:nvPr/>
          </p:nvSpPr>
          <p:spPr bwMode="auto">
            <a:xfrm>
              <a:off x="3976650" y="4451855"/>
              <a:ext cx="223858" cy="274955"/>
            </a:xfrm>
            <a:custGeom>
              <a:avLst/>
              <a:gdLst>
                <a:gd name="T0" fmla="*/ 14 w 60"/>
                <a:gd name="T1" fmla="*/ 62 h 74"/>
                <a:gd name="T2" fmla="*/ 57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4 w 60"/>
                <a:gd name="T9" fmla="*/ 62 h 74"/>
                <a:gd name="T10" fmla="*/ 17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5 w 60"/>
                <a:gd name="T17" fmla="*/ 58 h 74"/>
                <a:gd name="T18" fmla="*/ 17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4" y="62"/>
                  </a:moveTo>
                  <a:cubicBezTo>
                    <a:pt x="31" y="74"/>
                    <a:pt x="60" y="63"/>
                    <a:pt x="57" y="36"/>
                  </a:cubicBezTo>
                  <a:cubicBezTo>
                    <a:pt x="48" y="30"/>
                    <a:pt x="42" y="16"/>
                    <a:pt x="52" y="6"/>
                  </a:cubicBezTo>
                  <a:cubicBezTo>
                    <a:pt x="39" y="0"/>
                    <a:pt x="24" y="14"/>
                    <a:pt x="13" y="15"/>
                  </a:cubicBezTo>
                  <a:cubicBezTo>
                    <a:pt x="6" y="28"/>
                    <a:pt x="0" y="51"/>
                    <a:pt x="14" y="62"/>
                  </a:cubicBezTo>
                  <a:close/>
                  <a:moveTo>
                    <a:pt x="17" y="22"/>
                  </a:moveTo>
                  <a:cubicBezTo>
                    <a:pt x="21" y="17"/>
                    <a:pt x="30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1" y="51"/>
                    <a:pt x="39" y="61"/>
                    <a:pt x="25" y="58"/>
                  </a:cubicBezTo>
                  <a:cubicBezTo>
                    <a:pt x="12" y="55"/>
                    <a:pt x="8" y="3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93"/>
            <p:cNvSpPr>
              <a:spLocks noEditPoints="1"/>
            </p:cNvSpPr>
            <p:nvPr/>
          </p:nvSpPr>
          <p:spPr bwMode="auto">
            <a:xfrm>
              <a:off x="5658017" y="4537017"/>
              <a:ext cx="172761" cy="160594"/>
            </a:xfrm>
            <a:custGeom>
              <a:avLst/>
              <a:gdLst>
                <a:gd name="T0" fmla="*/ 27 w 46"/>
                <a:gd name="T1" fmla="*/ 39 h 43"/>
                <a:gd name="T2" fmla="*/ 24 w 46"/>
                <a:gd name="T3" fmla="*/ 2 h 43"/>
                <a:gd name="T4" fmla="*/ 27 w 46"/>
                <a:gd name="T5" fmla="*/ 39 h 43"/>
                <a:gd name="T6" fmla="*/ 34 w 46"/>
                <a:gd name="T7" fmla="*/ 16 h 43"/>
                <a:gd name="T8" fmla="*/ 18 w 46"/>
                <a:gd name="T9" fmla="*/ 32 h 43"/>
                <a:gd name="T10" fmla="*/ 34 w 46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3">
                  <a:moveTo>
                    <a:pt x="27" y="39"/>
                  </a:moveTo>
                  <a:cubicBezTo>
                    <a:pt x="46" y="36"/>
                    <a:pt x="42" y="1"/>
                    <a:pt x="24" y="2"/>
                  </a:cubicBezTo>
                  <a:cubicBezTo>
                    <a:pt x="0" y="3"/>
                    <a:pt x="4" y="43"/>
                    <a:pt x="27" y="39"/>
                  </a:cubicBezTo>
                  <a:close/>
                  <a:moveTo>
                    <a:pt x="34" y="16"/>
                  </a:moveTo>
                  <a:cubicBezTo>
                    <a:pt x="36" y="22"/>
                    <a:pt x="32" y="34"/>
                    <a:pt x="18" y="32"/>
                  </a:cubicBezTo>
                  <a:cubicBezTo>
                    <a:pt x="6" y="15"/>
                    <a:pt x="28" y="0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94"/>
            <p:cNvSpPr>
              <a:spLocks/>
            </p:cNvSpPr>
            <p:nvPr/>
          </p:nvSpPr>
          <p:spPr bwMode="auto">
            <a:xfrm>
              <a:off x="2991190" y="4515119"/>
              <a:ext cx="58398" cy="133827"/>
            </a:xfrm>
            <a:custGeom>
              <a:avLst/>
              <a:gdLst>
                <a:gd name="T0" fmla="*/ 14 w 16"/>
                <a:gd name="T1" fmla="*/ 36 h 36"/>
                <a:gd name="T2" fmla="*/ 14 w 16"/>
                <a:gd name="T3" fmla="*/ 0 h 36"/>
                <a:gd name="T4" fmla="*/ 14 w 16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16" y="28"/>
                    <a:pt x="10" y="11"/>
                    <a:pt x="14" y="0"/>
                  </a:cubicBezTo>
                  <a:cubicBezTo>
                    <a:pt x="0" y="0"/>
                    <a:pt x="6" y="32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95"/>
            <p:cNvSpPr>
              <a:spLocks noEditPoints="1"/>
            </p:cNvSpPr>
            <p:nvPr/>
          </p:nvSpPr>
          <p:spPr bwMode="auto">
            <a:xfrm>
              <a:off x="3777125" y="4527284"/>
              <a:ext cx="262790" cy="294421"/>
            </a:xfrm>
            <a:custGeom>
              <a:avLst/>
              <a:gdLst>
                <a:gd name="T0" fmla="*/ 29 w 70"/>
                <a:gd name="T1" fmla="*/ 75 h 79"/>
                <a:gd name="T2" fmla="*/ 49 w 70"/>
                <a:gd name="T3" fmla="*/ 19 h 79"/>
                <a:gd name="T4" fmla="*/ 33 w 70"/>
                <a:gd name="T5" fmla="*/ 13 h 79"/>
                <a:gd name="T6" fmla="*/ 33 w 70"/>
                <a:gd name="T7" fmla="*/ 0 h 79"/>
                <a:gd name="T8" fmla="*/ 29 w 70"/>
                <a:gd name="T9" fmla="*/ 0 h 79"/>
                <a:gd name="T10" fmla="*/ 19 w 70"/>
                <a:gd name="T11" fmla="*/ 9 h 79"/>
                <a:gd name="T12" fmla="*/ 29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9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3" y="13"/>
                  </a:cubicBezTo>
                  <a:cubicBezTo>
                    <a:pt x="35" y="7"/>
                    <a:pt x="36" y="5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6"/>
                    <a:pt x="22" y="6"/>
                    <a:pt x="19" y="9"/>
                  </a:cubicBezTo>
                  <a:cubicBezTo>
                    <a:pt x="4" y="25"/>
                    <a:pt x="0" y="69"/>
                    <a:pt x="29" y="75"/>
                  </a:cubicBezTo>
                  <a:close/>
                  <a:moveTo>
                    <a:pt x="24" y="13"/>
                  </a:moveTo>
                  <a:cubicBezTo>
                    <a:pt x="28" y="22"/>
                    <a:pt x="40" y="24"/>
                    <a:pt x="49" y="27"/>
                  </a:cubicBezTo>
                  <a:cubicBezTo>
                    <a:pt x="58" y="45"/>
                    <a:pt x="45" y="68"/>
                    <a:pt x="31" y="68"/>
                  </a:cubicBezTo>
                  <a:cubicBezTo>
                    <a:pt x="19" y="68"/>
                    <a:pt x="13" y="52"/>
                    <a:pt x="13" y="34"/>
                  </a:cubicBezTo>
                  <a:cubicBezTo>
                    <a:pt x="19" y="29"/>
                    <a:pt x="19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96"/>
            <p:cNvSpPr>
              <a:spLocks/>
            </p:cNvSpPr>
            <p:nvPr/>
          </p:nvSpPr>
          <p:spPr bwMode="auto">
            <a:xfrm>
              <a:off x="3047154" y="4527284"/>
              <a:ext cx="43798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6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97"/>
            <p:cNvSpPr>
              <a:spLocks/>
            </p:cNvSpPr>
            <p:nvPr/>
          </p:nvSpPr>
          <p:spPr bwMode="auto">
            <a:xfrm>
              <a:off x="3487570" y="4551617"/>
              <a:ext cx="63264" cy="124094"/>
            </a:xfrm>
            <a:custGeom>
              <a:avLst/>
              <a:gdLst>
                <a:gd name="T0" fmla="*/ 7 w 17"/>
                <a:gd name="T1" fmla="*/ 33 h 33"/>
                <a:gd name="T2" fmla="*/ 5 w 17"/>
                <a:gd name="T3" fmla="*/ 0 h 33"/>
                <a:gd name="T4" fmla="*/ 6 w 17"/>
                <a:gd name="T5" fmla="*/ 21 h 33"/>
                <a:gd name="T6" fmla="*/ 7 w 17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3">
                  <a:moveTo>
                    <a:pt x="7" y="33"/>
                  </a:moveTo>
                  <a:cubicBezTo>
                    <a:pt x="12" y="24"/>
                    <a:pt x="17" y="3"/>
                    <a:pt x="5" y="0"/>
                  </a:cubicBezTo>
                  <a:cubicBezTo>
                    <a:pt x="4" y="5"/>
                    <a:pt x="6" y="13"/>
                    <a:pt x="6" y="21"/>
                  </a:cubicBezTo>
                  <a:cubicBezTo>
                    <a:pt x="6" y="25"/>
                    <a:pt x="0" y="32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98"/>
            <p:cNvSpPr>
              <a:spLocks/>
            </p:cNvSpPr>
            <p:nvPr/>
          </p:nvSpPr>
          <p:spPr bwMode="auto">
            <a:xfrm>
              <a:off x="4042348" y="4558917"/>
              <a:ext cx="55965" cy="75430"/>
            </a:xfrm>
            <a:custGeom>
              <a:avLst/>
              <a:gdLst>
                <a:gd name="T0" fmla="*/ 14 w 15"/>
                <a:gd name="T1" fmla="*/ 20 h 20"/>
                <a:gd name="T2" fmla="*/ 9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9" y="9"/>
                  </a:cubicBezTo>
                  <a:cubicBezTo>
                    <a:pt x="7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99"/>
            <p:cNvSpPr>
              <a:spLocks/>
            </p:cNvSpPr>
            <p:nvPr/>
          </p:nvSpPr>
          <p:spPr bwMode="auto">
            <a:xfrm>
              <a:off x="3536235" y="4563784"/>
              <a:ext cx="41366" cy="111929"/>
            </a:xfrm>
            <a:custGeom>
              <a:avLst/>
              <a:gdLst>
                <a:gd name="T0" fmla="*/ 7 w 11"/>
                <a:gd name="T1" fmla="*/ 0 h 30"/>
                <a:gd name="T2" fmla="*/ 4 w 11"/>
                <a:gd name="T3" fmla="*/ 30 h 30"/>
                <a:gd name="T4" fmla="*/ 11 w 11"/>
                <a:gd name="T5" fmla="*/ 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6" y="9"/>
                    <a:pt x="0" y="25"/>
                    <a:pt x="4" y="30"/>
                  </a:cubicBezTo>
                  <a:cubicBezTo>
                    <a:pt x="8" y="22"/>
                    <a:pt x="11" y="13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400"/>
            <p:cNvSpPr>
              <a:spLocks/>
            </p:cNvSpPr>
            <p:nvPr/>
          </p:nvSpPr>
          <p:spPr bwMode="auto">
            <a:xfrm>
              <a:off x="224599" y="4541884"/>
              <a:ext cx="7300" cy="31631"/>
            </a:xfrm>
            <a:custGeom>
              <a:avLst/>
              <a:gdLst>
                <a:gd name="T0" fmla="*/ 1 w 2"/>
                <a:gd name="T1" fmla="*/ 0 h 9"/>
                <a:gd name="T2" fmla="*/ 0 w 2"/>
                <a:gd name="T3" fmla="*/ 0 h 9"/>
                <a:gd name="T4" fmla="*/ 0 w 2"/>
                <a:gd name="T5" fmla="*/ 9 h 9"/>
                <a:gd name="T6" fmla="*/ 1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401"/>
            <p:cNvSpPr>
              <a:spLocks/>
            </p:cNvSpPr>
            <p:nvPr/>
          </p:nvSpPr>
          <p:spPr bwMode="auto">
            <a:xfrm>
              <a:off x="210000" y="4573517"/>
              <a:ext cx="63264" cy="138694"/>
            </a:xfrm>
            <a:custGeom>
              <a:avLst/>
              <a:gdLst>
                <a:gd name="T0" fmla="*/ 10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0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0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11"/>
                    <a:pt x="0" y="32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402"/>
            <p:cNvSpPr>
              <a:spLocks/>
            </p:cNvSpPr>
            <p:nvPr/>
          </p:nvSpPr>
          <p:spPr bwMode="auto">
            <a:xfrm>
              <a:off x="3845255" y="4641647"/>
              <a:ext cx="55965" cy="104628"/>
            </a:xfrm>
            <a:custGeom>
              <a:avLst/>
              <a:gdLst>
                <a:gd name="T0" fmla="*/ 15 w 15"/>
                <a:gd name="T1" fmla="*/ 26 h 28"/>
                <a:gd name="T2" fmla="*/ 9 w 15"/>
                <a:gd name="T3" fmla="*/ 0 h 28"/>
                <a:gd name="T4" fmla="*/ 5 w 15"/>
                <a:gd name="T5" fmla="*/ 0 h 28"/>
                <a:gd name="T6" fmla="*/ 15 w 1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1"/>
                    <a:pt x="7" y="28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403"/>
            <p:cNvSpPr>
              <a:spLocks/>
            </p:cNvSpPr>
            <p:nvPr/>
          </p:nvSpPr>
          <p:spPr bwMode="auto">
            <a:xfrm>
              <a:off x="265965" y="4590548"/>
              <a:ext cx="51099" cy="119228"/>
            </a:xfrm>
            <a:custGeom>
              <a:avLst/>
              <a:gdLst>
                <a:gd name="T0" fmla="*/ 8 w 14"/>
                <a:gd name="T1" fmla="*/ 1 h 32"/>
                <a:gd name="T2" fmla="*/ 8 w 14"/>
                <a:gd name="T3" fmla="*/ 32 h 32"/>
                <a:gd name="T4" fmla="*/ 12 w 14"/>
                <a:gd name="T5" fmla="*/ 2 h 32"/>
                <a:gd name="T6" fmla="*/ 8 w 14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8" y="1"/>
                  </a:moveTo>
                  <a:cubicBezTo>
                    <a:pt x="8" y="10"/>
                    <a:pt x="0" y="26"/>
                    <a:pt x="8" y="32"/>
                  </a:cubicBezTo>
                  <a:cubicBezTo>
                    <a:pt x="11" y="26"/>
                    <a:pt x="14" y="11"/>
                    <a:pt x="12" y="2"/>
                  </a:cubicBezTo>
                  <a:cubicBezTo>
                    <a:pt x="11" y="2"/>
                    <a:pt x="11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404"/>
            <p:cNvSpPr>
              <a:spLocks noEditPoints="1"/>
            </p:cNvSpPr>
            <p:nvPr/>
          </p:nvSpPr>
          <p:spPr bwMode="auto">
            <a:xfrm>
              <a:off x="3601932" y="4661113"/>
              <a:ext cx="199525" cy="306588"/>
            </a:xfrm>
            <a:custGeom>
              <a:avLst/>
              <a:gdLst>
                <a:gd name="T0" fmla="*/ 49 w 53"/>
                <a:gd name="T1" fmla="*/ 30 h 82"/>
                <a:gd name="T2" fmla="*/ 33 w 53"/>
                <a:gd name="T3" fmla="*/ 14 h 82"/>
                <a:gd name="T4" fmla="*/ 34 w 53"/>
                <a:gd name="T5" fmla="*/ 2 h 82"/>
                <a:gd name="T6" fmla="*/ 27 w 53"/>
                <a:gd name="T7" fmla="*/ 0 h 82"/>
                <a:gd name="T8" fmla="*/ 9 w 53"/>
                <a:gd name="T9" fmla="*/ 21 h 82"/>
                <a:gd name="T10" fmla="*/ 12 w 53"/>
                <a:gd name="T11" fmla="*/ 70 h 82"/>
                <a:gd name="T12" fmla="*/ 49 w 53"/>
                <a:gd name="T13" fmla="*/ 30 h 82"/>
                <a:gd name="T14" fmla="*/ 19 w 53"/>
                <a:gd name="T15" fmla="*/ 66 h 82"/>
                <a:gd name="T16" fmla="*/ 9 w 53"/>
                <a:gd name="T17" fmla="*/ 50 h 82"/>
                <a:gd name="T18" fmla="*/ 23 w 53"/>
                <a:gd name="T19" fmla="*/ 16 h 82"/>
                <a:gd name="T20" fmla="*/ 29 w 53"/>
                <a:gd name="T21" fmla="*/ 24 h 82"/>
                <a:gd name="T22" fmla="*/ 44 w 53"/>
                <a:gd name="T23" fmla="*/ 33 h 82"/>
                <a:gd name="T24" fmla="*/ 19 w 53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2">
                  <a:moveTo>
                    <a:pt x="49" y="30"/>
                  </a:moveTo>
                  <a:cubicBezTo>
                    <a:pt x="46" y="22"/>
                    <a:pt x="34" y="23"/>
                    <a:pt x="33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0"/>
                    <a:pt x="31" y="0"/>
                    <a:pt x="27" y="0"/>
                  </a:cubicBezTo>
                  <a:cubicBezTo>
                    <a:pt x="23" y="10"/>
                    <a:pt x="15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29"/>
                    <a:pt x="44" y="33"/>
                  </a:cubicBezTo>
                  <a:cubicBezTo>
                    <a:pt x="43" y="51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405"/>
            <p:cNvSpPr>
              <a:spLocks/>
            </p:cNvSpPr>
            <p:nvPr/>
          </p:nvSpPr>
          <p:spPr bwMode="auto">
            <a:xfrm>
              <a:off x="599318" y="4612448"/>
              <a:ext cx="192226" cy="265222"/>
            </a:xfrm>
            <a:custGeom>
              <a:avLst/>
              <a:gdLst>
                <a:gd name="T0" fmla="*/ 50 w 52"/>
                <a:gd name="T1" fmla="*/ 32 h 71"/>
                <a:gd name="T2" fmla="*/ 34 w 52"/>
                <a:gd name="T3" fmla="*/ 31 h 71"/>
                <a:gd name="T4" fmla="*/ 33 w 52"/>
                <a:gd name="T5" fmla="*/ 9 h 71"/>
                <a:gd name="T6" fmla="*/ 14 w 52"/>
                <a:gd name="T7" fmla="*/ 30 h 71"/>
                <a:gd name="T8" fmla="*/ 0 w 52"/>
                <a:gd name="T9" fmla="*/ 33 h 71"/>
                <a:gd name="T10" fmla="*/ 2 w 52"/>
                <a:gd name="T11" fmla="*/ 47 h 71"/>
                <a:gd name="T12" fmla="*/ 15 w 52"/>
                <a:gd name="T13" fmla="*/ 50 h 71"/>
                <a:gd name="T14" fmla="*/ 13 w 52"/>
                <a:gd name="T15" fmla="*/ 63 h 71"/>
                <a:gd name="T16" fmla="*/ 31 w 52"/>
                <a:gd name="T17" fmla="*/ 71 h 71"/>
                <a:gd name="T18" fmla="*/ 37 w 52"/>
                <a:gd name="T19" fmla="*/ 51 h 71"/>
                <a:gd name="T20" fmla="*/ 51 w 52"/>
                <a:gd name="T21" fmla="*/ 50 h 71"/>
                <a:gd name="T22" fmla="*/ 50 w 52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1">
                  <a:moveTo>
                    <a:pt x="50" y="32"/>
                  </a:moveTo>
                  <a:cubicBezTo>
                    <a:pt x="45" y="32"/>
                    <a:pt x="37" y="33"/>
                    <a:pt x="34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2" y="0"/>
                    <a:pt x="22" y="19"/>
                    <a:pt x="14" y="30"/>
                  </a:cubicBezTo>
                  <a:cubicBezTo>
                    <a:pt x="9" y="28"/>
                    <a:pt x="3" y="30"/>
                    <a:pt x="0" y="33"/>
                  </a:cubicBezTo>
                  <a:cubicBezTo>
                    <a:pt x="0" y="41"/>
                    <a:pt x="0" y="41"/>
                    <a:pt x="2" y="47"/>
                  </a:cubicBezTo>
                  <a:cubicBezTo>
                    <a:pt x="7" y="49"/>
                    <a:pt x="11" y="46"/>
                    <a:pt x="15" y="50"/>
                  </a:cubicBezTo>
                  <a:cubicBezTo>
                    <a:pt x="15" y="58"/>
                    <a:pt x="16" y="58"/>
                    <a:pt x="13" y="63"/>
                  </a:cubicBezTo>
                  <a:cubicBezTo>
                    <a:pt x="18" y="67"/>
                    <a:pt x="24" y="70"/>
                    <a:pt x="31" y="71"/>
                  </a:cubicBezTo>
                  <a:cubicBezTo>
                    <a:pt x="34" y="65"/>
                    <a:pt x="31" y="54"/>
                    <a:pt x="37" y="51"/>
                  </a:cubicBezTo>
                  <a:cubicBezTo>
                    <a:pt x="41" y="51"/>
                    <a:pt x="48" y="53"/>
                    <a:pt x="51" y="50"/>
                  </a:cubicBezTo>
                  <a:cubicBezTo>
                    <a:pt x="52" y="46"/>
                    <a:pt x="52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07"/>
            <p:cNvSpPr>
              <a:spLocks noEditPoints="1"/>
            </p:cNvSpPr>
            <p:nvPr/>
          </p:nvSpPr>
          <p:spPr bwMode="auto">
            <a:xfrm>
              <a:off x="5662884" y="4702477"/>
              <a:ext cx="155727" cy="223858"/>
            </a:xfrm>
            <a:custGeom>
              <a:avLst/>
              <a:gdLst>
                <a:gd name="T0" fmla="*/ 32 w 42"/>
                <a:gd name="T1" fmla="*/ 12 h 60"/>
                <a:gd name="T2" fmla="*/ 3 w 42"/>
                <a:gd name="T3" fmla="*/ 6 h 60"/>
                <a:gd name="T4" fmla="*/ 2 w 42"/>
                <a:gd name="T5" fmla="*/ 54 h 60"/>
                <a:gd name="T6" fmla="*/ 32 w 42"/>
                <a:gd name="T7" fmla="*/ 12 h 60"/>
                <a:gd name="T8" fmla="*/ 10 w 42"/>
                <a:gd name="T9" fmla="*/ 12 h 60"/>
                <a:gd name="T10" fmla="*/ 9 w 42"/>
                <a:gd name="T11" fmla="*/ 47 h 60"/>
                <a:gd name="T12" fmla="*/ 10 w 42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0">
                  <a:moveTo>
                    <a:pt x="32" y="12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4"/>
                  </a:cubicBezTo>
                  <a:cubicBezTo>
                    <a:pt x="21" y="60"/>
                    <a:pt x="42" y="37"/>
                    <a:pt x="32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08"/>
            <p:cNvSpPr>
              <a:spLocks noEditPoints="1"/>
            </p:cNvSpPr>
            <p:nvPr/>
          </p:nvSpPr>
          <p:spPr bwMode="auto">
            <a:xfrm>
              <a:off x="3747926" y="4690310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2 h 150"/>
                <a:gd name="T10" fmla="*/ 117 w 150"/>
                <a:gd name="T11" fmla="*/ 136 h 150"/>
                <a:gd name="T12" fmla="*/ 139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6 w 150"/>
                <a:gd name="T19" fmla="*/ 75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5 h 150"/>
                <a:gd name="T26" fmla="*/ 38 w 150"/>
                <a:gd name="T27" fmla="*/ 138 h 150"/>
                <a:gd name="T28" fmla="*/ 21 w 150"/>
                <a:gd name="T29" fmla="*/ 136 h 150"/>
                <a:gd name="T30" fmla="*/ 63 w 150"/>
                <a:gd name="T31" fmla="*/ 45 h 150"/>
                <a:gd name="T32" fmla="*/ 125 w 150"/>
                <a:gd name="T33" fmla="*/ 13 h 150"/>
                <a:gd name="T34" fmla="*/ 136 w 150"/>
                <a:gd name="T35" fmla="*/ 16 h 150"/>
                <a:gd name="T36" fmla="*/ 136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0" y="20"/>
                    <a:pt x="50" y="43"/>
                    <a:pt x="35" y="57"/>
                  </a:cubicBezTo>
                  <a:cubicBezTo>
                    <a:pt x="29" y="63"/>
                    <a:pt x="14" y="80"/>
                    <a:pt x="12" y="85"/>
                  </a:cubicBezTo>
                  <a:cubicBezTo>
                    <a:pt x="4" y="102"/>
                    <a:pt x="7" y="135"/>
                    <a:pt x="17" y="141"/>
                  </a:cubicBezTo>
                  <a:cubicBezTo>
                    <a:pt x="26" y="147"/>
                    <a:pt x="40" y="142"/>
                    <a:pt x="53" y="142"/>
                  </a:cubicBezTo>
                  <a:cubicBezTo>
                    <a:pt x="80" y="142"/>
                    <a:pt x="99" y="150"/>
                    <a:pt x="117" y="136"/>
                  </a:cubicBezTo>
                  <a:cubicBezTo>
                    <a:pt x="127" y="126"/>
                    <a:pt x="134" y="108"/>
                    <a:pt x="139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7" y="1"/>
                    <a:pt x="121" y="0"/>
                    <a:pt x="99" y="11"/>
                  </a:cubicBezTo>
                  <a:close/>
                  <a:moveTo>
                    <a:pt x="136" y="75"/>
                  </a:moveTo>
                  <a:cubicBezTo>
                    <a:pt x="133" y="90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4"/>
                    <a:pt x="49" y="135"/>
                  </a:cubicBezTo>
                  <a:cubicBezTo>
                    <a:pt x="45" y="135"/>
                    <a:pt x="41" y="138"/>
                    <a:pt x="38" y="138"/>
                  </a:cubicBezTo>
                  <a:cubicBezTo>
                    <a:pt x="36" y="138"/>
                    <a:pt x="27" y="133"/>
                    <a:pt x="21" y="136"/>
                  </a:cubicBezTo>
                  <a:cubicBezTo>
                    <a:pt x="0" y="93"/>
                    <a:pt x="35" y="67"/>
                    <a:pt x="63" y="45"/>
                  </a:cubicBezTo>
                  <a:cubicBezTo>
                    <a:pt x="82" y="30"/>
                    <a:pt x="107" y="11"/>
                    <a:pt x="125" y="13"/>
                  </a:cubicBezTo>
                  <a:cubicBezTo>
                    <a:pt x="130" y="13"/>
                    <a:pt x="133" y="13"/>
                    <a:pt x="136" y="16"/>
                  </a:cubicBezTo>
                  <a:cubicBezTo>
                    <a:pt x="145" y="30"/>
                    <a:pt x="142" y="50"/>
                    <a:pt x="13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09"/>
            <p:cNvSpPr>
              <a:spLocks noEditPoints="1"/>
            </p:cNvSpPr>
            <p:nvPr/>
          </p:nvSpPr>
          <p:spPr bwMode="auto">
            <a:xfrm>
              <a:off x="2431546" y="4690310"/>
              <a:ext cx="946530" cy="822433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8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1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0"/>
                    <a:pt x="236" y="150"/>
                  </a:cubicBezTo>
                  <a:cubicBezTo>
                    <a:pt x="209" y="148"/>
                    <a:pt x="191" y="152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5"/>
                    <a:pt x="117" y="5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59"/>
                    <a:pt x="54" y="100"/>
                    <a:pt x="26" y="139"/>
                  </a:cubicBezTo>
                  <a:cubicBezTo>
                    <a:pt x="21" y="145"/>
                    <a:pt x="15" y="151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8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4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7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3"/>
                    <a:pt x="162" y="105"/>
                    <a:pt x="169" y="151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10"/>
            <p:cNvSpPr>
              <a:spLocks/>
            </p:cNvSpPr>
            <p:nvPr/>
          </p:nvSpPr>
          <p:spPr bwMode="auto">
            <a:xfrm>
              <a:off x="336528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4 w 8"/>
                <a:gd name="T3" fmla="*/ 18 h 18"/>
                <a:gd name="T4" fmla="*/ 8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4" y="18"/>
                  </a:cubicBezTo>
                  <a:cubicBezTo>
                    <a:pt x="6" y="13"/>
                    <a:pt x="8" y="8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11"/>
            <p:cNvSpPr>
              <a:spLocks noEditPoints="1"/>
            </p:cNvSpPr>
            <p:nvPr/>
          </p:nvSpPr>
          <p:spPr bwMode="auto">
            <a:xfrm>
              <a:off x="1390120" y="4734109"/>
              <a:ext cx="912464" cy="1192285"/>
            </a:xfrm>
            <a:custGeom>
              <a:avLst/>
              <a:gdLst>
                <a:gd name="T0" fmla="*/ 236 w 245"/>
                <a:gd name="T1" fmla="*/ 177 h 319"/>
                <a:gd name="T2" fmla="*/ 232 w 245"/>
                <a:gd name="T3" fmla="*/ 37 h 319"/>
                <a:gd name="T4" fmla="*/ 178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8 w 245"/>
                <a:gd name="T15" fmla="*/ 300 h 319"/>
                <a:gd name="T16" fmla="*/ 209 w 245"/>
                <a:gd name="T17" fmla="*/ 271 h 319"/>
                <a:gd name="T18" fmla="*/ 228 w 245"/>
                <a:gd name="T19" fmla="*/ 300 h 319"/>
                <a:gd name="T20" fmla="*/ 210 w 245"/>
                <a:gd name="T21" fmla="*/ 250 h 319"/>
                <a:gd name="T22" fmla="*/ 228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4 w 245"/>
                <a:gd name="T29" fmla="*/ 188 h 319"/>
                <a:gd name="T30" fmla="*/ 210 w 245"/>
                <a:gd name="T31" fmla="*/ 196 h 319"/>
                <a:gd name="T32" fmla="*/ 224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9 w 245"/>
                <a:gd name="T55" fmla="*/ 105 h 319"/>
                <a:gd name="T56" fmla="*/ 224 w 245"/>
                <a:gd name="T57" fmla="*/ 100 h 319"/>
                <a:gd name="T58" fmla="*/ 209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1 w 245"/>
                <a:gd name="T79" fmla="*/ 11 h 319"/>
                <a:gd name="T80" fmla="*/ 44 w 245"/>
                <a:gd name="T81" fmla="*/ 283 h 319"/>
                <a:gd name="T82" fmla="*/ 26 w 245"/>
                <a:gd name="T83" fmla="*/ 294 h 319"/>
                <a:gd name="T84" fmla="*/ 52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6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8 w 245"/>
                <a:gd name="T101" fmla="*/ 306 h 319"/>
                <a:gd name="T102" fmla="*/ 146 w 245"/>
                <a:gd name="T103" fmla="*/ 293 h 319"/>
                <a:gd name="T104" fmla="*/ 138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0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3"/>
                    <a:pt x="178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20" y="7"/>
                    <a:pt x="6" y="13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8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4" y="319"/>
                  </a:cubicBezTo>
                  <a:cubicBezTo>
                    <a:pt x="89" y="318"/>
                    <a:pt x="148" y="318"/>
                    <a:pt x="194" y="317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4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0"/>
                  </a:cubicBezTo>
                  <a:close/>
                  <a:moveTo>
                    <a:pt x="209" y="262"/>
                  </a:moveTo>
                  <a:cubicBezTo>
                    <a:pt x="209" y="258"/>
                    <a:pt x="211" y="255"/>
                    <a:pt x="210" y="250"/>
                  </a:cubicBezTo>
                  <a:cubicBezTo>
                    <a:pt x="216" y="252"/>
                    <a:pt x="219" y="259"/>
                    <a:pt x="226" y="260"/>
                  </a:cubicBezTo>
                  <a:cubicBezTo>
                    <a:pt x="226" y="266"/>
                    <a:pt x="226" y="272"/>
                    <a:pt x="228" y="277"/>
                  </a:cubicBezTo>
                  <a:cubicBezTo>
                    <a:pt x="221" y="272"/>
                    <a:pt x="215" y="267"/>
                    <a:pt x="209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1"/>
                  </a:cubicBezTo>
                  <a:cubicBezTo>
                    <a:pt x="210" y="235"/>
                    <a:pt x="212" y="230"/>
                    <a:pt x="210" y="228"/>
                  </a:cubicBezTo>
                  <a:cubicBezTo>
                    <a:pt x="219" y="228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4"/>
                  </a:cubicBezTo>
                  <a:cubicBezTo>
                    <a:pt x="218" y="203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2" y="135"/>
                    <a:pt x="209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2"/>
                    <a:pt x="217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5"/>
                  </a:moveTo>
                  <a:cubicBezTo>
                    <a:pt x="218" y="113"/>
                    <a:pt x="215" y="107"/>
                    <a:pt x="209" y="105"/>
                  </a:cubicBezTo>
                  <a:cubicBezTo>
                    <a:pt x="211" y="101"/>
                    <a:pt x="208" y="97"/>
                    <a:pt x="209" y="90"/>
                  </a:cubicBezTo>
                  <a:cubicBezTo>
                    <a:pt x="214" y="93"/>
                    <a:pt x="218" y="98"/>
                    <a:pt x="224" y="100"/>
                  </a:cubicBezTo>
                  <a:cubicBezTo>
                    <a:pt x="224" y="105"/>
                    <a:pt x="224" y="110"/>
                    <a:pt x="224" y="115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1" y="25"/>
                    <a:pt x="209" y="21"/>
                  </a:cubicBezTo>
                  <a:close/>
                  <a:moveTo>
                    <a:pt x="207" y="44"/>
                  </a:moveTo>
                  <a:cubicBezTo>
                    <a:pt x="212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1" y="86"/>
                    <a:pt x="222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10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3"/>
                  </a:cubicBezTo>
                  <a:cubicBezTo>
                    <a:pt x="35" y="283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6" y="305"/>
                  </a:moveTo>
                  <a:cubicBezTo>
                    <a:pt x="77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7" y="302"/>
                  </a:cubicBezTo>
                  <a:cubicBezTo>
                    <a:pt x="82" y="305"/>
                    <a:pt x="80" y="303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7"/>
                    <a:pt x="107" y="299"/>
                    <a:pt x="108" y="304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89"/>
                    <a:pt x="127" y="297"/>
                    <a:pt x="129" y="303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6"/>
                  </a:moveTo>
                  <a:cubicBezTo>
                    <a:pt x="136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6" y="293"/>
                  </a:cubicBezTo>
                  <a:cubicBezTo>
                    <a:pt x="147" y="298"/>
                    <a:pt x="151" y="302"/>
                    <a:pt x="155" y="305"/>
                  </a:cubicBezTo>
                  <a:cubicBezTo>
                    <a:pt x="150" y="309"/>
                    <a:pt x="146" y="305"/>
                    <a:pt x="138" y="306"/>
                  </a:cubicBezTo>
                  <a:close/>
                  <a:moveTo>
                    <a:pt x="151" y="293"/>
                  </a:moveTo>
                  <a:cubicBezTo>
                    <a:pt x="152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7"/>
                  </a:moveTo>
                  <a:cubicBezTo>
                    <a:pt x="180" y="304"/>
                    <a:pt x="178" y="297"/>
                    <a:pt x="172" y="293"/>
                  </a:cubicBezTo>
                  <a:cubicBezTo>
                    <a:pt x="176" y="291"/>
                    <a:pt x="181" y="291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12"/>
            <p:cNvSpPr>
              <a:spLocks/>
            </p:cNvSpPr>
            <p:nvPr/>
          </p:nvSpPr>
          <p:spPr bwMode="auto">
            <a:xfrm>
              <a:off x="4570360" y="4787640"/>
              <a:ext cx="63264" cy="82730"/>
            </a:xfrm>
            <a:custGeom>
              <a:avLst/>
              <a:gdLst>
                <a:gd name="T0" fmla="*/ 12 w 17"/>
                <a:gd name="T1" fmla="*/ 0 h 22"/>
                <a:gd name="T2" fmla="*/ 4 w 17"/>
                <a:gd name="T3" fmla="*/ 0 h 22"/>
                <a:gd name="T4" fmla="*/ 4 w 17"/>
                <a:gd name="T5" fmla="*/ 21 h 22"/>
                <a:gd name="T6" fmla="*/ 11 w 17"/>
                <a:gd name="T7" fmla="*/ 22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7"/>
                    <a:pt x="0" y="13"/>
                    <a:pt x="4" y="21"/>
                  </a:cubicBezTo>
                  <a:cubicBezTo>
                    <a:pt x="7" y="20"/>
                    <a:pt x="9" y="21"/>
                    <a:pt x="11" y="22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13"/>
            <p:cNvSpPr>
              <a:spLocks/>
            </p:cNvSpPr>
            <p:nvPr/>
          </p:nvSpPr>
          <p:spPr bwMode="auto">
            <a:xfrm>
              <a:off x="3655463" y="4775474"/>
              <a:ext cx="41366" cy="102196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14"/>
            <p:cNvSpPr>
              <a:spLocks/>
            </p:cNvSpPr>
            <p:nvPr/>
          </p:nvSpPr>
          <p:spPr bwMode="auto">
            <a:xfrm>
              <a:off x="2414512" y="4780341"/>
              <a:ext cx="284689" cy="306588"/>
            </a:xfrm>
            <a:custGeom>
              <a:avLst/>
              <a:gdLst>
                <a:gd name="T0" fmla="*/ 53 w 76"/>
                <a:gd name="T1" fmla="*/ 23 h 82"/>
                <a:gd name="T2" fmla="*/ 70 w 76"/>
                <a:gd name="T3" fmla="*/ 33 h 82"/>
                <a:gd name="T4" fmla="*/ 57 w 76"/>
                <a:gd name="T5" fmla="*/ 0 h 82"/>
                <a:gd name="T6" fmla="*/ 31 w 76"/>
                <a:gd name="T7" fmla="*/ 51 h 82"/>
                <a:gd name="T8" fmla="*/ 1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8" y="27"/>
                    <a:pt x="65" y="29"/>
                    <a:pt x="70" y="33"/>
                  </a:cubicBezTo>
                  <a:cubicBezTo>
                    <a:pt x="76" y="19"/>
                    <a:pt x="69" y="4"/>
                    <a:pt x="57" y="0"/>
                  </a:cubicBezTo>
                  <a:cubicBezTo>
                    <a:pt x="46" y="16"/>
                    <a:pt x="42" y="34"/>
                    <a:pt x="31" y="51"/>
                  </a:cubicBezTo>
                  <a:cubicBezTo>
                    <a:pt x="14" y="44"/>
                    <a:pt x="0" y="59"/>
                    <a:pt x="1" y="71"/>
                  </a:cubicBezTo>
                  <a:cubicBezTo>
                    <a:pt x="34" y="82"/>
                    <a:pt x="39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15"/>
            <p:cNvSpPr>
              <a:spLocks/>
            </p:cNvSpPr>
            <p:nvPr/>
          </p:nvSpPr>
          <p:spPr bwMode="auto">
            <a:xfrm>
              <a:off x="2431546" y="4780341"/>
              <a:ext cx="38932" cy="114361"/>
            </a:xfrm>
            <a:custGeom>
              <a:avLst/>
              <a:gdLst>
                <a:gd name="T0" fmla="*/ 7 w 11"/>
                <a:gd name="T1" fmla="*/ 0 h 31"/>
                <a:gd name="T2" fmla="*/ 3 w 11"/>
                <a:gd name="T3" fmla="*/ 0 h 31"/>
                <a:gd name="T4" fmla="*/ 0 w 11"/>
                <a:gd name="T5" fmla="*/ 31 h 31"/>
                <a:gd name="T6" fmla="*/ 7 w 1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1" y="28"/>
                    <a:pt x="8" y="1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16"/>
            <p:cNvSpPr>
              <a:spLocks/>
            </p:cNvSpPr>
            <p:nvPr/>
          </p:nvSpPr>
          <p:spPr bwMode="auto">
            <a:xfrm>
              <a:off x="2341515" y="4782773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2 h 39"/>
                <a:gd name="T4" fmla="*/ 2 w 19"/>
                <a:gd name="T5" fmla="*/ 0 h 39"/>
                <a:gd name="T6" fmla="*/ 1 w 19"/>
                <a:gd name="T7" fmla="*/ 6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10"/>
                    <a:pt x="8" y="2"/>
                  </a:cubicBezTo>
                  <a:cubicBezTo>
                    <a:pt x="5" y="2"/>
                    <a:pt x="5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2" y="14"/>
                    <a:pt x="8" y="24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17"/>
            <p:cNvSpPr>
              <a:spLocks/>
            </p:cNvSpPr>
            <p:nvPr/>
          </p:nvSpPr>
          <p:spPr bwMode="auto">
            <a:xfrm>
              <a:off x="4852615" y="4816839"/>
              <a:ext cx="109496" cy="150861"/>
            </a:xfrm>
            <a:custGeom>
              <a:avLst/>
              <a:gdLst>
                <a:gd name="T0" fmla="*/ 17 w 29"/>
                <a:gd name="T1" fmla="*/ 40 h 40"/>
                <a:gd name="T2" fmla="*/ 29 w 29"/>
                <a:gd name="T3" fmla="*/ 23 h 40"/>
                <a:gd name="T4" fmla="*/ 17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7" y="40"/>
                  </a:moveTo>
                  <a:cubicBezTo>
                    <a:pt x="23" y="35"/>
                    <a:pt x="29" y="31"/>
                    <a:pt x="29" y="23"/>
                  </a:cubicBezTo>
                  <a:cubicBezTo>
                    <a:pt x="27" y="0"/>
                    <a:pt x="0" y="28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18"/>
            <p:cNvSpPr>
              <a:spLocks noEditPoints="1"/>
            </p:cNvSpPr>
            <p:nvPr/>
          </p:nvSpPr>
          <p:spPr bwMode="auto">
            <a:xfrm>
              <a:off x="1494749" y="4814406"/>
              <a:ext cx="603443" cy="177625"/>
            </a:xfrm>
            <a:custGeom>
              <a:avLst/>
              <a:gdLst>
                <a:gd name="T0" fmla="*/ 161 w 162"/>
                <a:gd name="T1" fmla="*/ 44 h 48"/>
                <a:gd name="T2" fmla="*/ 158 w 162"/>
                <a:gd name="T3" fmla="*/ 9 h 48"/>
                <a:gd name="T4" fmla="*/ 126 w 162"/>
                <a:gd name="T5" fmla="*/ 3 h 48"/>
                <a:gd name="T6" fmla="*/ 2 w 162"/>
                <a:gd name="T7" fmla="*/ 11 h 48"/>
                <a:gd name="T8" fmla="*/ 2 w 162"/>
                <a:gd name="T9" fmla="*/ 47 h 48"/>
                <a:gd name="T10" fmla="*/ 161 w 162"/>
                <a:gd name="T11" fmla="*/ 44 h 48"/>
                <a:gd name="T12" fmla="*/ 6 w 162"/>
                <a:gd name="T13" fmla="*/ 18 h 48"/>
                <a:gd name="T14" fmla="*/ 119 w 162"/>
                <a:gd name="T15" fmla="*/ 11 h 48"/>
                <a:gd name="T16" fmla="*/ 153 w 162"/>
                <a:gd name="T17" fmla="*/ 15 h 48"/>
                <a:gd name="T18" fmla="*/ 154 w 162"/>
                <a:gd name="T19" fmla="*/ 35 h 48"/>
                <a:gd name="T20" fmla="*/ 118 w 162"/>
                <a:gd name="T21" fmla="*/ 36 h 48"/>
                <a:gd name="T22" fmla="*/ 79 w 162"/>
                <a:gd name="T23" fmla="*/ 37 h 48"/>
                <a:gd name="T24" fmla="*/ 6 w 162"/>
                <a:gd name="T25" fmla="*/ 36 h 48"/>
                <a:gd name="T26" fmla="*/ 6 w 162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1" y="44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7" y="6"/>
                    <a:pt x="39" y="0"/>
                    <a:pt x="2" y="11"/>
                  </a:cubicBezTo>
                  <a:cubicBezTo>
                    <a:pt x="0" y="24"/>
                    <a:pt x="0" y="35"/>
                    <a:pt x="2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6" y="18"/>
                  </a:moveTo>
                  <a:cubicBezTo>
                    <a:pt x="40" y="10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5"/>
                  </a:cubicBezTo>
                  <a:cubicBezTo>
                    <a:pt x="155" y="19"/>
                    <a:pt x="153" y="33"/>
                    <a:pt x="154" y="35"/>
                  </a:cubicBezTo>
                  <a:cubicBezTo>
                    <a:pt x="143" y="39"/>
                    <a:pt x="131" y="36"/>
                    <a:pt x="118" y="36"/>
                  </a:cubicBezTo>
                  <a:cubicBezTo>
                    <a:pt x="105" y="36"/>
                    <a:pt x="91" y="36"/>
                    <a:pt x="79" y="37"/>
                  </a:cubicBezTo>
                  <a:cubicBezTo>
                    <a:pt x="54" y="38"/>
                    <a:pt x="27" y="44"/>
                    <a:pt x="6" y="36"/>
                  </a:cubicBezTo>
                  <a:cubicBezTo>
                    <a:pt x="7" y="28"/>
                    <a:pt x="7" y="22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19"/>
            <p:cNvSpPr>
              <a:spLocks/>
            </p:cNvSpPr>
            <p:nvPr/>
          </p:nvSpPr>
          <p:spPr bwMode="auto">
            <a:xfrm>
              <a:off x="4633624" y="4863071"/>
              <a:ext cx="155727" cy="99762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5" y="11"/>
                  </a:cubicBezTo>
                  <a:cubicBezTo>
                    <a:pt x="31" y="12"/>
                    <a:pt x="30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5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20"/>
            <p:cNvSpPr>
              <a:spLocks/>
            </p:cNvSpPr>
            <p:nvPr/>
          </p:nvSpPr>
          <p:spPr bwMode="auto">
            <a:xfrm>
              <a:off x="52151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21"/>
            <p:cNvSpPr>
              <a:spLocks/>
            </p:cNvSpPr>
            <p:nvPr/>
          </p:nvSpPr>
          <p:spPr bwMode="auto">
            <a:xfrm>
              <a:off x="419258" y="4816839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2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7" y="27"/>
                  </a:cubicBezTo>
                  <a:cubicBezTo>
                    <a:pt x="5" y="24"/>
                    <a:pt x="8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2" y="13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22"/>
            <p:cNvSpPr>
              <a:spLocks/>
            </p:cNvSpPr>
            <p:nvPr/>
          </p:nvSpPr>
          <p:spPr bwMode="auto">
            <a:xfrm>
              <a:off x="224599" y="4838738"/>
              <a:ext cx="4866" cy="1216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23"/>
            <p:cNvSpPr>
              <a:spLocks/>
            </p:cNvSpPr>
            <p:nvPr/>
          </p:nvSpPr>
          <p:spPr bwMode="auto">
            <a:xfrm>
              <a:off x="4606859" y="4984733"/>
              <a:ext cx="216559" cy="87596"/>
            </a:xfrm>
            <a:custGeom>
              <a:avLst/>
              <a:gdLst>
                <a:gd name="T0" fmla="*/ 0 w 58"/>
                <a:gd name="T1" fmla="*/ 0 h 23"/>
                <a:gd name="T2" fmla="*/ 0 w 58"/>
                <a:gd name="T3" fmla="*/ 4 h 23"/>
                <a:gd name="T4" fmla="*/ 58 w 58"/>
                <a:gd name="T5" fmla="*/ 21 h 23"/>
                <a:gd name="T6" fmla="*/ 58 w 58"/>
                <a:gd name="T7" fmla="*/ 13 h 23"/>
                <a:gd name="T8" fmla="*/ 0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4" y="14"/>
                    <a:pt x="37" y="23"/>
                    <a:pt x="58" y="21"/>
                  </a:cubicBezTo>
                  <a:cubicBezTo>
                    <a:pt x="57" y="17"/>
                    <a:pt x="58" y="18"/>
                    <a:pt x="58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24"/>
            <p:cNvSpPr>
              <a:spLocks noEditPoints="1"/>
            </p:cNvSpPr>
            <p:nvPr/>
          </p:nvSpPr>
          <p:spPr bwMode="auto">
            <a:xfrm>
              <a:off x="3502170" y="4975000"/>
              <a:ext cx="231158" cy="304154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2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2" y="13"/>
                    <a:pt x="39" y="4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8"/>
                    <a:pt x="27" y="11"/>
                  </a:cubicBezTo>
                  <a:cubicBezTo>
                    <a:pt x="28" y="25"/>
                    <a:pt x="38" y="30"/>
                    <a:pt x="50" y="32"/>
                  </a:cubicBezTo>
                  <a:cubicBezTo>
                    <a:pt x="53" y="46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25"/>
            <p:cNvSpPr>
              <a:spLocks/>
            </p:cNvSpPr>
            <p:nvPr/>
          </p:nvSpPr>
          <p:spPr bwMode="auto">
            <a:xfrm>
              <a:off x="2798964" y="5011497"/>
              <a:ext cx="82730" cy="97329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8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0" y="11"/>
                    <a:pt x="13" y="4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8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4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26"/>
            <p:cNvSpPr>
              <a:spLocks noEditPoints="1"/>
            </p:cNvSpPr>
            <p:nvPr/>
          </p:nvSpPr>
          <p:spPr bwMode="auto">
            <a:xfrm>
              <a:off x="224599" y="4982299"/>
              <a:ext cx="545045" cy="727536"/>
            </a:xfrm>
            <a:custGeom>
              <a:avLst/>
              <a:gdLst>
                <a:gd name="T0" fmla="*/ 56 w 146"/>
                <a:gd name="T1" fmla="*/ 194 h 195"/>
                <a:gd name="T2" fmla="*/ 56 w 146"/>
                <a:gd name="T3" fmla="*/ 192 h 195"/>
                <a:gd name="T4" fmla="*/ 146 w 146"/>
                <a:gd name="T5" fmla="*/ 155 h 195"/>
                <a:gd name="T6" fmla="*/ 143 w 146"/>
                <a:gd name="T7" fmla="*/ 46 h 195"/>
                <a:gd name="T8" fmla="*/ 56 w 146"/>
                <a:gd name="T9" fmla="*/ 0 h 195"/>
                <a:gd name="T10" fmla="*/ 0 w 146"/>
                <a:gd name="T11" fmla="*/ 27 h 195"/>
                <a:gd name="T12" fmla="*/ 0 w 146"/>
                <a:gd name="T13" fmla="*/ 34 h 195"/>
                <a:gd name="T14" fmla="*/ 52 w 146"/>
                <a:gd name="T15" fmla="*/ 10 h 195"/>
                <a:gd name="T16" fmla="*/ 54 w 146"/>
                <a:gd name="T17" fmla="*/ 21 h 195"/>
                <a:gd name="T18" fmla="*/ 58 w 146"/>
                <a:gd name="T19" fmla="*/ 9 h 195"/>
                <a:gd name="T20" fmla="*/ 133 w 146"/>
                <a:gd name="T21" fmla="*/ 48 h 195"/>
                <a:gd name="T22" fmla="*/ 61 w 146"/>
                <a:gd name="T23" fmla="*/ 92 h 195"/>
                <a:gd name="T24" fmla="*/ 0 w 146"/>
                <a:gd name="T25" fmla="*/ 71 h 195"/>
                <a:gd name="T26" fmla="*/ 0 w 146"/>
                <a:gd name="T27" fmla="*/ 79 h 195"/>
                <a:gd name="T28" fmla="*/ 52 w 146"/>
                <a:gd name="T29" fmla="*/ 99 h 195"/>
                <a:gd name="T30" fmla="*/ 54 w 146"/>
                <a:gd name="T31" fmla="*/ 107 h 195"/>
                <a:gd name="T32" fmla="*/ 52 w 146"/>
                <a:gd name="T33" fmla="*/ 185 h 195"/>
                <a:gd name="T34" fmla="*/ 0 w 146"/>
                <a:gd name="T35" fmla="*/ 165 h 195"/>
                <a:gd name="T36" fmla="*/ 0 w 146"/>
                <a:gd name="T37" fmla="*/ 173 h 195"/>
                <a:gd name="T38" fmla="*/ 29 w 146"/>
                <a:gd name="T39" fmla="*/ 185 h 195"/>
                <a:gd name="T40" fmla="*/ 56 w 146"/>
                <a:gd name="T41" fmla="*/ 194 h 195"/>
                <a:gd name="T42" fmla="*/ 60 w 146"/>
                <a:gd name="T43" fmla="*/ 109 h 195"/>
                <a:gd name="T44" fmla="*/ 68 w 146"/>
                <a:gd name="T45" fmla="*/ 108 h 195"/>
                <a:gd name="T46" fmla="*/ 61 w 146"/>
                <a:gd name="T47" fmla="*/ 99 h 195"/>
                <a:gd name="T48" fmla="*/ 135 w 146"/>
                <a:gd name="T49" fmla="*/ 54 h 195"/>
                <a:gd name="T50" fmla="*/ 139 w 146"/>
                <a:gd name="T51" fmla="*/ 146 h 195"/>
                <a:gd name="T52" fmla="*/ 123 w 146"/>
                <a:gd name="T53" fmla="*/ 142 h 195"/>
                <a:gd name="T54" fmla="*/ 130 w 146"/>
                <a:gd name="T55" fmla="*/ 147 h 195"/>
                <a:gd name="T56" fmla="*/ 60 w 146"/>
                <a:gd name="T57" fmla="*/ 184 h 195"/>
                <a:gd name="T58" fmla="*/ 60 w 146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5">
                  <a:moveTo>
                    <a:pt x="56" y="194"/>
                  </a:moveTo>
                  <a:cubicBezTo>
                    <a:pt x="55" y="193"/>
                    <a:pt x="55" y="193"/>
                    <a:pt x="56" y="192"/>
                  </a:cubicBezTo>
                  <a:cubicBezTo>
                    <a:pt x="83" y="183"/>
                    <a:pt x="113" y="159"/>
                    <a:pt x="146" y="155"/>
                  </a:cubicBezTo>
                  <a:cubicBezTo>
                    <a:pt x="145" y="122"/>
                    <a:pt x="145" y="88"/>
                    <a:pt x="143" y="46"/>
                  </a:cubicBezTo>
                  <a:cubicBezTo>
                    <a:pt x="120" y="24"/>
                    <a:pt x="86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1" y="20"/>
                    <a:pt x="54" y="21"/>
                  </a:cubicBezTo>
                  <a:cubicBezTo>
                    <a:pt x="59" y="20"/>
                    <a:pt x="58" y="14"/>
                    <a:pt x="58" y="9"/>
                  </a:cubicBezTo>
                  <a:cubicBezTo>
                    <a:pt x="81" y="24"/>
                    <a:pt x="115" y="27"/>
                    <a:pt x="133" y="48"/>
                  </a:cubicBezTo>
                  <a:cubicBezTo>
                    <a:pt x="107" y="61"/>
                    <a:pt x="85" y="77"/>
                    <a:pt x="61" y="92"/>
                  </a:cubicBezTo>
                  <a:cubicBezTo>
                    <a:pt x="42" y="89"/>
                    <a:pt x="21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9" y="102"/>
                    <a:pt x="53" y="105"/>
                    <a:pt x="54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4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" y="177"/>
                    <a:pt x="19" y="181"/>
                    <a:pt x="29" y="185"/>
                  </a:cubicBezTo>
                  <a:cubicBezTo>
                    <a:pt x="38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1" y="103"/>
                    <a:pt x="65" y="111"/>
                    <a:pt x="68" y="108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1" y="81"/>
                    <a:pt x="139" y="123"/>
                    <a:pt x="139" y="146"/>
                  </a:cubicBezTo>
                  <a:cubicBezTo>
                    <a:pt x="134" y="145"/>
                    <a:pt x="129" y="138"/>
                    <a:pt x="123" y="142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1"/>
                    <a:pt x="83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27"/>
            <p:cNvSpPr>
              <a:spLocks/>
            </p:cNvSpPr>
            <p:nvPr/>
          </p:nvSpPr>
          <p:spPr bwMode="auto">
            <a:xfrm>
              <a:off x="3390241" y="5040696"/>
              <a:ext cx="51099" cy="153293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2"/>
                    <a:pt x="8" y="12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28"/>
            <p:cNvSpPr>
              <a:spLocks noEditPoints="1"/>
            </p:cNvSpPr>
            <p:nvPr/>
          </p:nvSpPr>
          <p:spPr bwMode="auto">
            <a:xfrm>
              <a:off x="5602052" y="5079628"/>
              <a:ext cx="318755" cy="530445"/>
            </a:xfrm>
            <a:custGeom>
              <a:avLst/>
              <a:gdLst>
                <a:gd name="T0" fmla="*/ 62 w 85"/>
                <a:gd name="T1" fmla="*/ 94 h 142"/>
                <a:gd name="T2" fmla="*/ 46 w 85"/>
                <a:gd name="T3" fmla="*/ 110 h 142"/>
                <a:gd name="T4" fmla="*/ 38 w 85"/>
                <a:gd name="T5" fmla="*/ 92 h 142"/>
                <a:gd name="T6" fmla="*/ 36 w 85"/>
                <a:gd name="T7" fmla="*/ 66 h 142"/>
                <a:gd name="T8" fmla="*/ 48 w 85"/>
                <a:gd name="T9" fmla="*/ 32 h 142"/>
                <a:gd name="T10" fmla="*/ 25 w 85"/>
                <a:gd name="T11" fmla="*/ 2 h 142"/>
                <a:gd name="T12" fmla="*/ 7 w 85"/>
                <a:gd name="T13" fmla="*/ 83 h 142"/>
                <a:gd name="T14" fmla="*/ 29 w 85"/>
                <a:gd name="T15" fmla="*/ 134 h 142"/>
                <a:gd name="T16" fmla="*/ 55 w 85"/>
                <a:gd name="T17" fmla="*/ 140 h 142"/>
                <a:gd name="T18" fmla="*/ 62 w 85"/>
                <a:gd name="T19" fmla="*/ 94 h 142"/>
                <a:gd name="T20" fmla="*/ 14 w 85"/>
                <a:gd name="T21" fmla="*/ 73 h 142"/>
                <a:gd name="T22" fmla="*/ 12 w 85"/>
                <a:gd name="T23" fmla="*/ 39 h 142"/>
                <a:gd name="T24" fmla="*/ 25 w 85"/>
                <a:gd name="T25" fmla="*/ 9 h 142"/>
                <a:gd name="T26" fmla="*/ 41 w 85"/>
                <a:gd name="T27" fmla="*/ 32 h 142"/>
                <a:gd name="T28" fmla="*/ 31 w 85"/>
                <a:gd name="T29" fmla="*/ 65 h 142"/>
                <a:gd name="T30" fmla="*/ 39 w 85"/>
                <a:gd name="T31" fmla="*/ 116 h 142"/>
                <a:gd name="T32" fmla="*/ 62 w 85"/>
                <a:gd name="T33" fmla="*/ 101 h 142"/>
                <a:gd name="T34" fmla="*/ 59 w 85"/>
                <a:gd name="T35" fmla="*/ 131 h 142"/>
                <a:gd name="T36" fmla="*/ 14 w 85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2">
                  <a:moveTo>
                    <a:pt x="62" y="94"/>
                  </a:moveTo>
                  <a:cubicBezTo>
                    <a:pt x="53" y="95"/>
                    <a:pt x="54" y="112"/>
                    <a:pt x="46" y="110"/>
                  </a:cubicBezTo>
                  <a:cubicBezTo>
                    <a:pt x="39" y="110"/>
                    <a:pt x="38" y="98"/>
                    <a:pt x="38" y="92"/>
                  </a:cubicBezTo>
                  <a:cubicBezTo>
                    <a:pt x="37" y="84"/>
                    <a:pt x="36" y="73"/>
                    <a:pt x="36" y="66"/>
                  </a:cubicBezTo>
                  <a:cubicBezTo>
                    <a:pt x="37" y="53"/>
                    <a:pt x="48" y="46"/>
                    <a:pt x="48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7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5" y="140"/>
                  </a:cubicBezTo>
                  <a:cubicBezTo>
                    <a:pt x="69" y="138"/>
                    <a:pt x="85" y="103"/>
                    <a:pt x="62" y="94"/>
                  </a:cubicBezTo>
                  <a:close/>
                  <a:moveTo>
                    <a:pt x="14" y="73"/>
                  </a:moveTo>
                  <a:cubicBezTo>
                    <a:pt x="13" y="60"/>
                    <a:pt x="11" y="48"/>
                    <a:pt x="12" y="39"/>
                  </a:cubicBezTo>
                  <a:cubicBezTo>
                    <a:pt x="13" y="24"/>
                    <a:pt x="16" y="14"/>
                    <a:pt x="25" y="9"/>
                  </a:cubicBezTo>
                  <a:cubicBezTo>
                    <a:pt x="27" y="16"/>
                    <a:pt x="40" y="21"/>
                    <a:pt x="41" y="32"/>
                  </a:cubicBezTo>
                  <a:cubicBezTo>
                    <a:pt x="41" y="41"/>
                    <a:pt x="32" y="52"/>
                    <a:pt x="31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2" y="101"/>
                  </a:cubicBezTo>
                  <a:cubicBezTo>
                    <a:pt x="71" y="107"/>
                    <a:pt x="64" y="125"/>
                    <a:pt x="59" y="131"/>
                  </a:cubicBezTo>
                  <a:cubicBezTo>
                    <a:pt x="23" y="137"/>
                    <a:pt x="16" y="10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29"/>
            <p:cNvSpPr>
              <a:spLocks/>
            </p:cNvSpPr>
            <p:nvPr/>
          </p:nvSpPr>
          <p:spPr bwMode="auto">
            <a:xfrm>
              <a:off x="3336710" y="5052863"/>
              <a:ext cx="53531" cy="119228"/>
            </a:xfrm>
            <a:custGeom>
              <a:avLst/>
              <a:gdLst>
                <a:gd name="T0" fmla="*/ 9 w 14"/>
                <a:gd name="T1" fmla="*/ 32 h 32"/>
                <a:gd name="T2" fmla="*/ 9 w 14"/>
                <a:gd name="T3" fmla="*/ 0 h 32"/>
                <a:gd name="T4" fmla="*/ 5 w 14"/>
                <a:gd name="T5" fmla="*/ 3 h 32"/>
                <a:gd name="T6" fmla="*/ 9 w 1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9" y="32"/>
                  </a:moveTo>
                  <a:cubicBezTo>
                    <a:pt x="10" y="19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30"/>
            <p:cNvSpPr>
              <a:spLocks noEditPoints="1"/>
            </p:cNvSpPr>
            <p:nvPr/>
          </p:nvSpPr>
          <p:spPr bwMode="auto">
            <a:xfrm>
              <a:off x="5378194" y="5067462"/>
              <a:ext cx="236025" cy="542611"/>
            </a:xfrm>
            <a:custGeom>
              <a:avLst/>
              <a:gdLst>
                <a:gd name="T0" fmla="*/ 3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59 w 63"/>
                <a:gd name="T7" fmla="*/ 95 h 145"/>
                <a:gd name="T8" fmla="*/ 51 w 63"/>
                <a:gd name="T9" fmla="*/ 81 h 145"/>
                <a:gd name="T10" fmla="*/ 35 w 63"/>
                <a:gd name="T11" fmla="*/ 10 h 145"/>
                <a:gd name="T12" fmla="*/ 3 w 63"/>
                <a:gd name="T13" fmla="*/ 15 h 145"/>
                <a:gd name="T14" fmla="*/ 38 w 63"/>
                <a:gd name="T15" fmla="*/ 85 h 145"/>
                <a:gd name="T16" fmla="*/ 51 w 63"/>
                <a:gd name="T17" fmla="*/ 92 h 145"/>
                <a:gd name="T18" fmla="*/ 31 w 63"/>
                <a:gd name="T19" fmla="*/ 130 h 145"/>
                <a:gd name="T20" fmla="*/ 9 w 63"/>
                <a:gd name="T21" fmla="*/ 19 h 145"/>
                <a:gd name="T22" fmla="*/ 38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5"/>
                    <a:pt x="40" y="139"/>
                  </a:cubicBezTo>
                  <a:cubicBezTo>
                    <a:pt x="54" y="136"/>
                    <a:pt x="63" y="111"/>
                    <a:pt x="59" y="95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6"/>
                    <a:pt x="35" y="10"/>
                  </a:cubicBezTo>
                  <a:cubicBezTo>
                    <a:pt x="22" y="8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2"/>
                  </a:cubicBezTo>
                  <a:cubicBezTo>
                    <a:pt x="57" y="105"/>
                    <a:pt x="50" y="138"/>
                    <a:pt x="31" y="130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31"/>
            <p:cNvSpPr>
              <a:spLocks noEditPoints="1"/>
            </p:cNvSpPr>
            <p:nvPr/>
          </p:nvSpPr>
          <p:spPr bwMode="auto">
            <a:xfrm>
              <a:off x="1949765" y="5052863"/>
              <a:ext cx="160594" cy="187358"/>
            </a:xfrm>
            <a:custGeom>
              <a:avLst/>
              <a:gdLst>
                <a:gd name="T0" fmla="*/ 6 w 43"/>
                <a:gd name="T1" fmla="*/ 4 h 50"/>
                <a:gd name="T2" fmla="*/ 4 w 43"/>
                <a:gd name="T3" fmla="*/ 50 h 50"/>
                <a:gd name="T4" fmla="*/ 39 w 43"/>
                <a:gd name="T5" fmla="*/ 46 h 50"/>
                <a:gd name="T6" fmla="*/ 41 w 43"/>
                <a:gd name="T7" fmla="*/ 4 h 50"/>
                <a:gd name="T8" fmla="*/ 6 w 43"/>
                <a:gd name="T9" fmla="*/ 4 h 50"/>
                <a:gd name="T10" fmla="*/ 35 w 43"/>
                <a:gd name="T11" fmla="*/ 39 h 50"/>
                <a:gd name="T12" fmla="*/ 10 w 43"/>
                <a:gd name="T13" fmla="*/ 43 h 50"/>
                <a:gd name="T14" fmla="*/ 12 w 43"/>
                <a:gd name="T15" fmla="*/ 8 h 50"/>
                <a:gd name="T16" fmla="*/ 36 w 43"/>
                <a:gd name="T17" fmla="*/ 9 h 50"/>
                <a:gd name="T18" fmla="*/ 35 w 43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6" y="4"/>
                  </a:moveTo>
                  <a:cubicBezTo>
                    <a:pt x="4" y="17"/>
                    <a:pt x="0" y="35"/>
                    <a:pt x="4" y="50"/>
                  </a:cubicBezTo>
                  <a:cubicBezTo>
                    <a:pt x="14" y="50"/>
                    <a:pt x="28" y="48"/>
                    <a:pt x="39" y="46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4"/>
                  </a:cubicBezTo>
                  <a:close/>
                  <a:moveTo>
                    <a:pt x="35" y="39"/>
                  </a:moveTo>
                  <a:cubicBezTo>
                    <a:pt x="29" y="43"/>
                    <a:pt x="17" y="40"/>
                    <a:pt x="10" y="43"/>
                  </a:cubicBezTo>
                  <a:cubicBezTo>
                    <a:pt x="7" y="33"/>
                    <a:pt x="10" y="18"/>
                    <a:pt x="12" y="8"/>
                  </a:cubicBezTo>
                  <a:cubicBezTo>
                    <a:pt x="23" y="8"/>
                    <a:pt x="25" y="8"/>
                    <a:pt x="36" y="9"/>
                  </a:cubicBezTo>
                  <a:cubicBezTo>
                    <a:pt x="36" y="16"/>
                    <a:pt x="35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32"/>
            <p:cNvSpPr>
              <a:spLocks/>
            </p:cNvSpPr>
            <p:nvPr/>
          </p:nvSpPr>
          <p:spPr bwMode="auto">
            <a:xfrm>
              <a:off x="3560568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5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8" y="24"/>
                    <a:pt x="15" y="29"/>
                  </a:cubicBezTo>
                  <a:cubicBezTo>
                    <a:pt x="15" y="18"/>
                    <a:pt x="8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33"/>
            <p:cNvSpPr>
              <a:spLocks noEditPoints="1"/>
            </p:cNvSpPr>
            <p:nvPr/>
          </p:nvSpPr>
          <p:spPr bwMode="auto">
            <a:xfrm>
              <a:off x="5095939" y="5101528"/>
              <a:ext cx="316321" cy="510979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2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6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3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4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79 h 137"/>
                <a:gd name="T32" fmla="*/ 37 w 85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4"/>
                    <a:pt x="65" y="132"/>
                  </a:cubicBezTo>
                  <a:cubicBezTo>
                    <a:pt x="70" y="131"/>
                    <a:pt x="76" y="122"/>
                    <a:pt x="78" y="116"/>
                  </a:cubicBezTo>
                  <a:cubicBezTo>
                    <a:pt x="85" y="88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29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1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5"/>
                    <a:pt x="34" y="118"/>
                    <a:pt x="31" y="127"/>
                  </a:cubicBezTo>
                  <a:cubicBezTo>
                    <a:pt x="6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34"/>
            <p:cNvSpPr>
              <a:spLocks noEditPoints="1"/>
            </p:cNvSpPr>
            <p:nvPr/>
          </p:nvSpPr>
          <p:spPr bwMode="auto">
            <a:xfrm>
              <a:off x="1721041" y="5060162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5 h 56"/>
                <a:gd name="T14" fmla="*/ 10 w 58"/>
                <a:gd name="T15" fmla="*/ 9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1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8"/>
                    <a:pt x="51" y="49"/>
                  </a:cubicBezTo>
                  <a:cubicBezTo>
                    <a:pt x="56" y="38"/>
                    <a:pt x="58" y="15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5"/>
                  </a:cubicBezTo>
                  <a:cubicBezTo>
                    <a:pt x="5" y="30"/>
                    <a:pt x="7" y="22"/>
                    <a:pt x="10" y="9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1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35"/>
            <p:cNvSpPr>
              <a:spLocks noEditPoints="1"/>
            </p:cNvSpPr>
            <p:nvPr/>
          </p:nvSpPr>
          <p:spPr bwMode="auto">
            <a:xfrm>
              <a:off x="1497183" y="5055296"/>
              <a:ext cx="172761" cy="223858"/>
            </a:xfrm>
            <a:custGeom>
              <a:avLst/>
              <a:gdLst>
                <a:gd name="T0" fmla="*/ 46 w 46"/>
                <a:gd name="T1" fmla="*/ 7 h 60"/>
                <a:gd name="T2" fmla="*/ 3 w 46"/>
                <a:gd name="T3" fmla="*/ 2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9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7"/>
                  </a:moveTo>
                  <a:cubicBezTo>
                    <a:pt x="36" y="1"/>
                    <a:pt x="12" y="0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2" y="11"/>
                    <a:pt x="3" y="22"/>
                    <a:pt x="3" y="33"/>
                  </a:cubicBezTo>
                  <a:cubicBezTo>
                    <a:pt x="3" y="39"/>
                    <a:pt x="0" y="52"/>
                    <a:pt x="4" y="55"/>
                  </a:cubicBezTo>
                  <a:cubicBezTo>
                    <a:pt x="5" y="60"/>
                    <a:pt x="13" y="55"/>
                    <a:pt x="20" y="55"/>
                  </a:cubicBezTo>
                  <a:cubicBezTo>
                    <a:pt x="28" y="55"/>
                    <a:pt x="38" y="57"/>
                    <a:pt x="43" y="56"/>
                  </a:cubicBezTo>
                  <a:cubicBezTo>
                    <a:pt x="45" y="42"/>
                    <a:pt x="46" y="20"/>
                    <a:pt x="46" y="7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9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36"/>
            <p:cNvSpPr>
              <a:spLocks noEditPoints="1"/>
            </p:cNvSpPr>
            <p:nvPr/>
          </p:nvSpPr>
          <p:spPr bwMode="auto">
            <a:xfrm>
              <a:off x="5439026" y="5157491"/>
              <a:ext cx="107062" cy="153293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7" y="0"/>
                  </a:cubicBezTo>
                  <a:cubicBezTo>
                    <a:pt x="9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37"/>
            <p:cNvSpPr>
              <a:spLocks/>
            </p:cNvSpPr>
            <p:nvPr/>
          </p:nvSpPr>
          <p:spPr bwMode="auto">
            <a:xfrm>
              <a:off x="2000862" y="5094227"/>
              <a:ext cx="87597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2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6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6" y="6"/>
                    <a:pt x="8" y="7"/>
                    <a:pt x="8" y="9"/>
                  </a:cubicBezTo>
                  <a:cubicBezTo>
                    <a:pt x="7" y="9"/>
                    <a:pt x="5" y="9"/>
                    <a:pt x="3" y="9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4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6" y="0"/>
                  </a:cubicBezTo>
                  <a:cubicBezTo>
                    <a:pt x="6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38"/>
            <p:cNvSpPr>
              <a:spLocks noEditPoints="1"/>
            </p:cNvSpPr>
            <p:nvPr/>
          </p:nvSpPr>
          <p:spPr bwMode="auto">
            <a:xfrm>
              <a:off x="776945" y="5060162"/>
              <a:ext cx="116795" cy="172759"/>
            </a:xfrm>
            <a:custGeom>
              <a:avLst/>
              <a:gdLst>
                <a:gd name="T0" fmla="*/ 3 w 31"/>
                <a:gd name="T1" fmla="*/ 4 h 46"/>
                <a:gd name="T2" fmla="*/ 2 w 31"/>
                <a:gd name="T3" fmla="*/ 31 h 46"/>
                <a:gd name="T4" fmla="*/ 3 w 31"/>
                <a:gd name="T5" fmla="*/ 4 h 46"/>
                <a:gd name="T6" fmla="*/ 18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8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3" y="22"/>
                    <a:pt x="2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6" y="11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39"/>
            <p:cNvSpPr>
              <a:spLocks/>
            </p:cNvSpPr>
            <p:nvPr/>
          </p:nvSpPr>
          <p:spPr bwMode="auto">
            <a:xfrm>
              <a:off x="2643237" y="5103960"/>
              <a:ext cx="82730" cy="172759"/>
            </a:xfrm>
            <a:custGeom>
              <a:avLst/>
              <a:gdLst>
                <a:gd name="T0" fmla="*/ 22 w 22"/>
                <a:gd name="T1" fmla="*/ 14 h 46"/>
                <a:gd name="T2" fmla="*/ 4 w 22"/>
                <a:gd name="T3" fmla="*/ 3 h 46"/>
                <a:gd name="T4" fmla="*/ 16 w 22"/>
                <a:gd name="T5" fmla="*/ 18 h 46"/>
                <a:gd name="T6" fmla="*/ 1 w 22"/>
                <a:gd name="T7" fmla="*/ 23 h 46"/>
                <a:gd name="T8" fmla="*/ 12 w 22"/>
                <a:gd name="T9" fmla="*/ 36 h 46"/>
                <a:gd name="T10" fmla="*/ 0 w 22"/>
                <a:gd name="T11" fmla="*/ 42 h 46"/>
                <a:gd name="T12" fmla="*/ 20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1" y="0"/>
                    <a:pt x="4" y="3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2"/>
                    <a:pt x="8" y="20"/>
                    <a:pt x="1" y="23"/>
                  </a:cubicBezTo>
                  <a:cubicBezTo>
                    <a:pt x="0" y="32"/>
                    <a:pt x="11" y="28"/>
                    <a:pt x="12" y="36"/>
                  </a:cubicBezTo>
                  <a:cubicBezTo>
                    <a:pt x="8" y="38"/>
                    <a:pt x="1" y="37"/>
                    <a:pt x="0" y="42"/>
                  </a:cubicBezTo>
                  <a:cubicBezTo>
                    <a:pt x="4" y="46"/>
                    <a:pt x="18" y="41"/>
                    <a:pt x="20" y="34"/>
                  </a:cubicBezTo>
                  <a:cubicBezTo>
                    <a:pt x="19" y="30"/>
                    <a:pt x="16" y="28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40"/>
            <p:cNvSpPr>
              <a:spLocks/>
            </p:cNvSpPr>
            <p:nvPr/>
          </p:nvSpPr>
          <p:spPr bwMode="auto">
            <a:xfrm>
              <a:off x="411959" y="5079628"/>
              <a:ext cx="36499" cy="63264"/>
            </a:xfrm>
            <a:custGeom>
              <a:avLst/>
              <a:gdLst>
                <a:gd name="T0" fmla="*/ 8 w 10"/>
                <a:gd name="T1" fmla="*/ 0 h 17"/>
                <a:gd name="T2" fmla="*/ 4 w 10"/>
                <a:gd name="T3" fmla="*/ 0 h 17"/>
                <a:gd name="T4" fmla="*/ 5 w 10"/>
                <a:gd name="T5" fmla="*/ 17 h 17"/>
                <a:gd name="T6" fmla="*/ 8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7" y="10"/>
                    <a:pt x="1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41"/>
            <p:cNvSpPr>
              <a:spLocks/>
            </p:cNvSpPr>
            <p:nvPr/>
          </p:nvSpPr>
          <p:spPr bwMode="auto">
            <a:xfrm>
              <a:off x="2735700" y="5130727"/>
              <a:ext cx="94897" cy="102196"/>
            </a:xfrm>
            <a:custGeom>
              <a:avLst/>
              <a:gdLst>
                <a:gd name="T0" fmla="*/ 24 w 25"/>
                <a:gd name="T1" fmla="*/ 1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19 h 27"/>
                <a:gd name="T8" fmla="*/ 6 w 25"/>
                <a:gd name="T9" fmla="*/ 9 h 27"/>
                <a:gd name="T10" fmla="*/ 14 w 25"/>
                <a:gd name="T11" fmla="*/ 26 h 27"/>
                <a:gd name="T12" fmla="*/ 25 w 25"/>
                <a:gd name="T13" fmla="*/ 4 h 27"/>
                <a:gd name="T14" fmla="*/ 24 w 25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5"/>
                    <a:pt x="20" y="7"/>
                  </a:cubicBezTo>
                  <a:cubicBezTo>
                    <a:pt x="17" y="11"/>
                    <a:pt x="18" y="19"/>
                    <a:pt x="12" y="19"/>
                  </a:cubicBezTo>
                  <a:cubicBezTo>
                    <a:pt x="9" y="16"/>
                    <a:pt x="13" y="10"/>
                    <a:pt x="6" y="9"/>
                  </a:cubicBezTo>
                  <a:cubicBezTo>
                    <a:pt x="0" y="18"/>
                    <a:pt x="7" y="27"/>
                    <a:pt x="14" y="26"/>
                  </a:cubicBezTo>
                  <a:cubicBezTo>
                    <a:pt x="22" y="26"/>
                    <a:pt x="24" y="13"/>
                    <a:pt x="25" y="4"/>
                  </a:cubicBezTo>
                  <a:cubicBezTo>
                    <a:pt x="24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42"/>
            <p:cNvSpPr>
              <a:spLocks/>
            </p:cNvSpPr>
            <p:nvPr/>
          </p:nvSpPr>
          <p:spPr bwMode="auto">
            <a:xfrm>
              <a:off x="1572612" y="5111261"/>
              <a:ext cx="36499" cy="94895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43"/>
            <p:cNvSpPr>
              <a:spLocks/>
            </p:cNvSpPr>
            <p:nvPr/>
          </p:nvSpPr>
          <p:spPr bwMode="auto">
            <a:xfrm>
              <a:off x="1791604" y="5108827"/>
              <a:ext cx="90031" cy="99762"/>
            </a:xfrm>
            <a:custGeom>
              <a:avLst/>
              <a:gdLst>
                <a:gd name="T0" fmla="*/ 16 w 24"/>
                <a:gd name="T1" fmla="*/ 16 h 27"/>
                <a:gd name="T2" fmla="*/ 19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3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8" y="13"/>
                    <a:pt x="19" y="12"/>
                  </a:cubicBezTo>
                  <a:cubicBezTo>
                    <a:pt x="15" y="8"/>
                    <a:pt x="11" y="0"/>
                    <a:pt x="4" y="4"/>
                  </a:cubicBezTo>
                  <a:cubicBezTo>
                    <a:pt x="2" y="11"/>
                    <a:pt x="12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8" y="23"/>
                    <a:pt x="23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44"/>
            <p:cNvSpPr>
              <a:spLocks noEditPoints="1"/>
            </p:cNvSpPr>
            <p:nvPr/>
          </p:nvSpPr>
          <p:spPr bwMode="auto">
            <a:xfrm>
              <a:off x="5173803" y="5164792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0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29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1"/>
                    <a:pt x="24" y="36"/>
                    <a:pt x="19" y="40"/>
                  </a:cubicBezTo>
                  <a:cubicBezTo>
                    <a:pt x="7" y="39"/>
                    <a:pt x="14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45"/>
            <p:cNvSpPr>
              <a:spLocks/>
            </p:cNvSpPr>
            <p:nvPr/>
          </p:nvSpPr>
          <p:spPr bwMode="auto">
            <a:xfrm>
              <a:off x="421692" y="5159925"/>
              <a:ext cx="31633" cy="63264"/>
            </a:xfrm>
            <a:custGeom>
              <a:avLst/>
              <a:gdLst>
                <a:gd name="T0" fmla="*/ 2 w 8"/>
                <a:gd name="T1" fmla="*/ 0 h 17"/>
                <a:gd name="T2" fmla="*/ 6 w 8"/>
                <a:gd name="T3" fmla="*/ 17 h 17"/>
                <a:gd name="T4" fmla="*/ 6 w 8"/>
                <a:gd name="T5" fmla="*/ 0 h 17"/>
                <a:gd name="T6" fmla="*/ 2 w 8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46"/>
            <p:cNvSpPr>
              <a:spLocks/>
            </p:cNvSpPr>
            <p:nvPr/>
          </p:nvSpPr>
          <p:spPr bwMode="auto">
            <a:xfrm>
              <a:off x="3781991" y="5215889"/>
              <a:ext cx="170327" cy="192225"/>
            </a:xfrm>
            <a:custGeom>
              <a:avLst/>
              <a:gdLst>
                <a:gd name="T0" fmla="*/ 29 w 46"/>
                <a:gd name="T1" fmla="*/ 20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4 h 51"/>
                <a:gd name="T8" fmla="*/ 29 w 46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0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47"/>
            <p:cNvSpPr>
              <a:spLocks noEditPoints="1"/>
            </p:cNvSpPr>
            <p:nvPr/>
          </p:nvSpPr>
          <p:spPr bwMode="auto">
            <a:xfrm>
              <a:off x="3803891" y="5249954"/>
              <a:ext cx="309022" cy="255489"/>
            </a:xfrm>
            <a:custGeom>
              <a:avLst/>
              <a:gdLst>
                <a:gd name="T0" fmla="*/ 49 w 83"/>
                <a:gd name="T1" fmla="*/ 2 h 68"/>
                <a:gd name="T2" fmla="*/ 9 w 83"/>
                <a:gd name="T3" fmla="*/ 28 h 68"/>
                <a:gd name="T4" fmla="*/ 6 w 83"/>
                <a:gd name="T5" fmla="*/ 62 h 68"/>
                <a:gd name="T6" fmla="*/ 53 w 83"/>
                <a:gd name="T7" fmla="*/ 56 h 68"/>
                <a:gd name="T8" fmla="*/ 49 w 83"/>
                <a:gd name="T9" fmla="*/ 2 h 68"/>
                <a:gd name="T10" fmla="*/ 12 w 83"/>
                <a:gd name="T11" fmla="*/ 56 h 68"/>
                <a:gd name="T12" fmla="*/ 64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49" y="2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2"/>
                    <a:pt x="6" y="62"/>
                  </a:cubicBezTo>
                  <a:cubicBezTo>
                    <a:pt x="18" y="68"/>
                    <a:pt x="40" y="65"/>
                    <a:pt x="53" y="56"/>
                  </a:cubicBezTo>
                  <a:cubicBezTo>
                    <a:pt x="74" y="41"/>
                    <a:pt x="83" y="0"/>
                    <a:pt x="49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4" y="14"/>
                  </a:cubicBezTo>
                  <a:cubicBezTo>
                    <a:pt x="69" y="42"/>
                    <a:pt x="40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48"/>
            <p:cNvSpPr>
              <a:spLocks/>
            </p:cNvSpPr>
            <p:nvPr/>
          </p:nvSpPr>
          <p:spPr bwMode="auto">
            <a:xfrm>
              <a:off x="421692" y="5249954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5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5" y="13"/>
                  </a:cubicBezTo>
                  <a:cubicBezTo>
                    <a:pt x="6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49"/>
            <p:cNvSpPr>
              <a:spLocks noEditPoints="1"/>
            </p:cNvSpPr>
            <p:nvPr/>
          </p:nvSpPr>
          <p:spPr bwMode="auto">
            <a:xfrm>
              <a:off x="1944898" y="5279153"/>
              <a:ext cx="150861" cy="170326"/>
            </a:xfrm>
            <a:custGeom>
              <a:avLst/>
              <a:gdLst>
                <a:gd name="T0" fmla="*/ 3 w 40"/>
                <a:gd name="T1" fmla="*/ 5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3 h 45"/>
                <a:gd name="T8" fmla="*/ 3 w 40"/>
                <a:gd name="T9" fmla="*/ 5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0 h 45"/>
                <a:gd name="T18" fmla="*/ 23 w 40"/>
                <a:gd name="T19" fmla="*/ 36 h 45"/>
                <a:gd name="T20" fmla="*/ 27 w 40"/>
                <a:gd name="T21" fmla="*/ 27 h 45"/>
                <a:gd name="T22" fmla="*/ 18 w 40"/>
                <a:gd name="T23" fmla="*/ 22 h 45"/>
                <a:gd name="T24" fmla="*/ 25 w 40"/>
                <a:gd name="T25" fmla="*/ 11 h 45"/>
                <a:gd name="T26" fmla="*/ 13 w 40"/>
                <a:gd name="T27" fmla="*/ 36 h 45"/>
                <a:gd name="T28" fmla="*/ 10 w 40"/>
                <a:gd name="T29" fmla="*/ 8 h 45"/>
                <a:gd name="T30" fmla="*/ 33 w 40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5"/>
                  </a:moveTo>
                  <a:cubicBezTo>
                    <a:pt x="4" y="18"/>
                    <a:pt x="0" y="33"/>
                    <a:pt x="2" y="43"/>
                  </a:cubicBezTo>
                  <a:cubicBezTo>
                    <a:pt x="9" y="45"/>
                    <a:pt x="27" y="41"/>
                    <a:pt x="33" y="42"/>
                  </a:cubicBezTo>
                  <a:cubicBezTo>
                    <a:pt x="37" y="31"/>
                    <a:pt x="36" y="15"/>
                    <a:pt x="40" y="3"/>
                  </a:cubicBezTo>
                  <a:cubicBezTo>
                    <a:pt x="30" y="1"/>
                    <a:pt x="10" y="0"/>
                    <a:pt x="3" y="5"/>
                  </a:cubicBezTo>
                  <a:close/>
                  <a:moveTo>
                    <a:pt x="17" y="32"/>
                  </a:moveTo>
                  <a:cubicBezTo>
                    <a:pt x="16" y="28"/>
                    <a:pt x="20" y="29"/>
                    <a:pt x="22" y="28"/>
                  </a:cubicBezTo>
                  <a:cubicBezTo>
                    <a:pt x="21" y="30"/>
                    <a:pt x="21" y="33"/>
                    <a:pt x="17" y="32"/>
                  </a:cubicBezTo>
                  <a:close/>
                  <a:moveTo>
                    <a:pt x="33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5" y="11"/>
                  </a:cubicBezTo>
                  <a:cubicBezTo>
                    <a:pt x="14" y="6"/>
                    <a:pt x="9" y="30"/>
                    <a:pt x="13" y="36"/>
                  </a:cubicBezTo>
                  <a:cubicBezTo>
                    <a:pt x="3" y="35"/>
                    <a:pt x="11" y="17"/>
                    <a:pt x="10" y="8"/>
                  </a:cubicBezTo>
                  <a:cubicBezTo>
                    <a:pt x="20" y="10"/>
                    <a:pt x="27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50"/>
            <p:cNvSpPr>
              <a:spLocks noEditPoints="1"/>
            </p:cNvSpPr>
            <p:nvPr/>
          </p:nvSpPr>
          <p:spPr bwMode="auto">
            <a:xfrm>
              <a:off x="1691842" y="5284020"/>
              <a:ext cx="218991" cy="182492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3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39"/>
                    <a:pt x="10" y="41"/>
                  </a:cubicBezTo>
                  <a:cubicBezTo>
                    <a:pt x="9" y="27"/>
                    <a:pt x="9" y="22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7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51"/>
            <p:cNvSpPr>
              <a:spLocks noEditPoints="1"/>
            </p:cNvSpPr>
            <p:nvPr/>
          </p:nvSpPr>
          <p:spPr bwMode="auto">
            <a:xfrm>
              <a:off x="1470417" y="5296187"/>
              <a:ext cx="160594" cy="167892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10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10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3" y="33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4"/>
                    <a:pt x="27" y="44"/>
                    <a:pt x="39" y="45"/>
                  </a:cubicBezTo>
                  <a:close/>
                  <a:moveTo>
                    <a:pt x="10" y="9"/>
                  </a:moveTo>
                  <a:cubicBezTo>
                    <a:pt x="15" y="12"/>
                    <a:pt x="28" y="4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6"/>
                  </a:cubicBezTo>
                  <a:cubicBezTo>
                    <a:pt x="8" y="26"/>
                    <a:pt x="9" y="17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52"/>
            <p:cNvSpPr>
              <a:spLocks/>
            </p:cNvSpPr>
            <p:nvPr/>
          </p:nvSpPr>
          <p:spPr bwMode="auto">
            <a:xfrm>
              <a:off x="1774572" y="5325385"/>
              <a:ext cx="77864" cy="104628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0 h 28"/>
                <a:gd name="T6" fmla="*/ 8 w 21"/>
                <a:gd name="T7" fmla="*/ 20 h 28"/>
                <a:gd name="T8" fmla="*/ 1 w 21"/>
                <a:gd name="T9" fmla="*/ 24 h 28"/>
                <a:gd name="T10" fmla="*/ 14 w 21"/>
                <a:gd name="T11" fmla="*/ 25 h 28"/>
                <a:gd name="T12" fmla="*/ 16 w 21"/>
                <a:gd name="T13" fmla="*/ 20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3"/>
                    <a:pt x="3" y="8"/>
                    <a:pt x="0" y="10"/>
                  </a:cubicBezTo>
                  <a:cubicBezTo>
                    <a:pt x="0" y="16"/>
                    <a:pt x="5" y="17"/>
                    <a:pt x="8" y="20"/>
                  </a:cubicBezTo>
                  <a:cubicBezTo>
                    <a:pt x="5" y="22"/>
                    <a:pt x="0" y="20"/>
                    <a:pt x="1" y="24"/>
                  </a:cubicBezTo>
                  <a:cubicBezTo>
                    <a:pt x="3" y="28"/>
                    <a:pt x="11" y="25"/>
                    <a:pt x="14" y="25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3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53"/>
            <p:cNvSpPr>
              <a:spLocks noEditPoints="1"/>
            </p:cNvSpPr>
            <p:nvPr/>
          </p:nvSpPr>
          <p:spPr bwMode="auto">
            <a:xfrm>
              <a:off x="5439026" y="5388650"/>
              <a:ext cx="126528" cy="153293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4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2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54"/>
            <p:cNvSpPr>
              <a:spLocks/>
            </p:cNvSpPr>
            <p:nvPr/>
          </p:nvSpPr>
          <p:spPr bwMode="auto">
            <a:xfrm>
              <a:off x="1523948" y="5339985"/>
              <a:ext cx="75431" cy="70563"/>
            </a:xfrm>
            <a:custGeom>
              <a:avLst/>
              <a:gdLst>
                <a:gd name="T0" fmla="*/ 20 w 20"/>
                <a:gd name="T1" fmla="*/ 15 h 19"/>
                <a:gd name="T2" fmla="*/ 14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3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8" y="12"/>
                    <a:pt x="15" y="9"/>
                    <a:pt x="14" y="5"/>
                  </a:cubicBezTo>
                  <a:cubicBezTo>
                    <a:pt x="13" y="7"/>
                    <a:pt x="11" y="14"/>
                    <a:pt x="8" y="9"/>
                  </a:cubicBezTo>
                  <a:cubicBezTo>
                    <a:pt x="9" y="6"/>
                    <a:pt x="12" y="5"/>
                    <a:pt x="12" y="0"/>
                  </a:cubicBezTo>
                  <a:cubicBezTo>
                    <a:pt x="4" y="1"/>
                    <a:pt x="2" y="7"/>
                    <a:pt x="0" y="13"/>
                  </a:cubicBezTo>
                  <a:cubicBezTo>
                    <a:pt x="6" y="14"/>
                    <a:pt x="8" y="17"/>
                    <a:pt x="13" y="19"/>
                  </a:cubicBezTo>
                  <a:cubicBezTo>
                    <a:pt x="13" y="15"/>
                    <a:pt x="17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55"/>
            <p:cNvSpPr>
              <a:spLocks/>
            </p:cNvSpPr>
            <p:nvPr/>
          </p:nvSpPr>
          <p:spPr bwMode="auto">
            <a:xfrm>
              <a:off x="329229" y="5369184"/>
              <a:ext cx="68131" cy="46231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2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9"/>
                    <a:pt x="18" y="2"/>
                  </a:cubicBezTo>
                  <a:cubicBezTo>
                    <a:pt x="9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56"/>
            <p:cNvSpPr>
              <a:spLocks/>
            </p:cNvSpPr>
            <p:nvPr/>
          </p:nvSpPr>
          <p:spPr bwMode="auto">
            <a:xfrm>
              <a:off x="489823" y="5376483"/>
              <a:ext cx="43798" cy="38932"/>
            </a:xfrm>
            <a:custGeom>
              <a:avLst/>
              <a:gdLst>
                <a:gd name="T0" fmla="*/ 12 w 12"/>
                <a:gd name="T1" fmla="*/ 9 h 10"/>
                <a:gd name="T2" fmla="*/ 1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57"/>
            <p:cNvSpPr>
              <a:spLocks/>
            </p:cNvSpPr>
            <p:nvPr/>
          </p:nvSpPr>
          <p:spPr bwMode="auto">
            <a:xfrm>
              <a:off x="2382881" y="5432448"/>
              <a:ext cx="133829" cy="53531"/>
            </a:xfrm>
            <a:custGeom>
              <a:avLst/>
              <a:gdLst>
                <a:gd name="T0" fmla="*/ 36 w 36"/>
                <a:gd name="T1" fmla="*/ 5 h 14"/>
                <a:gd name="T2" fmla="*/ 0 w 36"/>
                <a:gd name="T3" fmla="*/ 0 h 14"/>
                <a:gd name="T4" fmla="*/ 36 w 36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2"/>
                    <a:pt x="30" y="1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58"/>
            <p:cNvSpPr>
              <a:spLocks noEditPoints="1"/>
            </p:cNvSpPr>
            <p:nvPr/>
          </p:nvSpPr>
          <p:spPr bwMode="auto">
            <a:xfrm>
              <a:off x="2803830" y="5449480"/>
              <a:ext cx="111929" cy="175193"/>
            </a:xfrm>
            <a:custGeom>
              <a:avLst/>
              <a:gdLst>
                <a:gd name="T0" fmla="*/ 25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2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8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8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7"/>
                    <a:pt x="21" y="25"/>
                    <a:pt x="21" y="21"/>
                  </a:cubicBezTo>
                  <a:cubicBezTo>
                    <a:pt x="21" y="19"/>
                    <a:pt x="30" y="13"/>
                    <a:pt x="25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4"/>
                    <a:pt x="9" y="8"/>
                  </a:cubicBezTo>
                  <a:cubicBezTo>
                    <a:pt x="13" y="9"/>
                    <a:pt x="17" y="11"/>
                    <a:pt x="20" y="12"/>
                  </a:cubicBezTo>
                  <a:cubicBezTo>
                    <a:pt x="19" y="18"/>
                    <a:pt x="15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59"/>
            <p:cNvSpPr>
              <a:spLocks noEditPoints="1"/>
            </p:cNvSpPr>
            <p:nvPr/>
          </p:nvSpPr>
          <p:spPr bwMode="auto">
            <a:xfrm>
              <a:off x="4480331" y="6464139"/>
              <a:ext cx="114363" cy="175193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2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29 h 47"/>
                <a:gd name="T18" fmla="*/ 9 w 31"/>
                <a:gd name="T19" fmla="*/ 36 h 47"/>
                <a:gd name="T20" fmla="*/ 10 w 31"/>
                <a:gd name="T21" fmla="*/ 19 h 47"/>
                <a:gd name="T22" fmla="*/ 10 w 31"/>
                <a:gd name="T23" fmla="*/ 8 h 47"/>
                <a:gd name="T24" fmla="*/ 21 w 31"/>
                <a:gd name="T25" fmla="*/ 13 h 47"/>
                <a:gd name="T26" fmla="*/ 10 w 31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9" y="47"/>
                    <a:pt x="22" y="42"/>
                    <a:pt x="25" y="32"/>
                  </a:cubicBezTo>
                  <a:cubicBezTo>
                    <a:pt x="27" y="28"/>
                    <a:pt x="22" y="25"/>
                    <a:pt x="22" y="21"/>
                  </a:cubicBezTo>
                  <a:cubicBezTo>
                    <a:pt x="22" y="19"/>
                    <a:pt x="31" y="13"/>
                    <a:pt x="26" y="9"/>
                  </a:cubicBezTo>
                  <a:close/>
                  <a:moveTo>
                    <a:pt x="9" y="36"/>
                  </a:moveTo>
                  <a:cubicBezTo>
                    <a:pt x="9" y="32"/>
                    <a:pt x="9" y="29"/>
                    <a:pt x="9" y="25"/>
                  </a:cubicBezTo>
                  <a:cubicBezTo>
                    <a:pt x="12" y="27"/>
                    <a:pt x="18" y="26"/>
                    <a:pt x="20" y="29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19"/>
                  </a:moveTo>
                  <a:cubicBezTo>
                    <a:pt x="8" y="15"/>
                    <a:pt x="11" y="14"/>
                    <a:pt x="10" y="8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60"/>
            <p:cNvSpPr>
              <a:spLocks/>
            </p:cNvSpPr>
            <p:nvPr/>
          </p:nvSpPr>
          <p:spPr bwMode="auto">
            <a:xfrm>
              <a:off x="3154216" y="5466513"/>
              <a:ext cx="102196" cy="158160"/>
            </a:xfrm>
            <a:custGeom>
              <a:avLst/>
              <a:gdLst>
                <a:gd name="T0" fmla="*/ 21 w 27"/>
                <a:gd name="T1" fmla="*/ 32 h 42"/>
                <a:gd name="T2" fmla="*/ 25 w 27"/>
                <a:gd name="T3" fmla="*/ 0 h 42"/>
                <a:gd name="T4" fmla="*/ 3 w 27"/>
                <a:gd name="T5" fmla="*/ 17 h 42"/>
                <a:gd name="T6" fmla="*/ 17 w 27"/>
                <a:gd name="T7" fmla="*/ 11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2"/>
                  </a:moveTo>
                  <a:cubicBezTo>
                    <a:pt x="22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61"/>
            <p:cNvSpPr>
              <a:spLocks/>
            </p:cNvSpPr>
            <p:nvPr/>
          </p:nvSpPr>
          <p:spPr bwMode="auto">
            <a:xfrm>
              <a:off x="5811311" y="5787700"/>
              <a:ext cx="102196" cy="158160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62"/>
            <p:cNvSpPr>
              <a:spLocks/>
            </p:cNvSpPr>
            <p:nvPr/>
          </p:nvSpPr>
          <p:spPr bwMode="auto">
            <a:xfrm>
              <a:off x="545787" y="5415414"/>
              <a:ext cx="60832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6" y="3"/>
                    <a:pt x="8" y="4"/>
                    <a:pt x="4" y="0"/>
                  </a:cubicBezTo>
                  <a:cubicBezTo>
                    <a:pt x="0" y="7"/>
                    <a:pt x="12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63"/>
            <p:cNvSpPr>
              <a:spLocks noEditPoints="1"/>
            </p:cNvSpPr>
            <p:nvPr/>
          </p:nvSpPr>
          <p:spPr bwMode="auto">
            <a:xfrm>
              <a:off x="2643237" y="5464079"/>
              <a:ext cx="116795" cy="15329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5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3"/>
                    <a:pt x="15" y="9"/>
                  </a:cubicBezTo>
                  <a:cubicBezTo>
                    <a:pt x="18" y="11"/>
                    <a:pt x="18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64"/>
            <p:cNvSpPr>
              <a:spLocks noEditPoints="1"/>
            </p:cNvSpPr>
            <p:nvPr/>
          </p:nvSpPr>
          <p:spPr bwMode="auto">
            <a:xfrm>
              <a:off x="4497363" y="6267047"/>
              <a:ext cx="116795" cy="155727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0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5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6"/>
                    <a:pt x="19" y="20"/>
                  </a:cubicBezTo>
                  <a:cubicBezTo>
                    <a:pt x="16" y="22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65"/>
            <p:cNvSpPr>
              <a:spLocks/>
            </p:cNvSpPr>
            <p:nvPr/>
          </p:nvSpPr>
          <p:spPr bwMode="auto">
            <a:xfrm>
              <a:off x="2908460" y="5541943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6 h 56"/>
                <a:gd name="T4" fmla="*/ 38 w 38"/>
                <a:gd name="T5" fmla="*/ 37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4"/>
                    <a:pt x="20" y="6"/>
                  </a:cubicBezTo>
                  <a:cubicBezTo>
                    <a:pt x="0" y="18"/>
                    <a:pt x="19" y="56"/>
                    <a:pt x="38" y="37"/>
                  </a:cubicBezTo>
                  <a:cubicBezTo>
                    <a:pt x="13" y="42"/>
                    <a:pt x="12" y="5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66"/>
            <p:cNvSpPr>
              <a:spLocks/>
            </p:cNvSpPr>
            <p:nvPr/>
          </p:nvSpPr>
          <p:spPr bwMode="auto">
            <a:xfrm>
              <a:off x="224599" y="5422715"/>
              <a:ext cx="70565" cy="36498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2" y="0"/>
                    <a:pt x="4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67"/>
            <p:cNvSpPr>
              <a:spLocks/>
            </p:cNvSpPr>
            <p:nvPr/>
          </p:nvSpPr>
          <p:spPr bwMode="auto">
            <a:xfrm>
              <a:off x="3288045" y="5473812"/>
              <a:ext cx="109496" cy="187358"/>
            </a:xfrm>
            <a:custGeom>
              <a:avLst/>
              <a:gdLst>
                <a:gd name="T0" fmla="*/ 27 w 29"/>
                <a:gd name="T1" fmla="*/ 40 h 50"/>
                <a:gd name="T2" fmla="*/ 18 w 29"/>
                <a:gd name="T3" fmla="*/ 34 h 50"/>
                <a:gd name="T4" fmla="*/ 1 w 29"/>
                <a:gd name="T5" fmla="*/ 8 h 50"/>
                <a:gd name="T6" fmla="*/ 3 w 29"/>
                <a:gd name="T7" fmla="*/ 18 h 50"/>
                <a:gd name="T8" fmla="*/ 11 w 29"/>
                <a:gd name="T9" fmla="*/ 14 h 50"/>
                <a:gd name="T10" fmla="*/ 1 w 29"/>
                <a:gd name="T11" fmla="*/ 38 h 50"/>
                <a:gd name="T12" fmla="*/ 17 w 29"/>
                <a:gd name="T13" fmla="*/ 44 h 50"/>
                <a:gd name="T14" fmla="*/ 27 w 29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0">
                  <a:moveTo>
                    <a:pt x="27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29" y="24"/>
                    <a:pt x="18" y="0"/>
                    <a:pt x="1" y="8"/>
                  </a:cubicBezTo>
                  <a:cubicBezTo>
                    <a:pt x="0" y="13"/>
                    <a:pt x="0" y="15"/>
                    <a:pt x="3" y="18"/>
                  </a:cubicBezTo>
                  <a:cubicBezTo>
                    <a:pt x="8" y="19"/>
                    <a:pt x="6" y="13"/>
                    <a:pt x="11" y="14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68"/>
            <p:cNvSpPr>
              <a:spLocks/>
            </p:cNvSpPr>
            <p:nvPr/>
          </p:nvSpPr>
          <p:spPr bwMode="auto">
            <a:xfrm>
              <a:off x="3417006" y="5500578"/>
              <a:ext cx="99763" cy="204392"/>
            </a:xfrm>
            <a:custGeom>
              <a:avLst/>
              <a:gdLst>
                <a:gd name="T0" fmla="*/ 26 w 27"/>
                <a:gd name="T1" fmla="*/ 19 h 55"/>
                <a:gd name="T2" fmla="*/ 4 w 27"/>
                <a:gd name="T3" fmla="*/ 2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0 h 55"/>
                <a:gd name="T10" fmla="*/ 15 w 27"/>
                <a:gd name="T11" fmla="*/ 44 h 55"/>
                <a:gd name="T12" fmla="*/ 0 w 27"/>
                <a:gd name="T13" fmla="*/ 41 h 55"/>
                <a:gd name="T14" fmla="*/ 26 w 27"/>
                <a:gd name="T15" fmla="*/ 39 h 55"/>
                <a:gd name="T16" fmla="*/ 21 w 27"/>
                <a:gd name="T17" fmla="*/ 26 h 55"/>
                <a:gd name="T18" fmla="*/ 26 w 27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19"/>
                  </a:moveTo>
                  <a:cubicBezTo>
                    <a:pt x="23" y="10"/>
                    <a:pt x="15" y="0"/>
                    <a:pt x="4" y="2"/>
                  </a:cubicBezTo>
                  <a:cubicBezTo>
                    <a:pt x="6" y="12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0"/>
                    <a:pt x="20" y="40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8" y="46"/>
                    <a:pt x="7" y="41"/>
                    <a:pt x="0" y="41"/>
                  </a:cubicBezTo>
                  <a:cubicBezTo>
                    <a:pt x="2" y="55"/>
                    <a:pt x="27" y="53"/>
                    <a:pt x="26" y="39"/>
                  </a:cubicBezTo>
                  <a:cubicBezTo>
                    <a:pt x="26" y="33"/>
                    <a:pt x="22" y="32"/>
                    <a:pt x="21" y="26"/>
                  </a:cubicBezTo>
                  <a:cubicBezTo>
                    <a:pt x="25" y="26"/>
                    <a:pt x="27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69"/>
            <p:cNvSpPr>
              <a:spLocks/>
            </p:cNvSpPr>
            <p:nvPr/>
          </p:nvSpPr>
          <p:spPr bwMode="auto">
            <a:xfrm>
              <a:off x="621218" y="5459213"/>
              <a:ext cx="34065" cy="36498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70"/>
            <p:cNvSpPr>
              <a:spLocks/>
            </p:cNvSpPr>
            <p:nvPr/>
          </p:nvSpPr>
          <p:spPr bwMode="auto">
            <a:xfrm>
              <a:off x="2390180" y="5507877"/>
              <a:ext cx="111929" cy="41364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4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71"/>
            <p:cNvSpPr>
              <a:spLocks noEditPoints="1"/>
            </p:cNvSpPr>
            <p:nvPr/>
          </p:nvSpPr>
          <p:spPr bwMode="auto">
            <a:xfrm>
              <a:off x="1467984" y="5520044"/>
              <a:ext cx="145994" cy="192225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2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1"/>
                    <a:pt x="28" y="51"/>
                    <a:pt x="37" y="47"/>
                  </a:cubicBezTo>
                  <a:cubicBezTo>
                    <a:pt x="38" y="36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72"/>
            <p:cNvSpPr>
              <a:spLocks noEditPoints="1"/>
            </p:cNvSpPr>
            <p:nvPr/>
          </p:nvSpPr>
          <p:spPr bwMode="auto">
            <a:xfrm>
              <a:off x="1655343" y="5527343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1" y="2"/>
                    <a:pt x="22" y="3"/>
                    <a:pt x="4" y="0"/>
                  </a:cubicBezTo>
                  <a:cubicBezTo>
                    <a:pt x="1" y="20"/>
                    <a:pt x="0" y="31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0"/>
                    <a:pt x="8" y="10"/>
                  </a:cubicBezTo>
                  <a:cubicBezTo>
                    <a:pt x="29" y="6"/>
                    <a:pt x="31" y="9"/>
                    <a:pt x="56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73"/>
            <p:cNvSpPr>
              <a:spLocks noEditPoints="1"/>
            </p:cNvSpPr>
            <p:nvPr/>
          </p:nvSpPr>
          <p:spPr bwMode="auto">
            <a:xfrm>
              <a:off x="1927865" y="5534644"/>
              <a:ext cx="163028" cy="177625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8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3 h 48"/>
                <a:gd name="T28" fmla="*/ 24 w 44"/>
                <a:gd name="T29" fmla="*/ 27 h 48"/>
                <a:gd name="T30" fmla="*/ 22 w 44"/>
                <a:gd name="T31" fmla="*/ 40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7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7"/>
                    <a:pt x="38" y="48"/>
                  </a:cubicBezTo>
                  <a:cubicBezTo>
                    <a:pt x="42" y="33"/>
                    <a:pt x="44" y="23"/>
                    <a:pt x="43" y="2"/>
                  </a:cubicBezTo>
                  <a:cubicBezTo>
                    <a:pt x="26" y="0"/>
                    <a:pt x="20" y="3"/>
                    <a:pt x="3" y="0"/>
                  </a:cubicBezTo>
                  <a:close/>
                  <a:moveTo>
                    <a:pt x="26" y="21"/>
                  </a:moveTo>
                  <a:cubicBezTo>
                    <a:pt x="23" y="21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8"/>
                    <a:pt x="26" y="18"/>
                  </a:cubicBezTo>
                  <a:cubicBezTo>
                    <a:pt x="26" y="19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9"/>
                    <a:pt x="16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4" y="28"/>
                    <a:pt x="20" y="28"/>
                    <a:pt x="24" y="27"/>
                  </a:cubicBezTo>
                  <a:cubicBezTo>
                    <a:pt x="24" y="32"/>
                    <a:pt x="22" y="35"/>
                    <a:pt x="22" y="40"/>
                  </a:cubicBezTo>
                  <a:cubicBezTo>
                    <a:pt x="17" y="40"/>
                    <a:pt x="10" y="41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8"/>
                    <a:pt x="37" y="7"/>
                  </a:cubicBezTo>
                  <a:cubicBezTo>
                    <a:pt x="38" y="19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74"/>
            <p:cNvSpPr>
              <a:spLocks/>
            </p:cNvSpPr>
            <p:nvPr/>
          </p:nvSpPr>
          <p:spPr bwMode="auto">
            <a:xfrm>
              <a:off x="755045" y="5512744"/>
              <a:ext cx="90031" cy="197091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75"/>
            <p:cNvSpPr>
              <a:spLocks noEditPoints="1"/>
            </p:cNvSpPr>
            <p:nvPr/>
          </p:nvSpPr>
          <p:spPr bwMode="auto">
            <a:xfrm>
              <a:off x="1725907" y="5568709"/>
              <a:ext cx="92463" cy="114361"/>
            </a:xfrm>
            <a:custGeom>
              <a:avLst/>
              <a:gdLst>
                <a:gd name="T0" fmla="*/ 5 w 25"/>
                <a:gd name="T1" fmla="*/ 8 h 31"/>
                <a:gd name="T2" fmla="*/ 7 w 25"/>
                <a:gd name="T3" fmla="*/ 16 h 31"/>
                <a:gd name="T4" fmla="*/ 6 w 25"/>
                <a:gd name="T5" fmla="*/ 31 h 31"/>
                <a:gd name="T6" fmla="*/ 21 w 25"/>
                <a:gd name="T7" fmla="*/ 26 h 31"/>
                <a:gd name="T8" fmla="*/ 18 w 25"/>
                <a:gd name="T9" fmla="*/ 18 h 31"/>
                <a:gd name="T10" fmla="*/ 25 w 25"/>
                <a:gd name="T11" fmla="*/ 7 h 31"/>
                <a:gd name="T12" fmla="*/ 5 w 25"/>
                <a:gd name="T13" fmla="*/ 8 h 31"/>
                <a:gd name="T14" fmla="*/ 7 w 25"/>
                <a:gd name="T15" fmla="*/ 24 h 31"/>
                <a:gd name="T16" fmla="*/ 11 w 25"/>
                <a:gd name="T17" fmla="*/ 19 h 31"/>
                <a:gd name="T18" fmla="*/ 15 w 25"/>
                <a:gd name="T19" fmla="*/ 24 h 31"/>
                <a:gd name="T20" fmla="*/ 7 w 25"/>
                <a:gd name="T21" fmla="*/ 24 h 31"/>
                <a:gd name="T22" fmla="*/ 11 w 25"/>
                <a:gd name="T23" fmla="*/ 10 h 31"/>
                <a:gd name="T24" fmla="*/ 19 w 25"/>
                <a:gd name="T25" fmla="*/ 9 h 31"/>
                <a:gd name="T26" fmla="*/ 11 w 25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5" y="8"/>
                  </a:moveTo>
                  <a:cubicBezTo>
                    <a:pt x="4" y="12"/>
                    <a:pt x="8" y="12"/>
                    <a:pt x="7" y="16"/>
                  </a:cubicBezTo>
                  <a:cubicBezTo>
                    <a:pt x="0" y="18"/>
                    <a:pt x="3" y="26"/>
                    <a:pt x="6" y="31"/>
                  </a:cubicBezTo>
                  <a:cubicBezTo>
                    <a:pt x="15" y="30"/>
                    <a:pt x="16" y="30"/>
                    <a:pt x="21" y="26"/>
                  </a:cubicBezTo>
                  <a:cubicBezTo>
                    <a:pt x="22" y="21"/>
                    <a:pt x="19" y="20"/>
                    <a:pt x="18" y="18"/>
                  </a:cubicBezTo>
                  <a:cubicBezTo>
                    <a:pt x="23" y="16"/>
                    <a:pt x="25" y="12"/>
                    <a:pt x="25" y="7"/>
                  </a:cubicBezTo>
                  <a:cubicBezTo>
                    <a:pt x="19" y="0"/>
                    <a:pt x="10" y="3"/>
                    <a:pt x="5" y="8"/>
                  </a:cubicBezTo>
                  <a:close/>
                  <a:moveTo>
                    <a:pt x="7" y="24"/>
                  </a:moveTo>
                  <a:cubicBezTo>
                    <a:pt x="6" y="20"/>
                    <a:pt x="12" y="22"/>
                    <a:pt x="11" y="19"/>
                  </a:cubicBezTo>
                  <a:cubicBezTo>
                    <a:pt x="13" y="20"/>
                    <a:pt x="16" y="21"/>
                    <a:pt x="15" y="24"/>
                  </a:cubicBezTo>
                  <a:cubicBezTo>
                    <a:pt x="12" y="25"/>
                    <a:pt x="10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6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76"/>
            <p:cNvSpPr>
              <a:spLocks/>
            </p:cNvSpPr>
            <p:nvPr/>
          </p:nvSpPr>
          <p:spPr bwMode="auto">
            <a:xfrm>
              <a:off x="1509348" y="5571141"/>
              <a:ext cx="58398" cy="97329"/>
            </a:xfrm>
            <a:custGeom>
              <a:avLst/>
              <a:gdLst>
                <a:gd name="T0" fmla="*/ 2 w 16"/>
                <a:gd name="T1" fmla="*/ 1 h 26"/>
                <a:gd name="T2" fmla="*/ 9 w 16"/>
                <a:gd name="T3" fmla="*/ 9 h 26"/>
                <a:gd name="T4" fmla="*/ 12 w 16"/>
                <a:gd name="T5" fmla="*/ 26 h 26"/>
                <a:gd name="T6" fmla="*/ 16 w 16"/>
                <a:gd name="T7" fmla="*/ 3 h 26"/>
                <a:gd name="T8" fmla="*/ 2 w 16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2" y="1"/>
                  </a:moveTo>
                  <a:cubicBezTo>
                    <a:pt x="0" y="8"/>
                    <a:pt x="7" y="7"/>
                    <a:pt x="9" y="9"/>
                  </a:cubicBezTo>
                  <a:cubicBezTo>
                    <a:pt x="7" y="13"/>
                    <a:pt x="2" y="25"/>
                    <a:pt x="12" y="26"/>
                  </a:cubicBezTo>
                  <a:cubicBezTo>
                    <a:pt x="11" y="16"/>
                    <a:pt x="15" y="11"/>
                    <a:pt x="16" y="3"/>
                  </a:cubicBezTo>
                  <a:cubicBezTo>
                    <a:pt x="10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77"/>
            <p:cNvSpPr>
              <a:spLocks noEditPoints="1"/>
            </p:cNvSpPr>
            <p:nvPr/>
          </p:nvSpPr>
          <p:spPr bwMode="auto">
            <a:xfrm>
              <a:off x="3368341" y="5653871"/>
              <a:ext cx="1114422" cy="1133887"/>
            </a:xfrm>
            <a:custGeom>
              <a:avLst/>
              <a:gdLst>
                <a:gd name="T0" fmla="*/ 288 w 299"/>
                <a:gd name="T1" fmla="*/ 218 h 304"/>
                <a:gd name="T2" fmla="*/ 267 w 299"/>
                <a:gd name="T3" fmla="*/ 160 h 304"/>
                <a:gd name="T4" fmla="*/ 269 w 299"/>
                <a:gd name="T5" fmla="*/ 89 h 304"/>
                <a:gd name="T6" fmla="*/ 263 w 299"/>
                <a:gd name="T7" fmla="*/ 0 h 304"/>
                <a:gd name="T8" fmla="*/ 61 w 299"/>
                <a:gd name="T9" fmla="*/ 14 h 304"/>
                <a:gd name="T10" fmla="*/ 16 w 299"/>
                <a:gd name="T11" fmla="*/ 229 h 304"/>
                <a:gd name="T12" fmla="*/ 0 w 299"/>
                <a:gd name="T13" fmla="*/ 263 h 304"/>
                <a:gd name="T14" fmla="*/ 75 w 299"/>
                <a:gd name="T15" fmla="*/ 299 h 304"/>
                <a:gd name="T16" fmla="*/ 284 w 299"/>
                <a:gd name="T17" fmla="*/ 279 h 304"/>
                <a:gd name="T18" fmla="*/ 226 w 299"/>
                <a:gd name="T19" fmla="*/ 284 h 304"/>
                <a:gd name="T20" fmla="*/ 234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59 w 299"/>
                <a:gd name="T29" fmla="*/ 281 h 304"/>
                <a:gd name="T30" fmla="*/ 266 w 299"/>
                <a:gd name="T31" fmla="*/ 261 h 304"/>
                <a:gd name="T32" fmla="*/ 274 w 299"/>
                <a:gd name="T33" fmla="*/ 274 h 304"/>
                <a:gd name="T34" fmla="*/ 284 w 299"/>
                <a:gd name="T35" fmla="*/ 259 h 304"/>
                <a:gd name="T36" fmla="*/ 68 w 299"/>
                <a:gd name="T37" fmla="*/ 20 h 304"/>
                <a:gd name="T38" fmla="*/ 261 w 299"/>
                <a:gd name="T39" fmla="*/ 76 h 304"/>
                <a:gd name="T40" fmla="*/ 199 w 299"/>
                <a:gd name="T41" fmla="*/ 162 h 304"/>
                <a:gd name="T42" fmla="*/ 68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0 w 299"/>
                <a:gd name="T49" fmla="*/ 269 h 304"/>
                <a:gd name="T50" fmla="*/ 26 w 299"/>
                <a:gd name="T51" fmla="*/ 290 h 304"/>
                <a:gd name="T52" fmla="*/ 31 w 299"/>
                <a:gd name="T53" fmla="*/ 272 h 304"/>
                <a:gd name="T54" fmla="*/ 39 w 299"/>
                <a:gd name="T55" fmla="*/ 291 h 304"/>
                <a:gd name="T56" fmla="*/ 46 w 299"/>
                <a:gd name="T57" fmla="*/ 273 h 304"/>
                <a:gd name="T58" fmla="*/ 53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4 w 299"/>
                <a:gd name="T69" fmla="*/ 226 h 304"/>
                <a:gd name="T70" fmla="*/ 233 w 299"/>
                <a:gd name="T71" fmla="*/ 257 h 304"/>
                <a:gd name="T72" fmla="*/ 9 w 299"/>
                <a:gd name="T73" fmla="*/ 258 h 304"/>
                <a:gd name="T74" fmla="*/ 77 w 299"/>
                <a:gd name="T75" fmla="*/ 292 h 304"/>
                <a:gd name="T76" fmla="*/ 86 w 299"/>
                <a:gd name="T77" fmla="*/ 274 h 304"/>
                <a:gd name="T78" fmla="*/ 104 w 299"/>
                <a:gd name="T79" fmla="*/ 291 h 304"/>
                <a:gd name="T80" fmla="*/ 93 w 299"/>
                <a:gd name="T81" fmla="*/ 273 h 304"/>
                <a:gd name="T82" fmla="*/ 104 w 299"/>
                <a:gd name="T83" fmla="*/ 291 h 304"/>
                <a:gd name="T84" fmla="*/ 111 w 299"/>
                <a:gd name="T85" fmla="*/ 292 h 304"/>
                <a:gd name="T86" fmla="*/ 121 w 299"/>
                <a:gd name="T87" fmla="*/ 275 h 304"/>
                <a:gd name="T88" fmla="*/ 137 w 299"/>
                <a:gd name="T89" fmla="*/ 291 h 304"/>
                <a:gd name="T90" fmla="*/ 126 w 299"/>
                <a:gd name="T91" fmla="*/ 272 h 304"/>
                <a:gd name="T92" fmla="*/ 137 w 299"/>
                <a:gd name="T93" fmla="*/ 291 h 304"/>
                <a:gd name="T94" fmla="*/ 144 w 299"/>
                <a:gd name="T95" fmla="*/ 291 h 304"/>
                <a:gd name="T96" fmla="*/ 154 w 299"/>
                <a:gd name="T97" fmla="*/ 273 h 304"/>
                <a:gd name="T98" fmla="*/ 159 w 299"/>
                <a:gd name="T99" fmla="*/ 292 h 304"/>
                <a:gd name="T100" fmla="*/ 169 w 299"/>
                <a:gd name="T101" fmla="*/ 272 h 304"/>
                <a:gd name="T102" fmla="*/ 159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1 w 299"/>
                <a:gd name="T109" fmla="*/ 269 h 304"/>
                <a:gd name="T110" fmla="*/ 193 w 299"/>
                <a:gd name="T111" fmla="*/ 288 h 304"/>
                <a:gd name="T112" fmla="*/ 206 w 299"/>
                <a:gd name="T113" fmla="*/ 268 h 304"/>
                <a:gd name="T114" fmla="*/ 220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4" y="279"/>
                  </a:moveTo>
                  <a:cubicBezTo>
                    <a:pt x="299" y="264"/>
                    <a:pt x="292" y="235"/>
                    <a:pt x="288" y="218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1"/>
                    <a:pt x="267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69" y="103"/>
                    <a:pt x="269" y="89"/>
                  </a:cubicBezTo>
                  <a:cubicBezTo>
                    <a:pt x="268" y="60"/>
                    <a:pt x="273" y="26"/>
                    <a:pt x="266" y="2"/>
                  </a:cubicBezTo>
                  <a:cubicBezTo>
                    <a:pt x="265" y="2"/>
                    <a:pt x="264" y="1"/>
                    <a:pt x="263" y="0"/>
                  </a:cubicBezTo>
                  <a:cubicBezTo>
                    <a:pt x="230" y="2"/>
                    <a:pt x="194" y="3"/>
                    <a:pt x="159" y="6"/>
                  </a:cubicBezTo>
                  <a:cubicBezTo>
                    <a:pt x="126" y="10"/>
                    <a:pt x="93" y="12"/>
                    <a:pt x="61" y="14"/>
                  </a:cubicBezTo>
                  <a:cubicBezTo>
                    <a:pt x="56" y="63"/>
                    <a:pt x="50" y="113"/>
                    <a:pt x="52" y="162"/>
                  </a:cubicBezTo>
                  <a:cubicBezTo>
                    <a:pt x="39" y="186"/>
                    <a:pt x="27" y="209"/>
                    <a:pt x="16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1" y="284"/>
                    <a:pt x="4" y="293"/>
                  </a:cubicBezTo>
                  <a:cubicBezTo>
                    <a:pt x="24" y="304"/>
                    <a:pt x="52" y="299"/>
                    <a:pt x="75" y="299"/>
                  </a:cubicBezTo>
                  <a:cubicBezTo>
                    <a:pt x="125" y="299"/>
                    <a:pt x="166" y="300"/>
                    <a:pt x="217" y="293"/>
                  </a:cubicBezTo>
                  <a:cubicBezTo>
                    <a:pt x="238" y="291"/>
                    <a:pt x="274" y="289"/>
                    <a:pt x="284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1" y="285"/>
                    <a:pt x="226" y="284"/>
                  </a:cubicBezTo>
                  <a:cubicBezTo>
                    <a:pt x="225" y="277"/>
                    <a:pt x="229" y="274"/>
                    <a:pt x="226" y="267"/>
                  </a:cubicBezTo>
                  <a:cubicBezTo>
                    <a:pt x="226" y="263"/>
                    <a:pt x="234" y="268"/>
                    <a:pt x="234" y="264"/>
                  </a:cubicBezTo>
                  <a:cubicBezTo>
                    <a:pt x="240" y="266"/>
                    <a:pt x="235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7" y="281"/>
                    <a:pt x="249" y="281"/>
                    <a:pt x="242" y="282"/>
                  </a:cubicBezTo>
                  <a:cubicBezTo>
                    <a:pt x="242" y="273"/>
                    <a:pt x="243" y="269"/>
                    <a:pt x="244" y="263"/>
                  </a:cubicBezTo>
                  <a:cubicBezTo>
                    <a:pt x="247" y="263"/>
                    <a:pt x="249" y="263"/>
                    <a:pt x="252" y="264"/>
                  </a:cubicBezTo>
                  <a:cubicBezTo>
                    <a:pt x="253" y="269"/>
                    <a:pt x="254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4" y="278"/>
                    <a:pt x="264" y="282"/>
                    <a:pt x="259" y="281"/>
                  </a:cubicBezTo>
                  <a:cubicBezTo>
                    <a:pt x="262" y="273"/>
                    <a:pt x="258" y="271"/>
                    <a:pt x="259" y="262"/>
                  </a:cubicBezTo>
                  <a:cubicBezTo>
                    <a:pt x="261" y="262"/>
                    <a:pt x="266" y="264"/>
                    <a:pt x="266" y="261"/>
                  </a:cubicBezTo>
                  <a:cubicBezTo>
                    <a:pt x="269" y="265"/>
                    <a:pt x="269" y="271"/>
                    <a:pt x="269" y="278"/>
                  </a:cubicBezTo>
                  <a:close/>
                  <a:moveTo>
                    <a:pt x="274" y="274"/>
                  </a:moveTo>
                  <a:cubicBezTo>
                    <a:pt x="275" y="269"/>
                    <a:pt x="276" y="267"/>
                    <a:pt x="273" y="263"/>
                  </a:cubicBezTo>
                  <a:cubicBezTo>
                    <a:pt x="275" y="260"/>
                    <a:pt x="282" y="262"/>
                    <a:pt x="284" y="259"/>
                  </a:cubicBezTo>
                  <a:cubicBezTo>
                    <a:pt x="287" y="264"/>
                    <a:pt x="281" y="273"/>
                    <a:pt x="274" y="274"/>
                  </a:cubicBezTo>
                  <a:close/>
                  <a:moveTo>
                    <a:pt x="68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0" y="56"/>
                    <a:pt x="261" y="76"/>
                  </a:cubicBezTo>
                  <a:cubicBezTo>
                    <a:pt x="261" y="100"/>
                    <a:pt x="263" y="126"/>
                    <a:pt x="262" y="157"/>
                  </a:cubicBezTo>
                  <a:cubicBezTo>
                    <a:pt x="243" y="161"/>
                    <a:pt x="222" y="160"/>
                    <a:pt x="199" y="162"/>
                  </a:cubicBezTo>
                  <a:cubicBezTo>
                    <a:pt x="152" y="167"/>
                    <a:pt x="103" y="170"/>
                    <a:pt x="59" y="160"/>
                  </a:cubicBezTo>
                  <a:cubicBezTo>
                    <a:pt x="56" y="117"/>
                    <a:pt x="62" y="67"/>
                    <a:pt x="68" y="20"/>
                  </a:cubicBezTo>
                  <a:close/>
                  <a:moveTo>
                    <a:pt x="15" y="290"/>
                  </a:moveTo>
                  <a:cubicBezTo>
                    <a:pt x="7" y="287"/>
                    <a:pt x="9" y="276"/>
                    <a:pt x="8" y="266"/>
                  </a:cubicBezTo>
                  <a:cubicBezTo>
                    <a:pt x="9" y="267"/>
                    <a:pt x="11" y="268"/>
                    <a:pt x="13" y="268"/>
                  </a:cubicBezTo>
                  <a:cubicBezTo>
                    <a:pt x="13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7" y="290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1"/>
                  </a:cubicBezTo>
                  <a:cubicBezTo>
                    <a:pt x="24" y="275"/>
                    <a:pt x="27" y="289"/>
                    <a:pt x="26" y="290"/>
                  </a:cubicBezTo>
                  <a:close/>
                  <a:moveTo>
                    <a:pt x="39" y="291"/>
                  </a:moveTo>
                  <a:cubicBezTo>
                    <a:pt x="28" y="290"/>
                    <a:pt x="33" y="282"/>
                    <a:pt x="31" y="272"/>
                  </a:cubicBezTo>
                  <a:cubicBezTo>
                    <a:pt x="33" y="270"/>
                    <a:pt x="39" y="271"/>
                    <a:pt x="41" y="273"/>
                  </a:cubicBezTo>
                  <a:cubicBezTo>
                    <a:pt x="40" y="281"/>
                    <a:pt x="40" y="282"/>
                    <a:pt x="39" y="291"/>
                  </a:cubicBezTo>
                  <a:close/>
                  <a:moveTo>
                    <a:pt x="46" y="291"/>
                  </a:moveTo>
                  <a:cubicBezTo>
                    <a:pt x="46" y="285"/>
                    <a:pt x="46" y="279"/>
                    <a:pt x="46" y="273"/>
                  </a:cubicBezTo>
                  <a:cubicBezTo>
                    <a:pt x="47" y="273"/>
                    <a:pt x="48" y="273"/>
                    <a:pt x="49" y="273"/>
                  </a:cubicBezTo>
                  <a:cubicBezTo>
                    <a:pt x="54" y="275"/>
                    <a:pt x="51" y="286"/>
                    <a:pt x="53" y="291"/>
                  </a:cubicBezTo>
                  <a:cubicBezTo>
                    <a:pt x="51" y="291"/>
                    <a:pt x="49" y="291"/>
                    <a:pt x="46" y="291"/>
                  </a:cubicBezTo>
                  <a:close/>
                  <a:moveTo>
                    <a:pt x="70" y="292"/>
                  </a:moveTo>
                  <a:cubicBezTo>
                    <a:pt x="66" y="292"/>
                    <a:pt x="62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9" y="258"/>
                  </a:moveTo>
                  <a:cubicBezTo>
                    <a:pt x="21" y="224"/>
                    <a:pt x="43" y="200"/>
                    <a:pt x="56" y="167"/>
                  </a:cubicBezTo>
                  <a:cubicBezTo>
                    <a:pt x="124" y="185"/>
                    <a:pt x="190" y="168"/>
                    <a:pt x="263" y="168"/>
                  </a:cubicBezTo>
                  <a:cubicBezTo>
                    <a:pt x="272" y="184"/>
                    <a:pt x="279" y="203"/>
                    <a:pt x="284" y="226"/>
                  </a:cubicBezTo>
                  <a:cubicBezTo>
                    <a:pt x="286" y="232"/>
                    <a:pt x="289" y="243"/>
                    <a:pt x="287" y="246"/>
                  </a:cubicBezTo>
                  <a:cubicBezTo>
                    <a:pt x="282" y="257"/>
                    <a:pt x="246" y="256"/>
                    <a:pt x="233" y="257"/>
                  </a:cubicBezTo>
                  <a:cubicBezTo>
                    <a:pt x="190" y="262"/>
                    <a:pt x="136" y="266"/>
                    <a:pt x="85" y="266"/>
                  </a:cubicBezTo>
                  <a:cubicBezTo>
                    <a:pt x="57" y="265"/>
                    <a:pt x="28" y="265"/>
                    <a:pt x="9" y="258"/>
                  </a:cubicBezTo>
                  <a:close/>
                  <a:moveTo>
                    <a:pt x="86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7" y="282"/>
                    <a:pt x="75" y="274"/>
                  </a:cubicBezTo>
                  <a:cubicBezTo>
                    <a:pt x="80" y="271"/>
                    <a:pt x="82" y="274"/>
                    <a:pt x="86" y="274"/>
                  </a:cubicBezTo>
                  <a:cubicBezTo>
                    <a:pt x="86" y="280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3" y="273"/>
                  </a:cubicBezTo>
                  <a:cubicBezTo>
                    <a:pt x="97" y="276"/>
                    <a:pt x="101" y="271"/>
                    <a:pt x="105" y="275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1" y="292"/>
                  </a:cubicBezTo>
                  <a:cubicBezTo>
                    <a:pt x="108" y="287"/>
                    <a:pt x="112" y="283"/>
                    <a:pt x="111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7" y="291"/>
                  </a:moveTo>
                  <a:cubicBezTo>
                    <a:pt x="134" y="291"/>
                    <a:pt x="130" y="291"/>
                    <a:pt x="126" y="291"/>
                  </a:cubicBezTo>
                  <a:cubicBezTo>
                    <a:pt x="126" y="285"/>
                    <a:pt x="126" y="279"/>
                    <a:pt x="126" y="272"/>
                  </a:cubicBezTo>
                  <a:cubicBezTo>
                    <a:pt x="130" y="273"/>
                    <a:pt x="134" y="273"/>
                    <a:pt x="137" y="273"/>
                  </a:cubicBezTo>
                  <a:cubicBezTo>
                    <a:pt x="136" y="282"/>
                    <a:pt x="139" y="287"/>
                    <a:pt x="137" y="291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2"/>
                    <a:pt x="143" y="273"/>
                  </a:cubicBezTo>
                  <a:cubicBezTo>
                    <a:pt x="148" y="274"/>
                    <a:pt x="151" y="270"/>
                    <a:pt x="154" y="273"/>
                  </a:cubicBezTo>
                  <a:cubicBezTo>
                    <a:pt x="152" y="278"/>
                    <a:pt x="152" y="285"/>
                    <a:pt x="152" y="291"/>
                  </a:cubicBezTo>
                  <a:close/>
                  <a:moveTo>
                    <a:pt x="159" y="292"/>
                  </a:moveTo>
                  <a:cubicBezTo>
                    <a:pt x="159" y="285"/>
                    <a:pt x="159" y="279"/>
                    <a:pt x="159" y="272"/>
                  </a:cubicBezTo>
                  <a:cubicBezTo>
                    <a:pt x="163" y="272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1"/>
                  </a:cubicBezTo>
                  <a:cubicBezTo>
                    <a:pt x="166" y="290"/>
                    <a:pt x="163" y="291"/>
                    <a:pt x="159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8" y="288"/>
                    <a:pt x="179" y="291"/>
                  </a:cubicBezTo>
                  <a:cubicBezTo>
                    <a:pt x="175" y="287"/>
                    <a:pt x="176" y="279"/>
                    <a:pt x="176" y="271"/>
                  </a:cubicBezTo>
                  <a:cubicBezTo>
                    <a:pt x="188" y="266"/>
                    <a:pt x="185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9"/>
                  </a:cubicBezTo>
                  <a:cubicBezTo>
                    <a:pt x="203" y="264"/>
                    <a:pt x="202" y="277"/>
                    <a:pt x="202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80"/>
                    <a:pt x="208" y="273"/>
                    <a:pt x="206" y="268"/>
                  </a:cubicBezTo>
                  <a:cubicBezTo>
                    <a:pt x="212" y="268"/>
                    <a:pt x="214" y="266"/>
                    <a:pt x="220" y="267"/>
                  </a:cubicBezTo>
                  <a:cubicBezTo>
                    <a:pt x="220" y="273"/>
                    <a:pt x="220" y="279"/>
                    <a:pt x="220" y="285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78"/>
            <p:cNvSpPr>
              <a:spLocks noEditPoints="1"/>
            </p:cNvSpPr>
            <p:nvPr/>
          </p:nvSpPr>
          <p:spPr bwMode="auto">
            <a:xfrm>
              <a:off x="1195462" y="5605207"/>
              <a:ext cx="148428" cy="172759"/>
            </a:xfrm>
            <a:custGeom>
              <a:avLst/>
              <a:gdLst>
                <a:gd name="T0" fmla="*/ 24 w 40"/>
                <a:gd name="T1" fmla="*/ 0 h 46"/>
                <a:gd name="T2" fmla="*/ 0 w 40"/>
                <a:gd name="T3" fmla="*/ 36 h 46"/>
                <a:gd name="T4" fmla="*/ 40 w 40"/>
                <a:gd name="T5" fmla="*/ 39 h 46"/>
                <a:gd name="T6" fmla="*/ 29 w 40"/>
                <a:gd name="T7" fmla="*/ 0 h 46"/>
                <a:gd name="T8" fmla="*/ 24 w 40"/>
                <a:gd name="T9" fmla="*/ 0 h 46"/>
                <a:gd name="T10" fmla="*/ 10 w 40"/>
                <a:gd name="T11" fmla="*/ 33 h 46"/>
                <a:gd name="T12" fmla="*/ 24 w 40"/>
                <a:gd name="T13" fmla="*/ 11 h 46"/>
                <a:gd name="T14" fmla="*/ 33 w 40"/>
                <a:gd name="T15" fmla="*/ 35 h 46"/>
                <a:gd name="T16" fmla="*/ 10 w 40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24" y="0"/>
                  </a:moveTo>
                  <a:cubicBezTo>
                    <a:pt x="18" y="15"/>
                    <a:pt x="6" y="22"/>
                    <a:pt x="0" y="36"/>
                  </a:cubicBezTo>
                  <a:cubicBezTo>
                    <a:pt x="9" y="43"/>
                    <a:pt x="32" y="46"/>
                    <a:pt x="40" y="39"/>
                  </a:cubicBezTo>
                  <a:cubicBezTo>
                    <a:pt x="40" y="22"/>
                    <a:pt x="29" y="12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3"/>
                  </a:moveTo>
                  <a:cubicBezTo>
                    <a:pt x="12" y="23"/>
                    <a:pt x="22" y="22"/>
                    <a:pt x="24" y="11"/>
                  </a:cubicBezTo>
                  <a:cubicBezTo>
                    <a:pt x="29" y="17"/>
                    <a:pt x="30" y="27"/>
                    <a:pt x="33" y="35"/>
                  </a:cubicBezTo>
                  <a:cubicBezTo>
                    <a:pt x="24" y="36"/>
                    <a:pt x="18" y="33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79"/>
            <p:cNvSpPr>
              <a:spLocks noEditPoints="1"/>
            </p:cNvSpPr>
            <p:nvPr/>
          </p:nvSpPr>
          <p:spPr bwMode="auto">
            <a:xfrm>
              <a:off x="4584959" y="5729302"/>
              <a:ext cx="973295" cy="1090089"/>
            </a:xfrm>
            <a:custGeom>
              <a:avLst/>
              <a:gdLst>
                <a:gd name="T0" fmla="*/ 31 w 261"/>
                <a:gd name="T1" fmla="*/ 9 h 292"/>
                <a:gd name="T2" fmla="*/ 7 w 261"/>
                <a:gd name="T3" fmla="*/ 230 h 292"/>
                <a:gd name="T4" fmla="*/ 1 w 261"/>
                <a:gd name="T5" fmla="*/ 244 h 292"/>
                <a:gd name="T6" fmla="*/ 22 w 261"/>
                <a:gd name="T7" fmla="*/ 246 h 292"/>
                <a:gd name="T8" fmla="*/ 19 w 261"/>
                <a:gd name="T9" fmla="*/ 270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2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8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7 h 292"/>
                <a:gd name="T32" fmla="*/ 31 w 261"/>
                <a:gd name="T33" fmla="*/ 9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3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5 h 292"/>
                <a:gd name="T56" fmla="*/ 205 w 261"/>
                <a:gd name="T57" fmla="*/ 256 h 292"/>
                <a:gd name="T58" fmla="*/ 116 w 261"/>
                <a:gd name="T59" fmla="*/ 263 h 292"/>
                <a:gd name="T60" fmla="*/ 26 w 261"/>
                <a:gd name="T61" fmla="*/ 266 h 292"/>
                <a:gd name="T62" fmla="*/ 29 w 261"/>
                <a:gd name="T63" fmla="*/ 245 h 292"/>
                <a:gd name="T64" fmla="*/ 189 w 261"/>
                <a:gd name="T65" fmla="*/ 241 h 292"/>
                <a:gd name="T66" fmla="*/ 192 w 261"/>
                <a:gd name="T67" fmla="*/ 180 h 292"/>
                <a:gd name="T68" fmla="*/ 196 w 261"/>
                <a:gd name="T69" fmla="*/ 142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0 h 292"/>
                <a:gd name="T80" fmla="*/ 185 w 261"/>
                <a:gd name="T81" fmla="*/ 234 h 292"/>
                <a:gd name="T82" fmla="*/ 13 w 261"/>
                <a:gd name="T83" fmla="*/ 239 h 292"/>
                <a:gd name="T84" fmla="*/ 25 w 261"/>
                <a:gd name="T85" fmla="*/ 174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9"/>
                  </a:moveTo>
                  <a:cubicBezTo>
                    <a:pt x="23" y="81"/>
                    <a:pt x="27" y="170"/>
                    <a:pt x="7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6" y="249"/>
                    <a:pt x="20" y="244"/>
                    <a:pt x="22" y="246"/>
                  </a:cubicBezTo>
                  <a:cubicBezTo>
                    <a:pt x="19" y="255"/>
                    <a:pt x="21" y="260"/>
                    <a:pt x="19" y="270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89"/>
                    <a:pt x="226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1" y="125"/>
                    <a:pt x="254" y="82"/>
                    <a:pt x="254" y="36"/>
                  </a:cubicBezTo>
                  <a:cubicBezTo>
                    <a:pt x="251" y="31"/>
                    <a:pt x="242" y="33"/>
                    <a:pt x="237" y="30"/>
                  </a:cubicBezTo>
                  <a:cubicBezTo>
                    <a:pt x="236" y="24"/>
                    <a:pt x="240" y="22"/>
                    <a:pt x="237" y="18"/>
                  </a:cubicBezTo>
                  <a:cubicBezTo>
                    <a:pt x="233" y="18"/>
                    <a:pt x="229" y="18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7"/>
                  </a:cubicBezTo>
                  <a:cubicBezTo>
                    <a:pt x="53" y="8"/>
                    <a:pt x="42" y="5"/>
                    <a:pt x="31" y="9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7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20" y="203"/>
                    <a:pt x="229" y="118"/>
                    <a:pt x="236" y="43"/>
                  </a:cubicBezTo>
                  <a:cubicBezTo>
                    <a:pt x="237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5"/>
                  </a:cubicBezTo>
                  <a:cubicBezTo>
                    <a:pt x="226" y="102"/>
                    <a:pt x="215" y="182"/>
                    <a:pt x="205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8" y="261"/>
                    <a:pt x="27" y="253"/>
                    <a:pt x="29" y="245"/>
                  </a:cubicBezTo>
                  <a:cubicBezTo>
                    <a:pt x="85" y="239"/>
                    <a:pt x="148" y="258"/>
                    <a:pt x="189" y="241"/>
                  </a:cubicBezTo>
                  <a:cubicBezTo>
                    <a:pt x="199" y="224"/>
                    <a:pt x="192" y="202"/>
                    <a:pt x="192" y="180"/>
                  </a:cubicBezTo>
                  <a:cubicBezTo>
                    <a:pt x="192" y="168"/>
                    <a:pt x="195" y="155"/>
                    <a:pt x="196" y="142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80"/>
            <p:cNvSpPr>
              <a:spLocks/>
            </p:cNvSpPr>
            <p:nvPr/>
          </p:nvSpPr>
          <p:spPr bwMode="auto">
            <a:xfrm>
              <a:off x="2448578" y="5712269"/>
              <a:ext cx="111929" cy="116795"/>
            </a:xfrm>
            <a:custGeom>
              <a:avLst/>
              <a:gdLst>
                <a:gd name="T0" fmla="*/ 10 w 30"/>
                <a:gd name="T1" fmla="*/ 20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0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2"/>
                    <a:pt x="30" y="0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3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81"/>
            <p:cNvSpPr>
              <a:spLocks noEditPoints="1"/>
            </p:cNvSpPr>
            <p:nvPr/>
          </p:nvSpPr>
          <p:spPr bwMode="auto">
            <a:xfrm>
              <a:off x="2433978" y="5695237"/>
              <a:ext cx="902732" cy="992760"/>
            </a:xfrm>
            <a:custGeom>
              <a:avLst/>
              <a:gdLst>
                <a:gd name="T0" fmla="*/ 215 w 242"/>
                <a:gd name="T1" fmla="*/ 220 h 266"/>
                <a:gd name="T2" fmla="*/ 95 w 242"/>
                <a:gd name="T3" fmla="*/ 9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8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3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4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2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7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1 h 266"/>
                <a:gd name="T56" fmla="*/ 65 w 242"/>
                <a:gd name="T57" fmla="*/ 82 h 266"/>
                <a:gd name="T58" fmla="*/ 45 w 242"/>
                <a:gd name="T59" fmla="*/ 101 h 266"/>
                <a:gd name="T60" fmla="*/ 75 w 242"/>
                <a:gd name="T61" fmla="*/ 138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2 h 266"/>
                <a:gd name="T84" fmla="*/ 114 w 242"/>
                <a:gd name="T85" fmla="*/ 121 h 266"/>
                <a:gd name="T86" fmla="*/ 180 w 242"/>
                <a:gd name="T87" fmla="*/ 142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2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0"/>
                  </a:cubicBezTo>
                  <a:cubicBezTo>
                    <a:pt x="242" y="179"/>
                    <a:pt x="238" y="111"/>
                    <a:pt x="214" y="69"/>
                  </a:cubicBezTo>
                  <a:cubicBezTo>
                    <a:pt x="192" y="30"/>
                    <a:pt x="150" y="0"/>
                    <a:pt x="95" y="9"/>
                  </a:cubicBezTo>
                  <a:cubicBezTo>
                    <a:pt x="82" y="14"/>
                    <a:pt x="69" y="22"/>
                    <a:pt x="60" y="31"/>
                  </a:cubicBezTo>
                  <a:cubicBezTo>
                    <a:pt x="31" y="59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5"/>
                    <a:pt x="42" y="228"/>
                  </a:cubicBezTo>
                  <a:cubicBezTo>
                    <a:pt x="45" y="231"/>
                    <a:pt x="45" y="234"/>
                    <a:pt x="48" y="236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49"/>
                  </a:moveTo>
                  <a:cubicBezTo>
                    <a:pt x="159" y="246"/>
                    <a:pt x="157" y="243"/>
                    <a:pt x="158" y="238"/>
                  </a:cubicBezTo>
                  <a:cubicBezTo>
                    <a:pt x="169" y="239"/>
                    <a:pt x="171" y="234"/>
                    <a:pt x="173" y="227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5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5"/>
                  </a:cubicBezTo>
                  <a:cubicBezTo>
                    <a:pt x="214" y="174"/>
                    <a:pt x="209" y="157"/>
                    <a:pt x="225" y="163"/>
                  </a:cubicBezTo>
                  <a:cubicBezTo>
                    <a:pt x="225" y="209"/>
                    <a:pt x="198" y="239"/>
                    <a:pt x="159" y="249"/>
                  </a:cubicBezTo>
                  <a:close/>
                  <a:moveTo>
                    <a:pt x="158" y="32"/>
                  </a:moveTo>
                  <a:cubicBezTo>
                    <a:pt x="160" y="31"/>
                    <a:pt x="159" y="28"/>
                    <a:pt x="159" y="26"/>
                  </a:cubicBezTo>
                  <a:cubicBezTo>
                    <a:pt x="181" y="35"/>
                    <a:pt x="194" y="54"/>
                    <a:pt x="207" y="72"/>
                  </a:cubicBezTo>
                  <a:cubicBezTo>
                    <a:pt x="205" y="74"/>
                    <a:pt x="199" y="68"/>
                    <a:pt x="195" y="67"/>
                  </a:cubicBezTo>
                  <a:cubicBezTo>
                    <a:pt x="191" y="69"/>
                    <a:pt x="188" y="71"/>
                    <a:pt x="187" y="74"/>
                  </a:cubicBezTo>
                  <a:cubicBezTo>
                    <a:pt x="187" y="78"/>
                    <a:pt x="186" y="82"/>
                    <a:pt x="189" y="83"/>
                  </a:cubicBezTo>
                  <a:cubicBezTo>
                    <a:pt x="185" y="86"/>
                    <a:pt x="184" y="93"/>
                    <a:pt x="176" y="92"/>
                  </a:cubicBezTo>
                  <a:cubicBezTo>
                    <a:pt x="177" y="87"/>
                    <a:pt x="178" y="80"/>
                    <a:pt x="174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0" y="66"/>
                    <a:pt x="174" y="61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3"/>
                  </a:cubicBezTo>
                  <a:cubicBezTo>
                    <a:pt x="139" y="60"/>
                    <a:pt x="150" y="57"/>
                    <a:pt x="151" y="52"/>
                  </a:cubicBezTo>
                  <a:cubicBezTo>
                    <a:pt x="152" y="43"/>
                    <a:pt x="145" y="30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6"/>
                    <a:pt x="138" y="39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0"/>
                  </a:cubicBezTo>
                  <a:cubicBezTo>
                    <a:pt x="153" y="70"/>
                    <a:pt x="158" y="51"/>
                    <a:pt x="168" y="60"/>
                  </a:cubicBezTo>
                  <a:cubicBezTo>
                    <a:pt x="165" y="66"/>
                    <a:pt x="156" y="65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5"/>
                    <a:pt x="173" y="99"/>
                  </a:cubicBezTo>
                  <a:cubicBezTo>
                    <a:pt x="187" y="99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8"/>
                    <a:pt x="218" y="94"/>
                    <a:pt x="219" y="102"/>
                  </a:cubicBezTo>
                  <a:cubicBezTo>
                    <a:pt x="209" y="103"/>
                    <a:pt x="216" y="116"/>
                    <a:pt x="211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8" y="119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0"/>
                  </a:cubicBezTo>
                  <a:cubicBezTo>
                    <a:pt x="108" y="71"/>
                    <a:pt x="114" y="60"/>
                    <a:pt x="110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5" y="20"/>
                    <a:pt x="145" y="21"/>
                    <a:pt x="153" y="23"/>
                  </a:cubicBezTo>
                  <a:close/>
                  <a:moveTo>
                    <a:pt x="38" y="212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2"/>
                    <a:pt x="37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7" y="54"/>
                    <a:pt x="52" y="61"/>
                    <a:pt x="55" y="64"/>
                  </a:cubicBezTo>
                  <a:cubicBezTo>
                    <a:pt x="58" y="72"/>
                    <a:pt x="64" y="74"/>
                    <a:pt x="65" y="82"/>
                  </a:cubicBezTo>
                  <a:cubicBezTo>
                    <a:pt x="70" y="94"/>
                    <a:pt x="87" y="93"/>
                    <a:pt x="89" y="108"/>
                  </a:cubicBezTo>
                  <a:cubicBezTo>
                    <a:pt x="75" y="103"/>
                    <a:pt x="61" y="97"/>
                    <a:pt x="45" y="101"/>
                  </a:cubicBezTo>
                  <a:cubicBezTo>
                    <a:pt x="42" y="107"/>
                    <a:pt x="49" y="119"/>
                    <a:pt x="41" y="126"/>
                  </a:cubicBezTo>
                  <a:cubicBezTo>
                    <a:pt x="45" y="141"/>
                    <a:pt x="61" y="144"/>
                    <a:pt x="75" y="138"/>
                  </a:cubicBezTo>
                  <a:cubicBezTo>
                    <a:pt x="78" y="154"/>
                    <a:pt x="88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8"/>
                    <a:pt x="46" y="171"/>
                  </a:cubicBezTo>
                  <a:cubicBezTo>
                    <a:pt x="51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8" y="212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7"/>
                    <a:pt x="49" y="220"/>
                    <a:pt x="52" y="221"/>
                  </a:cubicBezTo>
                  <a:cubicBezTo>
                    <a:pt x="68" y="217"/>
                    <a:pt x="61" y="185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8"/>
                    <a:pt x="115" y="166"/>
                    <a:pt x="113" y="157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3"/>
                    <a:pt x="83" y="135"/>
                    <a:pt x="76" y="131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19"/>
                    <a:pt x="51" y="108"/>
                  </a:cubicBezTo>
                  <a:cubicBezTo>
                    <a:pt x="65" y="103"/>
                    <a:pt x="77" y="113"/>
                    <a:pt x="90" y="115"/>
                  </a:cubicBezTo>
                  <a:cubicBezTo>
                    <a:pt x="104" y="101"/>
                    <a:pt x="83" y="88"/>
                    <a:pt x="72" y="81"/>
                  </a:cubicBezTo>
                  <a:cubicBezTo>
                    <a:pt x="71" y="72"/>
                    <a:pt x="66" y="68"/>
                    <a:pt x="61" y="63"/>
                  </a:cubicBezTo>
                  <a:cubicBezTo>
                    <a:pt x="63" y="54"/>
                    <a:pt x="60" y="48"/>
                    <a:pt x="57" y="43"/>
                  </a:cubicBezTo>
                  <a:cubicBezTo>
                    <a:pt x="73" y="26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4" y="69"/>
                    <a:pt x="98" y="73"/>
                    <a:pt x="97" y="80"/>
                  </a:cubicBezTo>
                  <a:cubicBezTo>
                    <a:pt x="103" y="93"/>
                    <a:pt x="117" y="100"/>
                    <a:pt x="114" y="121"/>
                  </a:cubicBezTo>
                  <a:cubicBezTo>
                    <a:pt x="119" y="133"/>
                    <a:pt x="131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4"/>
                    <a:pt x="213" y="156"/>
                  </a:cubicBezTo>
                  <a:cubicBezTo>
                    <a:pt x="204" y="162"/>
                    <a:pt x="206" y="169"/>
                    <a:pt x="207" y="182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2"/>
                  </a:cubicBezTo>
                  <a:cubicBezTo>
                    <a:pt x="162" y="192"/>
                    <a:pt x="158" y="200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4"/>
                  </a:cubicBezTo>
                  <a:cubicBezTo>
                    <a:pt x="67" y="227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2"/>
                    <a:pt x="132" y="253"/>
                  </a:cubicBezTo>
                  <a:cubicBezTo>
                    <a:pt x="113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482"/>
            <p:cNvSpPr>
              <a:spLocks/>
            </p:cNvSpPr>
            <p:nvPr/>
          </p:nvSpPr>
          <p:spPr bwMode="auto">
            <a:xfrm>
              <a:off x="3232080" y="5739035"/>
              <a:ext cx="104630" cy="90029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83"/>
            <p:cNvSpPr>
              <a:spLocks/>
            </p:cNvSpPr>
            <p:nvPr/>
          </p:nvSpPr>
          <p:spPr bwMode="auto">
            <a:xfrm>
              <a:off x="3166383" y="5743902"/>
              <a:ext cx="82730" cy="114361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1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8"/>
                    <a:pt x="20" y="21"/>
                    <a:pt x="21" y="16"/>
                  </a:cubicBezTo>
                  <a:cubicBezTo>
                    <a:pt x="15" y="10"/>
                    <a:pt x="10" y="3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2"/>
                    <a:pt x="13" y="14"/>
                    <a:pt x="17" y="21"/>
                  </a:cubicBezTo>
                  <a:cubicBezTo>
                    <a:pt x="17" y="25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484"/>
            <p:cNvSpPr>
              <a:spLocks noEditPoints="1"/>
            </p:cNvSpPr>
            <p:nvPr/>
          </p:nvSpPr>
          <p:spPr bwMode="auto">
            <a:xfrm>
              <a:off x="3973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7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8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7" y="41"/>
                    <a:pt x="17" y="42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3" y="34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85"/>
            <p:cNvSpPr>
              <a:spLocks/>
            </p:cNvSpPr>
            <p:nvPr/>
          </p:nvSpPr>
          <p:spPr bwMode="auto">
            <a:xfrm>
              <a:off x="4777186" y="5833931"/>
              <a:ext cx="549911" cy="99762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1 h 27"/>
                <a:gd name="T4" fmla="*/ 82 w 147"/>
                <a:gd name="T5" fmla="*/ 18 h 27"/>
                <a:gd name="T6" fmla="*/ 112 w 147"/>
                <a:gd name="T7" fmla="*/ 14 h 27"/>
                <a:gd name="T8" fmla="*/ 125 w 147"/>
                <a:gd name="T9" fmla="*/ 20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5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1"/>
                    <a:pt x="51" y="21"/>
                  </a:cubicBezTo>
                  <a:cubicBezTo>
                    <a:pt x="63" y="21"/>
                    <a:pt x="71" y="15"/>
                    <a:pt x="82" y="18"/>
                  </a:cubicBezTo>
                  <a:cubicBezTo>
                    <a:pt x="92" y="27"/>
                    <a:pt x="104" y="19"/>
                    <a:pt x="112" y="14"/>
                  </a:cubicBezTo>
                  <a:cubicBezTo>
                    <a:pt x="117" y="15"/>
                    <a:pt x="119" y="20"/>
                    <a:pt x="125" y="20"/>
                  </a:cubicBezTo>
                  <a:cubicBezTo>
                    <a:pt x="131" y="15"/>
                    <a:pt x="143" y="16"/>
                    <a:pt x="147" y="8"/>
                  </a:cubicBezTo>
                  <a:cubicBezTo>
                    <a:pt x="139" y="4"/>
                    <a:pt x="131" y="11"/>
                    <a:pt x="125" y="13"/>
                  </a:cubicBezTo>
                  <a:cubicBezTo>
                    <a:pt x="116" y="0"/>
                    <a:pt x="106" y="12"/>
                    <a:pt x="95" y="15"/>
                  </a:cubicBezTo>
                  <a:cubicBezTo>
                    <a:pt x="84" y="4"/>
                    <a:pt x="64" y="15"/>
                    <a:pt x="46" y="13"/>
                  </a:cubicBezTo>
                  <a:cubicBezTo>
                    <a:pt x="40" y="12"/>
                    <a:pt x="36" y="8"/>
                    <a:pt x="32" y="8"/>
                  </a:cubicBezTo>
                  <a:cubicBezTo>
                    <a:pt x="25" y="8"/>
                    <a:pt x="19" y="12"/>
                    <a:pt x="12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3" y="27"/>
                    <a:pt x="20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487"/>
            <p:cNvSpPr>
              <a:spLocks noEditPoints="1"/>
            </p:cNvSpPr>
            <p:nvPr/>
          </p:nvSpPr>
          <p:spPr bwMode="auto">
            <a:xfrm>
              <a:off x="5594753" y="5906928"/>
              <a:ext cx="265224" cy="871098"/>
            </a:xfrm>
            <a:custGeom>
              <a:avLst/>
              <a:gdLst>
                <a:gd name="T0" fmla="*/ 67 w 71"/>
                <a:gd name="T1" fmla="*/ 70 h 233"/>
                <a:gd name="T2" fmla="*/ 61 w 71"/>
                <a:gd name="T3" fmla="*/ 61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9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70 h 233"/>
                <a:gd name="T22" fmla="*/ 21 w 71"/>
                <a:gd name="T23" fmla="*/ 37 h 233"/>
                <a:gd name="T24" fmla="*/ 43 w 71"/>
                <a:gd name="T25" fmla="*/ 36 h 233"/>
                <a:gd name="T26" fmla="*/ 55 w 71"/>
                <a:gd name="T27" fmla="*/ 65 h 233"/>
                <a:gd name="T28" fmla="*/ 17 w 71"/>
                <a:gd name="T29" fmla="*/ 68 h 233"/>
                <a:gd name="T30" fmla="*/ 21 w 71"/>
                <a:gd name="T31" fmla="*/ 37 h 233"/>
                <a:gd name="T32" fmla="*/ 33 w 71"/>
                <a:gd name="T33" fmla="*/ 77 h 233"/>
                <a:gd name="T34" fmla="*/ 44 w 71"/>
                <a:gd name="T35" fmla="*/ 75 h 233"/>
                <a:gd name="T36" fmla="*/ 45 w 71"/>
                <a:gd name="T37" fmla="*/ 164 h 233"/>
                <a:gd name="T38" fmla="*/ 41 w 71"/>
                <a:gd name="T39" fmla="*/ 180 h 233"/>
                <a:gd name="T40" fmla="*/ 37 w 71"/>
                <a:gd name="T41" fmla="*/ 173 h 233"/>
                <a:gd name="T42" fmla="*/ 33 w 71"/>
                <a:gd name="T43" fmla="*/ 77 h 233"/>
                <a:gd name="T44" fmla="*/ 17 w 71"/>
                <a:gd name="T45" fmla="*/ 77 h 233"/>
                <a:gd name="T46" fmla="*/ 26 w 71"/>
                <a:gd name="T47" fmla="*/ 77 h 233"/>
                <a:gd name="T48" fmla="*/ 31 w 71"/>
                <a:gd name="T49" fmla="*/ 181 h 233"/>
                <a:gd name="T50" fmla="*/ 14 w 71"/>
                <a:gd name="T51" fmla="*/ 181 h 233"/>
                <a:gd name="T52" fmla="*/ 17 w 71"/>
                <a:gd name="T53" fmla="*/ 77 h 233"/>
                <a:gd name="T54" fmla="*/ 47 w 71"/>
                <a:gd name="T55" fmla="*/ 189 h 233"/>
                <a:gd name="T56" fmla="*/ 61 w 71"/>
                <a:gd name="T57" fmla="*/ 192 h 233"/>
                <a:gd name="T58" fmla="*/ 35 w 71"/>
                <a:gd name="T59" fmla="*/ 195 h 233"/>
                <a:gd name="T60" fmla="*/ 13 w 71"/>
                <a:gd name="T61" fmla="*/ 189 h 233"/>
                <a:gd name="T62" fmla="*/ 47 w 71"/>
                <a:gd name="T63" fmla="*/ 189 h 233"/>
                <a:gd name="T64" fmla="*/ 55 w 71"/>
                <a:gd name="T65" fmla="*/ 223 h 233"/>
                <a:gd name="T66" fmla="*/ 16 w 71"/>
                <a:gd name="T67" fmla="*/ 220 h 233"/>
                <a:gd name="T68" fmla="*/ 13 w 71"/>
                <a:gd name="T69" fmla="*/ 202 h 233"/>
                <a:gd name="T70" fmla="*/ 61 w 71"/>
                <a:gd name="T71" fmla="*/ 205 h 233"/>
                <a:gd name="T72" fmla="*/ 55 w 71"/>
                <a:gd name="T73" fmla="*/ 223 h 233"/>
                <a:gd name="T74" fmla="*/ 61 w 71"/>
                <a:gd name="T75" fmla="*/ 165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5 h 233"/>
                <a:gd name="T86" fmla="*/ 61 w 71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70"/>
                  </a:moveTo>
                  <a:cubicBezTo>
                    <a:pt x="66" y="67"/>
                    <a:pt x="63" y="64"/>
                    <a:pt x="61" y="61"/>
                  </a:cubicBezTo>
                  <a:cubicBezTo>
                    <a:pt x="50" y="41"/>
                    <a:pt x="42" y="18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2"/>
                    <a:pt x="19" y="24"/>
                    <a:pt x="16" y="38"/>
                  </a:cubicBezTo>
                  <a:cubicBezTo>
                    <a:pt x="13" y="50"/>
                    <a:pt x="11" y="66"/>
                    <a:pt x="7" y="72"/>
                  </a:cubicBezTo>
                  <a:cubicBezTo>
                    <a:pt x="15" y="126"/>
                    <a:pt x="0" y="184"/>
                    <a:pt x="7" y="224"/>
                  </a:cubicBezTo>
                  <a:cubicBezTo>
                    <a:pt x="19" y="232"/>
                    <a:pt x="44" y="233"/>
                    <a:pt x="61" y="229"/>
                  </a:cubicBezTo>
                  <a:cubicBezTo>
                    <a:pt x="71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7" y="70"/>
                  </a:cubicBezTo>
                  <a:close/>
                  <a:moveTo>
                    <a:pt x="21" y="37"/>
                  </a:moveTo>
                  <a:cubicBezTo>
                    <a:pt x="26" y="37"/>
                    <a:pt x="37" y="34"/>
                    <a:pt x="43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2" y="68"/>
                    <a:pt x="30" y="72"/>
                    <a:pt x="17" y="68"/>
                  </a:cubicBezTo>
                  <a:cubicBezTo>
                    <a:pt x="17" y="59"/>
                    <a:pt x="20" y="49"/>
                    <a:pt x="21" y="37"/>
                  </a:cubicBezTo>
                  <a:close/>
                  <a:moveTo>
                    <a:pt x="33" y="77"/>
                  </a:moveTo>
                  <a:cubicBezTo>
                    <a:pt x="36" y="76"/>
                    <a:pt x="40" y="75"/>
                    <a:pt x="44" y="75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7" y="173"/>
                  </a:cubicBezTo>
                  <a:cubicBezTo>
                    <a:pt x="31" y="139"/>
                    <a:pt x="41" y="115"/>
                    <a:pt x="33" y="77"/>
                  </a:cubicBezTo>
                  <a:close/>
                  <a:moveTo>
                    <a:pt x="17" y="77"/>
                  </a:moveTo>
                  <a:cubicBezTo>
                    <a:pt x="20" y="77"/>
                    <a:pt x="23" y="77"/>
                    <a:pt x="26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6" y="181"/>
                    <a:pt x="20" y="181"/>
                    <a:pt x="14" y="181"/>
                  </a:cubicBezTo>
                  <a:cubicBezTo>
                    <a:pt x="12" y="155"/>
                    <a:pt x="19" y="113"/>
                    <a:pt x="17" y="77"/>
                  </a:cubicBezTo>
                  <a:close/>
                  <a:moveTo>
                    <a:pt x="47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3" y="189"/>
                  </a:cubicBezTo>
                  <a:cubicBezTo>
                    <a:pt x="27" y="190"/>
                    <a:pt x="35" y="188"/>
                    <a:pt x="47" y="189"/>
                  </a:cubicBezTo>
                  <a:close/>
                  <a:moveTo>
                    <a:pt x="55" y="223"/>
                  </a:moveTo>
                  <a:cubicBezTo>
                    <a:pt x="43" y="224"/>
                    <a:pt x="31" y="223"/>
                    <a:pt x="16" y="220"/>
                  </a:cubicBezTo>
                  <a:cubicBezTo>
                    <a:pt x="13" y="216"/>
                    <a:pt x="15" y="207"/>
                    <a:pt x="13" y="202"/>
                  </a:cubicBezTo>
                  <a:cubicBezTo>
                    <a:pt x="33" y="202"/>
                    <a:pt x="41" y="205"/>
                    <a:pt x="61" y="205"/>
                  </a:cubicBezTo>
                  <a:cubicBezTo>
                    <a:pt x="62" y="214"/>
                    <a:pt x="59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50" y="176"/>
                    <a:pt x="53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7" y="72"/>
                  </a:cubicBezTo>
                  <a:cubicBezTo>
                    <a:pt x="58" y="73"/>
                    <a:pt x="59" y="73"/>
                    <a:pt x="60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488"/>
            <p:cNvSpPr>
              <a:spLocks/>
            </p:cNvSpPr>
            <p:nvPr/>
          </p:nvSpPr>
          <p:spPr bwMode="auto">
            <a:xfrm>
              <a:off x="224599" y="5821765"/>
              <a:ext cx="824868" cy="1175252"/>
            </a:xfrm>
            <a:custGeom>
              <a:avLst/>
              <a:gdLst>
                <a:gd name="T0" fmla="*/ 60 w 221"/>
                <a:gd name="T1" fmla="*/ 291 h 315"/>
                <a:gd name="T2" fmla="*/ 79 w 221"/>
                <a:gd name="T3" fmla="*/ 308 h 315"/>
                <a:gd name="T4" fmla="*/ 135 w 221"/>
                <a:gd name="T5" fmla="*/ 273 h 315"/>
                <a:gd name="T6" fmla="*/ 195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2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8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100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4 w 221"/>
                <a:gd name="T51" fmla="*/ 154 h 315"/>
                <a:gd name="T52" fmla="*/ 187 w 221"/>
                <a:gd name="T53" fmla="*/ 157 h 315"/>
                <a:gd name="T54" fmla="*/ 203 w 221"/>
                <a:gd name="T55" fmla="*/ 174 h 315"/>
                <a:gd name="T56" fmla="*/ 193 w 221"/>
                <a:gd name="T57" fmla="*/ 208 h 315"/>
                <a:gd name="T58" fmla="*/ 174 w 221"/>
                <a:gd name="T59" fmla="*/ 209 h 315"/>
                <a:gd name="T60" fmla="*/ 191 w 221"/>
                <a:gd name="T61" fmla="*/ 225 h 315"/>
                <a:gd name="T62" fmla="*/ 141 w 221"/>
                <a:gd name="T63" fmla="*/ 266 h 315"/>
                <a:gd name="T64" fmla="*/ 129 w 221"/>
                <a:gd name="T65" fmla="*/ 261 h 315"/>
                <a:gd name="T66" fmla="*/ 110 w 221"/>
                <a:gd name="T67" fmla="*/ 294 h 315"/>
                <a:gd name="T68" fmla="*/ 71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7" y="298"/>
                    <a:pt x="70" y="305"/>
                    <a:pt x="79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5"/>
                    <a:pt x="188" y="93"/>
                  </a:cubicBezTo>
                  <a:cubicBezTo>
                    <a:pt x="180" y="87"/>
                    <a:pt x="170" y="87"/>
                    <a:pt x="162" y="84"/>
                  </a:cubicBezTo>
                  <a:cubicBezTo>
                    <a:pt x="177" y="54"/>
                    <a:pt x="158" y="23"/>
                    <a:pt x="123" y="26"/>
                  </a:cubicBezTo>
                  <a:cubicBezTo>
                    <a:pt x="113" y="19"/>
                    <a:pt x="110" y="4"/>
                    <a:pt x="97" y="0"/>
                  </a:cubicBezTo>
                  <a:cubicBezTo>
                    <a:pt x="89" y="6"/>
                    <a:pt x="96" y="20"/>
                    <a:pt x="89" y="28"/>
                  </a:cubicBezTo>
                  <a:cubicBezTo>
                    <a:pt x="68" y="17"/>
                    <a:pt x="32" y="26"/>
                    <a:pt x="38" y="54"/>
                  </a:cubicBezTo>
                  <a:cubicBezTo>
                    <a:pt x="27" y="48"/>
                    <a:pt x="10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4"/>
                    <a:pt x="4" y="61"/>
                    <a:pt x="5" y="58"/>
                  </a:cubicBezTo>
                  <a:cubicBezTo>
                    <a:pt x="20" y="51"/>
                    <a:pt x="36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3" y="30"/>
                    <a:pt x="93" y="42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19"/>
                    <a:pt x="113" y="32"/>
                    <a:pt x="122" y="39"/>
                  </a:cubicBezTo>
                  <a:cubicBezTo>
                    <a:pt x="135" y="36"/>
                    <a:pt x="147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2" y="150"/>
                    <a:pt x="175" y="150"/>
                    <a:pt x="174" y="154"/>
                  </a:cubicBezTo>
                  <a:cubicBezTo>
                    <a:pt x="176" y="160"/>
                    <a:pt x="180" y="157"/>
                    <a:pt x="187" y="157"/>
                  </a:cubicBezTo>
                  <a:cubicBezTo>
                    <a:pt x="192" y="162"/>
                    <a:pt x="200" y="165"/>
                    <a:pt x="203" y="174"/>
                  </a:cubicBezTo>
                  <a:cubicBezTo>
                    <a:pt x="205" y="186"/>
                    <a:pt x="201" y="204"/>
                    <a:pt x="193" y="208"/>
                  </a:cubicBezTo>
                  <a:cubicBezTo>
                    <a:pt x="187" y="213"/>
                    <a:pt x="182" y="208"/>
                    <a:pt x="174" y="209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6"/>
                    <a:pt x="170" y="278"/>
                    <a:pt x="141" y="266"/>
                  </a:cubicBezTo>
                  <a:cubicBezTo>
                    <a:pt x="137" y="264"/>
                    <a:pt x="134" y="261"/>
                    <a:pt x="129" y="261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1" y="292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89"/>
            <p:cNvSpPr>
              <a:spLocks/>
            </p:cNvSpPr>
            <p:nvPr/>
          </p:nvSpPr>
          <p:spPr bwMode="auto">
            <a:xfrm>
              <a:off x="224599" y="6206216"/>
              <a:ext cx="63264" cy="60830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4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4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490"/>
            <p:cNvSpPr>
              <a:spLocks/>
            </p:cNvSpPr>
            <p:nvPr/>
          </p:nvSpPr>
          <p:spPr bwMode="auto">
            <a:xfrm>
              <a:off x="224599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491"/>
            <p:cNvSpPr>
              <a:spLocks/>
            </p:cNvSpPr>
            <p:nvPr/>
          </p:nvSpPr>
          <p:spPr bwMode="auto">
            <a:xfrm>
              <a:off x="224599" y="6675830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92"/>
            <p:cNvSpPr>
              <a:spLocks/>
            </p:cNvSpPr>
            <p:nvPr/>
          </p:nvSpPr>
          <p:spPr bwMode="auto">
            <a:xfrm>
              <a:off x="4769885" y="5953160"/>
              <a:ext cx="530446" cy="99762"/>
            </a:xfrm>
            <a:custGeom>
              <a:avLst/>
              <a:gdLst>
                <a:gd name="T0" fmla="*/ 41 w 142"/>
                <a:gd name="T1" fmla="*/ 7 h 27"/>
                <a:gd name="T2" fmla="*/ 76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8 w 142"/>
                <a:gd name="T15" fmla="*/ 9 h 27"/>
                <a:gd name="T16" fmla="*/ 41 w 142"/>
                <a:gd name="T17" fmla="*/ 0 h 27"/>
                <a:gd name="T18" fmla="*/ 16 w 142"/>
                <a:gd name="T19" fmla="*/ 12 h 27"/>
                <a:gd name="T20" fmla="*/ 0 w 142"/>
                <a:gd name="T21" fmla="*/ 9 h 27"/>
                <a:gd name="T22" fmla="*/ 41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1" y="7"/>
                  </a:moveTo>
                  <a:cubicBezTo>
                    <a:pt x="47" y="18"/>
                    <a:pt x="66" y="18"/>
                    <a:pt x="76" y="11"/>
                  </a:cubicBezTo>
                  <a:cubicBezTo>
                    <a:pt x="85" y="24"/>
                    <a:pt x="100" y="18"/>
                    <a:pt x="112" y="13"/>
                  </a:cubicBezTo>
                  <a:cubicBezTo>
                    <a:pt x="119" y="21"/>
                    <a:pt x="139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9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8" y="9"/>
                  </a:cubicBezTo>
                  <a:cubicBezTo>
                    <a:pt x="50" y="8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1"/>
                    <a:pt x="5" y="6"/>
                    <a:pt x="0" y="9"/>
                  </a:cubicBezTo>
                  <a:cubicBezTo>
                    <a:pt x="9" y="27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493"/>
            <p:cNvSpPr>
              <a:spLocks/>
            </p:cNvSpPr>
            <p:nvPr/>
          </p:nvSpPr>
          <p:spPr bwMode="auto">
            <a:xfrm>
              <a:off x="974036" y="5889896"/>
              <a:ext cx="94897" cy="155727"/>
            </a:xfrm>
            <a:custGeom>
              <a:avLst/>
              <a:gdLst>
                <a:gd name="T0" fmla="*/ 15 w 25"/>
                <a:gd name="T1" fmla="*/ 42 h 42"/>
                <a:gd name="T2" fmla="*/ 15 w 25"/>
                <a:gd name="T3" fmla="*/ 16 h 42"/>
                <a:gd name="T4" fmla="*/ 19 w 25"/>
                <a:gd name="T5" fmla="*/ 0 h 42"/>
                <a:gd name="T6" fmla="*/ 15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5" y="42"/>
                  </a:moveTo>
                  <a:cubicBezTo>
                    <a:pt x="15" y="34"/>
                    <a:pt x="14" y="29"/>
                    <a:pt x="15" y="16"/>
                  </a:cubicBezTo>
                  <a:cubicBezTo>
                    <a:pt x="18" y="12"/>
                    <a:pt x="25" y="5"/>
                    <a:pt x="19" y="0"/>
                  </a:cubicBezTo>
                  <a:cubicBezTo>
                    <a:pt x="12" y="4"/>
                    <a:pt x="0" y="36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494"/>
            <p:cNvSpPr>
              <a:spLocks/>
            </p:cNvSpPr>
            <p:nvPr/>
          </p:nvSpPr>
          <p:spPr bwMode="auto">
            <a:xfrm>
              <a:off x="937538" y="5904495"/>
              <a:ext cx="60832" cy="126528"/>
            </a:xfrm>
            <a:custGeom>
              <a:avLst/>
              <a:gdLst>
                <a:gd name="T0" fmla="*/ 13 w 16"/>
                <a:gd name="T1" fmla="*/ 2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2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6"/>
                    <a:pt x="4" y="34"/>
                    <a:pt x="16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95"/>
            <p:cNvSpPr>
              <a:spLocks/>
            </p:cNvSpPr>
            <p:nvPr/>
          </p:nvSpPr>
          <p:spPr bwMode="auto">
            <a:xfrm>
              <a:off x="4777186" y="6094288"/>
              <a:ext cx="474482" cy="77864"/>
            </a:xfrm>
            <a:custGeom>
              <a:avLst/>
              <a:gdLst>
                <a:gd name="T0" fmla="*/ 109 w 127"/>
                <a:gd name="T1" fmla="*/ 14 h 21"/>
                <a:gd name="T2" fmla="*/ 96 w 127"/>
                <a:gd name="T3" fmla="*/ 5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1 h 21"/>
                <a:gd name="T12" fmla="*/ 39 w 127"/>
                <a:gd name="T13" fmla="*/ 9 h 21"/>
                <a:gd name="T14" fmla="*/ 70 w 127"/>
                <a:gd name="T15" fmla="*/ 13 h 21"/>
                <a:gd name="T16" fmla="*/ 81 w 127"/>
                <a:gd name="T17" fmla="*/ 17 h 21"/>
                <a:gd name="T18" fmla="*/ 96 w 127"/>
                <a:gd name="T19" fmla="*/ 13 h 21"/>
                <a:gd name="T20" fmla="*/ 108 w 127"/>
                <a:gd name="T21" fmla="*/ 21 h 21"/>
                <a:gd name="T22" fmla="*/ 127 w 127"/>
                <a:gd name="T23" fmla="*/ 7 h 21"/>
                <a:gd name="T24" fmla="*/ 109 w 127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4"/>
                  </a:moveTo>
                  <a:cubicBezTo>
                    <a:pt x="104" y="11"/>
                    <a:pt x="101" y="8"/>
                    <a:pt x="96" y="5"/>
                  </a:cubicBezTo>
                  <a:cubicBezTo>
                    <a:pt x="84" y="16"/>
                    <a:pt x="71" y="1"/>
                    <a:pt x="54" y="9"/>
                  </a:cubicBezTo>
                  <a:cubicBezTo>
                    <a:pt x="48" y="8"/>
                    <a:pt x="45" y="2"/>
                    <a:pt x="39" y="0"/>
                  </a:cubicBezTo>
                  <a:cubicBezTo>
                    <a:pt x="33" y="5"/>
                    <a:pt x="27" y="10"/>
                    <a:pt x="18" y="11"/>
                  </a:cubicBezTo>
                  <a:cubicBezTo>
                    <a:pt x="11" y="8"/>
                    <a:pt x="9" y="1"/>
                    <a:pt x="0" y="1"/>
                  </a:cubicBezTo>
                  <a:cubicBezTo>
                    <a:pt x="4" y="20"/>
                    <a:pt x="28" y="21"/>
                    <a:pt x="39" y="9"/>
                  </a:cubicBezTo>
                  <a:cubicBezTo>
                    <a:pt x="47" y="21"/>
                    <a:pt x="59" y="12"/>
                    <a:pt x="70" y="13"/>
                  </a:cubicBezTo>
                  <a:cubicBezTo>
                    <a:pt x="73" y="13"/>
                    <a:pt x="77" y="17"/>
                    <a:pt x="81" y="17"/>
                  </a:cubicBezTo>
                  <a:cubicBezTo>
                    <a:pt x="88" y="18"/>
                    <a:pt x="91" y="13"/>
                    <a:pt x="96" y="13"/>
                  </a:cubicBezTo>
                  <a:cubicBezTo>
                    <a:pt x="99" y="17"/>
                    <a:pt x="104" y="18"/>
                    <a:pt x="108" y="21"/>
                  </a:cubicBezTo>
                  <a:cubicBezTo>
                    <a:pt x="114" y="16"/>
                    <a:pt x="125" y="16"/>
                    <a:pt x="127" y="7"/>
                  </a:cubicBezTo>
                  <a:cubicBezTo>
                    <a:pt x="123" y="3"/>
                    <a:pt x="115" y="11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496"/>
            <p:cNvSpPr>
              <a:spLocks/>
            </p:cNvSpPr>
            <p:nvPr/>
          </p:nvSpPr>
          <p:spPr bwMode="auto">
            <a:xfrm>
              <a:off x="1915700" y="6052922"/>
              <a:ext cx="55965" cy="26765"/>
            </a:xfrm>
            <a:custGeom>
              <a:avLst/>
              <a:gdLst>
                <a:gd name="T0" fmla="*/ 1 w 15"/>
                <a:gd name="T1" fmla="*/ 5 h 7"/>
                <a:gd name="T2" fmla="*/ 14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497"/>
            <p:cNvSpPr>
              <a:spLocks/>
            </p:cNvSpPr>
            <p:nvPr/>
          </p:nvSpPr>
          <p:spPr bwMode="auto">
            <a:xfrm>
              <a:off x="4755286" y="6213515"/>
              <a:ext cx="489081" cy="111929"/>
            </a:xfrm>
            <a:custGeom>
              <a:avLst/>
              <a:gdLst>
                <a:gd name="T0" fmla="*/ 35 w 131"/>
                <a:gd name="T1" fmla="*/ 12 h 30"/>
                <a:gd name="T2" fmla="*/ 64 w 131"/>
                <a:gd name="T3" fmla="*/ 14 h 30"/>
                <a:gd name="T4" fmla="*/ 98 w 131"/>
                <a:gd name="T5" fmla="*/ 18 h 30"/>
                <a:gd name="T6" fmla="*/ 131 w 131"/>
                <a:gd name="T7" fmla="*/ 16 h 30"/>
                <a:gd name="T8" fmla="*/ 115 w 131"/>
                <a:gd name="T9" fmla="*/ 20 h 30"/>
                <a:gd name="T10" fmla="*/ 101 w 131"/>
                <a:gd name="T11" fmla="*/ 11 h 30"/>
                <a:gd name="T12" fmla="*/ 81 w 131"/>
                <a:gd name="T13" fmla="*/ 16 h 30"/>
                <a:gd name="T14" fmla="*/ 49 w 131"/>
                <a:gd name="T15" fmla="*/ 12 h 30"/>
                <a:gd name="T16" fmla="*/ 34 w 131"/>
                <a:gd name="T17" fmla="*/ 5 h 30"/>
                <a:gd name="T18" fmla="*/ 18 w 131"/>
                <a:gd name="T19" fmla="*/ 12 h 30"/>
                <a:gd name="T20" fmla="*/ 0 w 131"/>
                <a:gd name="T21" fmla="*/ 5 h 30"/>
                <a:gd name="T22" fmla="*/ 35 w 131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2"/>
                  </a:moveTo>
                  <a:cubicBezTo>
                    <a:pt x="42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6" y="28"/>
                    <a:pt x="127" y="30"/>
                    <a:pt x="131" y="16"/>
                  </a:cubicBezTo>
                  <a:cubicBezTo>
                    <a:pt x="125" y="13"/>
                    <a:pt x="122" y="21"/>
                    <a:pt x="115" y="20"/>
                  </a:cubicBezTo>
                  <a:cubicBezTo>
                    <a:pt x="110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3" y="11"/>
                    <a:pt x="41" y="5"/>
                    <a:pt x="34" y="5"/>
                  </a:cubicBezTo>
                  <a:cubicBezTo>
                    <a:pt x="27" y="5"/>
                    <a:pt x="26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98"/>
            <p:cNvSpPr>
              <a:spLocks noEditPoints="1"/>
            </p:cNvSpPr>
            <p:nvPr/>
          </p:nvSpPr>
          <p:spPr bwMode="auto">
            <a:xfrm>
              <a:off x="321929" y="6130785"/>
              <a:ext cx="141128" cy="228724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3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4 h 61"/>
                <a:gd name="T20" fmla="*/ 21 w 38"/>
                <a:gd name="T21" fmla="*/ 37 h 61"/>
                <a:gd name="T22" fmla="*/ 11 w 38"/>
                <a:gd name="T23" fmla="*/ 48 h 61"/>
                <a:gd name="T24" fmla="*/ 9 w 38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3"/>
                    <a:pt x="6" y="40"/>
                    <a:pt x="0" y="53"/>
                  </a:cubicBezTo>
                  <a:cubicBezTo>
                    <a:pt x="12" y="61"/>
                    <a:pt x="38" y="41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4"/>
                    <a:pt x="24" y="17"/>
                  </a:cubicBezTo>
                  <a:cubicBezTo>
                    <a:pt x="22" y="23"/>
                    <a:pt x="17" y="26"/>
                    <a:pt x="11" y="28"/>
                  </a:cubicBezTo>
                  <a:cubicBezTo>
                    <a:pt x="10" y="21"/>
                    <a:pt x="12" y="18"/>
                    <a:pt x="12" y="13"/>
                  </a:cubicBezTo>
                  <a:close/>
                  <a:moveTo>
                    <a:pt x="9" y="34"/>
                  </a:moveTo>
                  <a:cubicBezTo>
                    <a:pt x="16" y="35"/>
                    <a:pt x="18" y="34"/>
                    <a:pt x="21" y="37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499"/>
            <p:cNvSpPr>
              <a:spLocks noEditPoints="1"/>
            </p:cNvSpPr>
            <p:nvPr/>
          </p:nvSpPr>
          <p:spPr bwMode="auto">
            <a:xfrm>
              <a:off x="433858" y="6135652"/>
              <a:ext cx="111929" cy="201958"/>
            </a:xfrm>
            <a:custGeom>
              <a:avLst/>
              <a:gdLst>
                <a:gd name="T0" fmla="*/ 5 w 30"/>
                <a:gd name="T1" fmla="*/ 53 h 54"/>
                <a:gd name="T2" fmla="*/ 9 w 30"/>
                <a:gd name="T3" fmla="*/ 34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1 h 54"/>
                <a:gd name="T12" fmla="*/ 4 w 30"/>
                <a:gd name="T13" fmla="*/ 30 h 54"/>
                <a:gd name="T14" fmla="*/ 5 w 30"/>
                <a:gd name="T15" fmla="*/ 53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3"/>
                  </a:moveTo>
                  <a:cubicBezTo>
                    <a:pt x="9" y="49"/>
                    <a:pt x="9" y="41"/>
                    <a:pt x="9" y="34"/>
                  </a:cubicBezTo>
                  <a:cubicBezTo>
                    <a:pt x="12" y="33"/>
                    <a:pt x="15" y="31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5"/>
                    <a:pt x="20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49"/>
                    <a:pt x="5" y="53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7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500"/>
            <p:cNvSpPr>
              <a:spLocks/>
            </p:cNvSpPr>
            <p:nvPr/>
          </p:nvSpPr>
          <p:spPr bwMode="auto">
            <a:xfrm>
              <a:off x="630951" y="6155118"/>
              <a:ext cx="116795" cy="184926"/>
            </a:xfrm>
            <a:custGeom>
              <a:avLst/>
              <a:gdLst>
                <a:gd name="T0" fmla="*/ 1 w 31"/>
                <a:gd name="T1" fmla="*/ 35 h 50"/>
                <a:gd name="T2" fmla="*/ 8 w 31"/>
                <a:gd name="T3" fmla="*/ 50 h 50"/>
                <a:gd name="T4" fmla="*/ 8 w 31"/>
                <a:gd name="T5" fmla="*/ 25 h 50"/>
                <a:gd name="T6" fmla="*/ 30 w 31"/>
                <a:gd name="T7" fmla="*/ 42 h 50"/>
                <a:gd name="T8" fmla="*/ 17 w 31"/>
                <a:gd name="T9" fmla="*/ 21 h 50"/>
                <a:gd name="T10" fmla="*/ 30 w 31"/>
                <a:gd name="T11" fmla="*/ 5 h 50"/>
                <a:gd name="T12" fmla="*/ 6 w 31"/>
                <a:gd name="T13" fmla="*/ 21 h 50"/>
                <a:gd name="T14" fmla="*/ 6 w 31"/>
                <a:gd name="T15" fmla="*/ 0 h 50"/>
                <a:gd name="T16" fmla="*/ 1 w 31"/>
                <a:gd name="T17" fmla="*/ 0 h 50"/>
                <a:gd name="T18" fmla="*/ 1 w 31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50">
                  <a:moveTo>
                    <a:pt x="1" y="35"/>
                  </a:moveTo>
                  <a:cubicBezTo>
                    <a:pt x="2" y="41"/>
                    <a:pt x="1" y="49"/>
                    <a:pt x="8" y="50"/>
                  </a:cubicBezTo>
                  <a:cubicBezTo>
                    <a:pt x="10" y="44"/>
                    <a:pt x="6" y="34"/>
                    <a:pt x="8" y="25"/>
                  </a:cubicBezTo>
                  <a:cubicBezTo>
                    <a:pt x="16" y="30"/>
                    <a:pt x="19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3" y="17"/>
                    <a:pt x="31" y="16"/>
                    <a:pt x="30" y="5"/>
                  </a:cubicBezTo>
                  <a:cubicBezTo>
                    <a:pt x="19" y="7"/>
                    <a:pt x="17" y="18"/>
                    <a:pt x="6" y="21"/>
                  </a:cubicBezTo>
                  <a:cubicBezTo>
                    <a:pt x="10" y="15"/>
                    <a:pt x="5" y="9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501"/>
            <p:cNvSpPr>
              <a:spLocks/>
            </p:cNvSpPr>
            <p:nvPr/>
          </p:nvSpPr>
          <p:spPr bwMode="auto">
            <a:xfrm>
              <a:off x="523888" y="6135652"/>
              <a:ext cx="90031" cy="194659"/>
            </a:xfrm>
            <a:custGeom>
              <a:avLst/>
              <a:gdLst>
                <a:gd name="T0" fmla="*/ 22 w 24"/>
                <a:gd name="T1" fmla="*/ 39 h 52"/>
                <a:gd name="T2" fmla="*/ 24 w 24"/>
                <a:gd name="T3" fmla="*/ 17 h 52"/>
                <a:gd name="T4" fmla="*/ 3 w 24"/>
                <a:gd name="T5" fmla="*/ 33 h 52"/>
                <a:gd name="T6" fmla="*/ 22 w 24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22" y="39"/>
                  </a:moveTo>
                  <a:cubicBezTo>
                    <a:pt x="1" y="41"/>
                    <a:pt x="10" y="12"/>
                    <a:pt x="24" y="17"/>
                  </a:cubicBezTo>
                  <a:cubicBezTo>
                    <a:pt x="16" y="0"/>
                    <a:pt x="0" y="20"/>
                    <a:pt x="3" y="33"/>
                  </a:cubicBezTo>
                  <a:cubicBezTo>
                    <a:pt x="4" y="43"/>
                    <a:pt x="17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502"/>
            <p:cNvSpPr>
              <a:spLocks noEditPoints="1"/>
            </p:cNvSpPr>
            <p:nvPr/>
          </p:nvSpPr>
          <p:spPr bwMode="auto">
            <a:xfrm>
              <a:off x="3524068" y="6298679"/>
              <a:ext cx="846766" cy="248190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1 h 66"/>
                <a:gd name="T4" fmla="*/ 25 w 227"/>
                <a:gd name="T5" fmla="*/ 0 h 66"/>
                <a:gd name="T6" fmla="*/ 108 w 227"/>
                <a:gd name="T7" fmla="*/ 59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3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4 h 66"/>
                <a:gd name="T30" fmla="*/ 159 w 227"/>
                <a:gd name="T31" fmla="*/ 52 h 66"/>
                <a:gd name="T32" fmla="*/ 181 w 227"/>
                <a:gd name="T33" fmla="*/ 43 h 66"/>
                <a:gd name="T34" fmla="*/ 153 w 227"/>
                <a:gd name="T35" fmla="*/ 11 h 66"/>
                <a:gd name="T36" fmla="*/ 178 w 227"/>
                <a:gd name="T37" fmla="*/ 23 h 66"/>
                <a:gd name="T38" fmla="*/ 153 w 227"/>
                <a:gd name="T39" fmla="*/ 11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4 h 66"/>
                <a:gd name="T48" fmla="*/ 151 w 227"/>
                <a:gd name="T49" fmla="*/ 54 h 66"/>
                <a:gd name="T50" fmla="*/ 123 w 227"/>
                <a:gd name="T51" fmla="*/ 37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4 h 66"/>
                <a:gd name="T66" fmla="*/ 94 w 227"/>
                <a:gd name="T67" fmla="*/ 32 h 66"/>
                <a:gd name="T68" fmla="*/ 116 w 227"/>
                <a:gd name="T69" fmla="*/ 44 h 66"/>
                <a:gd name="T70" fmla="*/ 91 w 227"/>
                <a:gd name="T71" fmla="*/ 53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1 h 66"/>
                <a:gd name="T82" fmla="*/ 61 w 227"/>
                <a:gd name="T83" fmla="*/ 23 h 66"/>
                <a:gd name="T84" fmla="*/ 46 w 227"/>
                <a:gd name="T85" fmla="*/ 11 h 66"/>
                <a:gd name="T86" fmla="*/ 40 w 227"/>
                <a:gd name="T87" fmla="*/ 11 h 66"/>
                <a:gd name="T88" fmla="*/ 25 w 227"/>
                <a:gd name="T89" fmla="*/ 19 h 66"/>
                <a:gd name="T90" fmla="*/ 24 w 227"/>
                <a:gd name="T91" fmla="*/ 51 h 66"/>
                <a:gd name="T92" fmla="*/ 11 w 227"/>
                <a:gd name="T93" fmla="*/ 38 h 66"/>
                <a:gd name="T94" fmla="*/ 24 w 227"/>
                <a:gd name="T95" fmla="*/ 51 h 66"/>
                <a:gd name="T96" fmla="*/ 33 w 227"/>
                <a:gd name="T97" fmla="*/ 26 h 66"/>
                <a:gd name="T98" fmla="*/ 17 w 227"/>
                <a:gd name="T99" fmla="*/ 33 h 66"/>
                <a:gd name="T100" fmla="*/ 35 w 227"/>
                <a:gd name="T101" fmla="*/ 40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59"/>
                  </a:moveTo>
                  <a:cubicBezTo>
                    <a:pt x="150" y="58"/>
                    <a:pt x="189" y="64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8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0"/>
                    <a:pt x="57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5"/>
                    <a:pt x="61" y="43"/>
                  </a:cubicBezTo>
                  <a:cubicBezTo>
                    <a:pt x="72" y="43"/>
                    <a:pt x="75" y="44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3"/>
                  </a:moveTo>
                  <a:cubicBezTo>
                    <a:pt x="193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9" y="46"/>
                  </a:cubicBezTo>
                  <a:cubicBezTo>
                    <a:pt x="214" y="54"/>
                    <a:pt x="199" y="50"/>
                    <a:pt x="191" y="53"/>
                  </a:cubicBezTo>
                  <a:close/>
                  <a:moveTo>
                    <a:pt x="213" y="30"/>
                  </a:moveTo>
                  <a:cubicBezTo>
                    <a:pt x="213" y="33"/>
                    <a:pt x="213" y="35"/>
                    <a:pt x="216" y="36"/>
                  </a:cubicBezTo>
                  <a:cubicBezTo>
                    <a:pt x="203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4"/>
                  </a:moveTo>
                  <a:cubicBezTo>
                    <a:pt x="202" y="22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7" y="8"/>
                    <a:pt x="207" y="8"/>
                    <a:pt x="209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2"/>
                  </a:cubicBezTo>
                  <a:cubicBezTo>
                    <a:pt x="158" y="49"/>
                    <a:pt x="155" y="44"/>
                    <a:pt x="157" y="43"/>
                  </a:cubicBezTo>
                  <a:cubicBezTo>
                    <a:pt x="163" y="44"/>
                    <a:pt x="176" y="46"/>
                    <a:pt x="181" y="43"/>
                  </a:cubicBezTo>
                  <a:cubicBezTo>
                    <a:pt x="186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7"/>
                  </a:cubicBezTo>
                  <a:cubicBezTo>
                    <a:pt x="160" y="37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2"/>
                    <a:pt x="135" y="53"/>
                    <a:pt x="123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50" y="47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1"/>
                    <a:pt x="131" y="35"/>
                    <a:pt x="123" y="37"/>
                  </a:cubicBezTo>
                  <a:cubicBezTo>
                    <a:pt x="123" y="35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6"/>
                  </a:moveTo>
                  <a:cubicBezTo>
                    <a:pt x="129" y="14"/>
                    <a:pt x="136" y="13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3"/>
                    <a:pt x="124" y="26"/>
                  </a:cubicBezTo>
                  <a:cubicBezTo>
                    <a:pt x="121" y="25"/>
                    <a:pt x="124" y="19"/>
                    <a:pt x="123" y="16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2"/>
                    <a:pt x="116" y="25"/>
                  </a:cubicBezTo>
                  <a:cubicBezTo>
                    <a:pt x="112" y="28"/>
                    <a:pt x="102" y="25"/>
                    <a:pt x="95" y="25"/>
                  </a:cubicBezTo>
                  <a:cubicBezTo>
                    <a:pt x="96" y="19"/>
                    <a:pt x="96" y="21"/>
                    <a:pt x="97" y="16"/>
                  </a:cubicBezTo>
                  <a:close/>
                  <a:moveTo>
                    <a:pt x="94" y="32"/>
                  </a:moveTo>
                  <a:cubicBezTo>
                    <a:pt x="101" y="33"/>
                    <a:pt x="111" y="31"/>
                    <a:pt x="116" y="34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4"/>
                    <a:pt x="94" y="32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100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1"/>
                    <a:pt x="83" y="14"/>
                    <a:pt x="90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80" y="23"/>
                    <a:pt x="77" y="25"/>
                    <a:pt x="69" y="23"/>
                  </a:cubicBezTo>
                  <a:cubicBezTo>
                    <a:pt x="68" y="17"/>
                    <a:pt x="73" y="18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3"/>
                    <a:pt x="71" y="34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1"/>
                  </a:moveTo>
                  <a:cubicBezTo>
                    <a:pt x="52" y="11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1"/>
                    <a:pt x="44" y="21"/>
                  </a:cubicBezTo>
                  <a:cubicBezTo>
                    <a:pt x="45" y="18"/>
                    <a:pt x="46" y="16"/>
                    <a:pt x="46" y="11"/>
                  </a:cubicBezTo>
                  <a:close/>
                  <a:moveTo>
                    <a:pt x="28" y="9"/>
                  </a:moveTo>
                  <a:cubicBezTo>
                    <a:pt x="32" y="10"/>
                    <a:pt x="35" y="12"/>
                    <a:pt x="40" y="11"/>
                  </a:cubicBezTo>
                  <a:cubicBezTo>
                    <a:pt x="39" y="14"/>
                    <a:pt x="38" y="16"/>
                    <a:pt x="37" y="20"/>
                  </a:cubicBezTo>
                  <a:cubicBezTo>
                    <a:pt x="33" y="21"/>
                    <a:pt x="25" y="17"/>
                    <a:pt x="25" y="19"/>
                  </a:cubicBezTo>
                  <a:cubicBezTo>
                    <a:pt x="22" y="17"/>
                    <a:pt x="28" y="13"/>
                    <a:pt x="28" y="9"/>
                  </a:cubicBezTo>
                  <a:close/>
                  <a:moveTo>
                    <a:pt x="24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8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4" y="47"/>
                    <a:pt x="24" y="51"/>
                  </a:cubicBezTo>
                  <a:close/>
                  <a:moveTo>
                    <a:pt x="17" y="33"/>
                  </a:moveTo>
                  <a:cubicBezTo>
                    <a:pt x="14" y="23"/>
                    <a:pt x="24" y="23"/>
                    <a:pt x="33" y="26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5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3"/>
                    <a:pt x="37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503"/>
            <p:cNvSpPr>
              <a:spLocks noEditPoints="1"/>
            </p:cNvSpPr>
            <p:nvPr/>
          </p:nvSpPr>
          <p:spPr bwMode="auto">
            <a:xfrm>
              <a:off x="2811131" y="6267047"/>
              <a:ext cx="214125" cy="240889"/>
            </a:xfrm>
            <a:custGeom>
              <a:avLst/>
              <a:gdLst>
                <a:gd name="T0" fmla="*/ 50 w 57"/>
                <a:gd name="T1" fmla="*/ 44 h 65"/>
                <a:gd name="T2" fmla="*/ 57 w 57"/>
                <a:gd name="T3" fmla="*/ 15 h 65"/>
                <a:gd name="T4" fmla="*/ 19 w 57"/>
                <a:gd name="T5" fmla="*/ 34 h 65"/>
                <a:gd name="T6" fmla="*/ 0 w 57"/>
                <a:gd name="T7" fmla="*/ 50 h 65"/>
                <a:gd name="T8" fmla="*/ 50 w 57"/>
                <a:gd name="T9" fmla="*/ 44 h 65"/>
                <a:gd name="T10" fmla="*/ 26 w 57"/>
                <a:gd name="T11" fmla="*/ 37 h 65"/>
                <a:gd name="T12" fmla="*/ 31 w 57"/>
                <a:gd name="T13" fmla="*/ 22 h 65"/>
                <a:gd name="T14" fmla="*/ 42 w 57"/>
                <a:gd name="T15" fmla="*/ 19 h 65"/>
                <a:gd name="T16" fmla="*/ 42 w 57"/>
                <a:gd name="T17" fmla="*/ 15 h 65"/>
                <a:gd name="T18" fmla="*/ 49 w 57"/>
                <a:gd name="T19" fmla="*/ 18 h 65"/>
                <a:gd name="T20" fmla="*/ 45 w 57"/>
                <a:gd name="T21" fmla="*/ 40 h 65"/>
                <a:gd name="T22" fmla="*/ 7 w 57"/>
                <a:gd name="T23" fmla="*/ 49 h 65"/>
                <a:gd name="T24" fmla="*/ 26 w 57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5">
                  <a:moveTo>
                    <a:pt x="50" y="44"/>
                  </a:moveTo>
                  <a:cubicBezTo>
                    <a:pt x="52" y="33"/>
                    <a:pt x="53" y="26"/>
                    <a:pt x="57" y="15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5"/>
                    <a:pt x="37" y="51"/>
                    <a:pt x="50" y="44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5" y="15"/>
                    <a:pt x="46" y="17"/>
                    <a:pt x="49" y="18"/>
                  </a:cubicBezTo>
                  <a:cubicBezTo>
                    <a:pt x="46" y="24"/>
                    <a:pt x="46" y="32"/>
                    <a:pt x="45" y="40"/>
                  </a:cubicBezTo>
                  <a:cubicBezTo>
                    <a:pt x="33" y="44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504"/>
            <p:cNvSpPr>
              <a:spLocks/>
            </p:cNvSpPr>
            <p:nvPr/>
          </p:nvSpPr>
          <p:spPr bwMode="auto">
            <a:xfrm>
              <a:off x="4760152" y="6344910"/>
              <a:ext cx="489081" cy="99762"/>
            </a:xfrm>
            <a:custGeom>
              <a:avLst/>
              <a:gdLst>
                <a:gd name="T0" fmla="*/ 101 w 131"/>
                <a:gd name="T1" fmla="*/ 9 h 27"/>
                <a:gd name="T2" fmla="*/ 80 w 131"/>
                <a:gd name="T3" fmla="*/ 17 h 27"/>
                <a:gd name="T4" fmla="*/ 45 w 131"/>
                <a:gd name="T5" fmla="*/ 13 h 27"/>
                <a:gd name="T6" fmla="*/ 34 w 131"/>
                <a:gd name="T7" fmla="*/ 2 h 27"/>
                <a:gd name="T8" fmla="*/ 16 w 131"/>
                <a:gd name="T9" fmla="*/ 12 h 27"/>
                <a:gd name="T10" fmla="*/ 0 w 131"/>
                <a:gd name="T11" fmla="*/ 0 h 27"/>
                <a:gd name="T12" fmla="*/ 14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7 w 131"/>
                <a:gd name="T19" fmla="*/ 16 h 27"/>
                <a:gd name="T20" fmla="*/ 131 w 131"/>
                <a:gd name="T21" fmla="*/ 15 h 27"/>
                <a:gd name="T22" fmla="*/ 101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9"/>
                  </a:moveTo>
                  <a:cubicBezTo>
                    <a:pt x="93" y="10"/>
                    <a:pt x="89" y="15"/>
                    <a:pt x="80" y="17"/>
                  </a:cubicBezTo>
                  <a:cubicBezTo>
                    <a:pt x="72" y="7"/>
                    <a:pt x="58" y="9"/>
                    <a:pt x="45" y="13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0" y="0"/>
                  </a:cubicBezTo>
                  <a:cubicBezTo>
                    <a:pt x="0" y="8"/>
                    <a:pt x="6" y="18"/>
                    <a:pt x="14" y="19"/>
                  </a:cubicBezTo>
                  <a:cubicBezTo>
                    <a:pt x="22" y="20"/>
                    <a:pt x="25" y="12"/>
                    <a:pt x="33" y="11"/>
                  </a:cubicBezTo>
                  <a:cubicBezTo>
                    <a:pt x="38" y="24"/>
                    <a:pt x="54" y="18"/>
                    <a:pt x="65" y="15"/>
                  </a:cubicBezTo>
                  <a:cubicBezTo>
                    <a:pt x="74" y="26"/>
                    <a:pt x="88" y="24"/>
                    <a:pt x="97" y="16"/>
                  </a:cubicBezTo>
                  <a:cubicBezTo>
                    <a:pt x="104" y="27"/>
                    <a:pt x="125" y="26"/>
                    <a:pt x="131" y="15"/>
                  </a:cubicBezTo>
                  <a:cubicBezTo>
                    <a:pt x="120" y="18"/>
                    <a:pt x="105" y="19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505"/>
            <p:cNvSpPr>
              <a:spLocks/>
            </p:cNvSpPr>
            <p:nvPr/>
          </p:nvSpPr>
          <p:spPr bwMode="auto">
            <a:xfrm>
              <a:off x="3319676" y="6332745"/>
              <a:ext cx="55965" cy="133827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1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06"/>
            <p:cNvSpPr>
              <a:spLocks/>
            </p:cNvSpPr>
            <p:nvPr/>
          </p:nvSpPr>
          <p:spPr bwMode="auto">
            <a:xfrm>
              <a:off x="3368341" y="6359509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0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1" y="1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07"/>
            <p:cNvSpPr>
              <a:spLocks/>
            </p:cNvSpPr>
            <p:nvPr/>
          </p:nvSpPr>
          <p:spPr bwMode="auto">
            <a:xfrm>
              <a:off x="1871901" y="6371676"/>
              <a:ext cx="272522" cy="55964"/>
            </a:xfrm>
            <a:custGeom>
              <a:avLst/>
              <a:gdLst>
                <a:gd name="T0" fmla="*/ 72 w 73"/>
                <a:gd name="T1" fmla="*/ 7 h 15"/>
                <a:gd name="T2" fmla="*/ 45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2 w 73"/>
                <a:gd name="T11" fmla="*/ 13 h 15"/>
                <a:gd name="T12" fmla="*/ 72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2" y="7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3"/>
                    <a:pt x="10" y="3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2" y="13"/>
                  </a:cubicBezTo>
                  <a:cubicBezTo>
                    <a:pt x="68" y="12"/>
                    <a:pt x="73" y="10"/>
                    <a:pt x="7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08"/>
            <p:cNvSpPr>
              <a:spLocks/>
            </p:cNvSpPr>
            <p:nvPr/>
          </p:nvSpPr>
          <p:spPr bwMode="auto">
            <a:xfrm>
              <a:off x="4730954" y="6471438"/>
              <a:ext cx="469615" cy="97329"/>
            </a:xfrm>
            <a:custGeom>
              <a:avLst/>
              <a:gdLst>
                <a:gd name="T0" fmla="*/ 38 w 126"/>
                <a:gd name="T1" fmla="*/ 9 h 26"/>
                <a:gd name="T2" fmla="*/ 67 w 126"/>
                <a:gd name="T3" fmla="*/ 13 h 26"/>
                <a:gd name="T4" fmla="*/ 80 w 126"/>
                <a:gd name="T5" fmla="*/ 20 h 26"/>
                <a:gd name="T6" fmla="*/ 97 w 126"/>
                <a:gd name="T7" fmla="*/ 12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5 h 26"/>
                <a:gd name="T16" fmla="*/ 78 w 126"/>
                <a:gd name="T17" fmla="*/ 13 h 26"/>
                <a:gd name="T18" fmla="*/ 71 w 126"/>
                <a:gd name="T19" fmla="*/ 5 h 26"/>
                <a:gd name="T20" fmla="*/ 39 w 126"/>
                <a:gd name="T21" fmla="*/ 2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9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0"/>
                  </a:cubicBezTo>
                  <a:cubicBezTo>
                    <a:pt x="85" y="18"/>
                    <a:pt x="91" y="15"/>
                    <a:pt x="97" y="12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0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5"/>
                  </a:cubicBezTo>
                  <a:cubicBezTo>
                    <a:pt x="92" y="9"/>
                    <a:pt x="86" y="11"/>
                    <a:pt x="78" y="13"/>
                  </a:cubicBezTo>
                  <a:cubicBezTo>
                    <a:pt x="75" y="12"/>
                    <a:pt x="75" y="6"/>
                    <a:pt x="71" y="5"/>
                  </a:cubicBezTo>
                  <a:cubicBezTo>
                    <a:pt x="60" y="11"/>
                    <a:pt x="48" y="13"/>
                    <a:pt x="39" y="2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0"/>
                    <a:pt x="10" y="0"/>
                    <a:pt x="0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09"/>
            <p:cNvSpPr>
              <a:spLocks/>
            </p:cNvSpPr>
            <p:nvPr/>
          </p:nvSpPr>
          <p:spPr bwMode="auto">
            <a:xfrm>
              <a:off x="24145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9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10"/>
            <p:cNvSpPr>
              <a:spLocks/>
            </p:cNvSpPr>
            <p:nvPr/>
          </p:nvSpPr>
          <p:spPr bwMode="auto">
            <a:xfrm>
              <a:off x="382761" y="6371676"/>
              <a:ext cx="126528" cy="167892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4 h 45"/>
                <a:gd name="T4" fmla="*/ 29 w 34"/>
                <a:gd name="T5" fmla="*/ 4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8"/>
                    <a:pt x="33" y="6"/>
                    <a:pt x="33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1" y="12"/>
                    <a:pt x="13" y="16"/>
                  </a:cubicBezTo>
                  <a:cubicBezTo>
                    <a:pt x="14" y="25"/>
                    <a:pt x="6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6" y="13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11"/>
            <p:cNvSpPr>
              <a:spLocks noEditPoints="1"/>
            </p:cNvSpPr>
            <p:nvPr/>
          </p:nvSpPr>
          <p:spPr bwMode="auto">
            <a:xfrm>
              <a:off x="494689" y="6400875"/>
              <a:ext cx="150861" cy="153293"/>
            </a:xfrm>
            <a:custGeom>
              <a:avLst/>
              <a:gdLst>
                <a:gd name="T0" fmla="*/ 14 w 41"/>
                <a:gd name="T1" fmla="*/ 36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6 h 41"/>
                <a:gd name="T8" fmla="*/ 30 w 41"/>
                <a:gd name="T9" fmla="*/ 12 h 41"/>
                <a:gd name="T10" fmla="*/ 16 w 41"/>
                <a:gd name="T11" fmla="*/ 9 h 41"/>
                <a:gd name="T12" fmla="*/ 30 w 41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6"/>
                  </a:moveTo>
                  <a:cubicBezTo>
                    <a:pt x="27" y="41"/>
                    <a:pt x="41" y="24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12"/>
            <p:cNvSpPr>
              <a:spLocks/>
            </p:cNvSpPr>
            <p:nvPr/>
          </p:nvSpPr>
          <p:spPr bwMode="auto">
            <a:xfrm>
              <a:off x="23634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4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13"/>
            <p:cNvSpPr>
              <a:spLocks/>
            </p:cNvSpPr>
            <p:nvPr/>
          </p:nvSpPr>
          <p:spPr bwMode="auto">
            <a:xfrm>
              <a:off x="669882" y="6422774"/>
              <a:ext cx="143562" cy="77864"/>
            </a:xfrm>
            <a:custGeom>
              <a:avLst/>
              <a:gdLst>
                <a:gd name="T0" fmla="*/ 0 w 39"/>
                <a:gd name="T1" fmla="*/ 15 h 21"/>
                <a:gd name="T2" fmla="*/ 12 w 39"/>
                <a:gd name="T3" fmla="*/ 13 h 21"/>
                <a:gd name="T4" fmla="*/ 26 w 39"/>
                <a:gd name="T5" fmla="*/ 21 h 21"/>
                <a:gd name="T6" fmla="*/ 39 w 39"/>
                <a:gd name="T7" fmla="*/ 5 h 21"/>
                <a:gd name="T8" fmla="*/ 24 w 39"/>
                <a:gd name="T9" fmla="*/ 13 h 21"/>
                <a:gd name="T10" fmla="*/ 0 w 39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4"/>
                    <a:pt x="19" y="21"/>
                    <a:pt x="26" y="21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6"/>
                    <a:pt x="31" y="12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14"/>
            <p:cNvSpPr>
              <a:spLocks noEditPoints="1"/>
            </p:cNvSpPr>
            <p:nvPr/>
          </p:nvSpPr>
          <p:spPr bwMode="auto">
            <a:xfrm>
              <a:off x="3825790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6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6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6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15"/>
            <p:cNvSpPr>
              <a:spLocks noEditPoints="1"/>
            </p:cNvSpPr>
            <p:nvPr/>
          </p:nvSpPr>
          <p:spPr bwMode="auto">
            <a:xfrm>
              <a:off x="2431546" y="6580935"/>
              <a:ext cx="197093" cy="177625"/>
            </a:xfrm>
            <a:custGeom>
              <a:avLst/>
              <a:gdLst>
                <a:gd name="T0" fmla="*/ 1 w 53"/>
                <a:gd name="T1" fmla="*/ 20 h 48"/>
                <a:gd name="T2" fmla="*/ 14 w 53"/>
                <a:gd name="T3" fmla="*/ 39 h 48"/>
                <a:gd name="T4" fmla="*/ 26 w 53"/>
                <a:gd name="T5" fmla="*/ 36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0 h 48"/>
                <a:gd name="T12" fmla="*/ 30 w 53"/>
                <a:gd name="T13" fmla="*/ 21 h 48"/>
                <a:gd name="T14" fmla="*/ 45 w 53"/>
                <a:gd name="T15" fmla="*/ 24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0 h 48"/>
                <a:gd name="T24" fmla="*/ 8 w 53"/>
                <a:gd name="T25" fmla="*/ 18 h 48"/>
                <a:gd name="T26" fmla="*/ 22 w 53"/>
                <a:gd name="T27" fmla="*/ 19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0"/>
                  </a:moveTo>
                  <a:cubicBezTo>
                    <a:pt x="0" y="28"/>
                    <a:pt x="7" y="36"/>
                    <a:pt x="14" y="39"/>
                  </a:cubicBezTo>
                  <a:cubicBezTo>
                    <a:pt x="19" y="41"/>
                    <a:pt x="25" y="36"/>
                    <a:pt x="26" y="36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0"/>
                  </a:cubicBezTo>
                  <a:close/>
                  <a:moveTo>
                    <a:pt x="30" y="21"/>
                  </a:moveTo>
                  <a:cubicBezTo>
                    <a:pt x="36" y="21"/>
                    <a:pt x="38" y="24"/>
                    <a:pt x="45" y="24"/>
                  </a:cubicBezTo>
                  <a:cubicBezTo>
                    <a:pt x="44" y="31"/>
                    <a:pt x="41" y="35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29"/>
                    <a:pt x="11" y="30"/>
                  </a:cubicBezTo>
                  <a:cubicBezTo>
                    <a:pt x="9" y="27"/>
                    <a:pt x="7" y="23"/>
                    <a:pt x="8" y="18"/>
                  </a:cubicBezTo>
                  <a:cubicBezTo>
                    <a:pt x="14" y="17"/>
                    <a:pt x="16" y="20"/>
                    <a:pt x="22" y="19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16"/>
            <p:cNvSpPr>
              <a:spLocks/>
            </p:cNvSpPr>
            <p:nvPr/>
          </p:nvSpPr>
          <p:spPr bwMode="auto">
            <a:xfrm>
              <a:off x="438724" y="6563901"/>
              <a:ext cx="128962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4 w 35"/>
                <a:gd name="T5" fmla="*/ 22 h 45"/>
                <a:gd name="T6" fmla="*/ 14 w 35"/>
                <a:gd name="T7" fmla="*/ 0 h 45"/>
                <a:gd name="T8" fmla="*/ 10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5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30" y="13"/>
                    <a:pt x="28" y="20"/>
                  </a:cubicBezTo>
                  <a:cubicBezTo>
                    <a:pt x="25" y="21"/>
                    <a:pt x="20" y="21"/>
                    <a:pt x="14" y="22"/>
                  </a:cubicBezTo>
                  <a:cubicBezTo>
                    <a:pt x="10" y="16"/>
                    <a:pt x="15" y="9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4" y="41"/>
                    <a:pt x="10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6" y="41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17"/>
            <p:cNvSpPr>
              <a:spLocks/>
            </p:cNvSpPr>
            <p:nvPr/>
          </p:nvSpPr>
          <p:spPr bwMode="auto">
            <a:xfrm>
              <a:off x="767212" y="6571202"/>
              <a:ext cx="70565" cy="145994"/>
            </a:xfrm>
            <a:custGeom>
              <a:avLst/>
              <a:gdLst>
                <a:gd name="T0" fmla="*/ 6 w 19"/>
                <a:gd name="T1" fmla="*/ 29 h 39"/>
                <a:gd name="T2" fmla="*/ 6 w 19"/>
                <a:gd name="T3" fmla="*/ 1 h 39"/>
                <a:gd name="T4" fmla="*/ 1 w 19"/>
                <a:gd name="T5" fmla="*/ 0 h 39"/>
                <a:gd name="T6" fmla="*/ 0 w 19"/>
                <a:gd name="T7" fmla="*/ 36 h 39"/>
                <a:gd name="T8" fmla="*/ 19 w 19"/>
                <a:gd name="T9" fmla="*/ 33 h 39"/>
                <a:gd name="T10" fmla="*/ 6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6" y="29"/>
                  </a:moveTo>
                  <a:cubicBezTo>
                    <a:pt x="8" y="20"/>
                    <a:pt x="9" y="8"/>
                    <a:pt x="6" y="1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3" y="16"/>
                    <a:pt x="1" y="22"/>
                    <a:pt x="0" y="36"/>
                  </a:cubicBezTo>
                  <a:cubicBezTo>
                    <a:pt x="6" y="39"/>
                    <a:pt x="17" y="38"/>
                    <a:pt x="19" y="33"/>
                  </a:cubicBezTo>
                  <a:cubicBezTo>
                    <a:pt x="17" y="27"/>
                    <a:pt x="9" y="32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18"/>
            <p:cNvSpPr>
              <a:spLocks/>
            </p:cNvSpPr>
            <p:nvPr/>
          </p:nvSpPr>
          <p:spPr bwMode="auto">
            <a:xfrm>
              <a:off x="273264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2 w 26"/>
                <a:gd name="T3" fmla="*/ 36 h 48"/>
                <a:gd name="T4" fmla="*/ 9 w 26"/>
                <a:gd name="T5" fmla="*/ 9 h 48"/>
                <a:gd name="T6" fmla="*/ 14 w 26"/>
                <a:gd name="T7" fmla="*/ 7 h 48"/>
                <a:gd name="T8" fmla="*/ 22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8" y="48"/>
                    <a:pt x="21" y="44"/>
                    <a:pt x="22" y="36"/>
                  </a:cubicBezTo>
                  <a:cubicBezTo>
                    <a:pt x="23" y="26"/>
                    <a:pt x="6" y="20"/>
                    <a:pt x="9" y="9"/>
                  </a:cubicBezTo>
                  <a:cubicBezTo>
                    <a:pt x="11" y="9"/>
                    <a:pt x="12" y="7"/>
                    <a:pt x="14" y="7"/>
                  </a:cubicBezTo>
                  <a:cubicBezTo>
                    <a:pt x="18" y="8"/>
                    <a:pt x="17" y="13"/>
                    <a:pt x="22" y="12"/>
                  </a:cubicBezTo>
                  <a:cubicBezTo>
                    <a:pt x="26" y="8"/>
                    <a:pt x="21" y="4"/>
                    <a:pt x="20" y="1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0" y="21"/>
                    <a:pt x="12" y="25"/>
                    <a:pt x="16" y="37"/>
                  </a:cubicBezTo>
                  <a:cubicBezTo>
                    <a:pt x="10" y="38"/>
                    <a:pt x="9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19"/>
            <p:cNvSpPr>
              <a:spLocks/>
            </p:cNvSpPr>
            <p:nvPr/>
          </p:nvSpPr>
          <p:spPr bwMode="auto">
            <a:xfrm>
              <a:off x="343829" y="6568768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1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4" y="9"/>
                    <a:pt x="0" y="45"/>
                    <a:pt x="22" y="41"/>
                  </a:cubicBezTo>
                  <a:cubicBezTo>
                    <a:pt x="23" y="38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20"/>
            <p:cNvSpPr>
              <a:spLocks noEditPoints="1"/>
            </p:cNvSpPr>
            <p:nvPr/>
          </p:nvSpPr>
          <p:spPr bwMode="auto">
            <a:xfrm>
              <a:off x="572553" y="6563901"/>
              <a:ext cx="189792" cy="145994"/>
            </a:xfrm>
            <a:custGeom>
              <a:avLst/>
              <a:gdLst>
                <a:gd name="T0" fmla="*/ 28 w 51"/>
                <a:gd name="T1" fmla="*/ 10 h 39"/>
                <a:gd name="T2" fmla="*/ 24 w 51"/>
                <a:gd name="T3" fmla="*/ 21 h 39"/>
                <a:gd name="T4" fmla="*/ 20 w 51"/>
                <a:gd name="T5" fmla="*/ 10 h 39"/>
                <a:gd name="T6" fmla="*/ 7 w 51"/>
                <a:gd name="T7" fmla="*/ 9 h 39"/>
                <a:gd name="T8" fmla="*/ 15 w 51"/>
                <a:gd name="T9" fmla="*/ 38 h 39"/>
                <a:gd name="T10" fmla="*/ 25 w 51"/>
                <a:gd name="T11" fmla="*/ 22 h 39"/>
                <a:gd name="T12" fmla="*/ 37 w 51"/>
                <a:gd name="T13" fmla="*/ 38 h 39"/>
                <a:gd name="T14" fmla="*/ 28 w 51"/>
                <a:gd name="T15" fmla="*/ 10 h 39"/>
                <a:gd name="T16" fmla="*/ 15 w 51"/>
                <a:gd name="T17" fmla="*/ 32 h 39"/>
                <a:gd name="T18" fmla="*/ 17 w 51"/>
                <a:gd name="T19" fmla="*/ 15 h 39"/>
                <a:gd name="T20" fmla="*/ 15 w 51"/>
                <a:gd name="T21" fmla="*/ 32 h 39"/>
                <a:gd name="T22" fmla="*/ 36 w 51"/>
                <a:gd name="T23" fmla="*/ 31 h 39"/>
                <a:gd name="T24" fmla="*/ 30 w 51"/>
                <a:gd name="T25" fmla="*/ 29 h 39"/>
                <a:gd name="T26" fmla="*/ 36 w 51"/>
                <a:gd name="T27" fmla="*/ 14 h 39"/>
                <a:gd name="T28" fmla="*/ 36 w 51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9">
                  <a:moveTo>
                    <a:pt x="28" y="10"/>
                  </a:moveTo>
                  <a:cubicBezTo>
                    <a:pt x="26" y="13"/>
                    <a:pt x="26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6"/>
                    <a:pt x="25" y="22"/>
                  </a:cubicBezTo>
                  <a:cubicBezTo>
                    <a:pt x="21" y="33"/>
                    <a:pt x="30" y="39"/>
                    <a:pt x="37" y="38"/>
                  </a:cubicBezTo>
                  <a:cubicBezTo>
                    <a:pt x="50" y="35"/>
                    <a:pt x="51" y="0"/>
                    <a:pt x="28" y="10"/>
                  </a:cubicBezTo>
                  <a:close/>
                  <a:moveTo>
                    <a:pt x="15" y="32"/>
                  </a:moveTo>
                  <a:cubicBezTo>
                    <a:pt x="6" y="31"/>
                    <a:pt x="8" y="12"/>
                    <a:pt x="17" y="15"/>
                  </a:cubicBezTo>
                  <a:cubicBezTo>
                    <a:pt x="21" y="22"/>
                    <a:pt x="16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3" y="31"/>
                    <a:pt x="33" y="29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7"/>
                    <a:pt x="41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21"/>
            <p:cNvSpPr>
              <a:spLocks noEditPoints="1"/>
            </p:cNvSpPr>
            <p:nvPr/>
          </p:nvSpPr>
          <p:spPr bwMode="auto">
            <a:xfrm>
              <a:off x="4091013" y="6751261"/>
              <a:ext cx="1727598" cy="382017"/>
            </a:xfrm>
            <a:custGeom>
              <a:avLst/>
              <a:gdLst>
                <a:gd name="T0" fmla="*/ 375 w 463"/>
                <a:gd name="T1" fmla="*/ 95 h 102"/>
                <a:gd name="T2" fmla="*/ 451 w 463"/>
                <a:gd name="T3" fmla="*/ 82 h 102"/>
                <a:gd name="T4" fmla="*/ 460 w 463"/>
                <a:gd name="T5" fmla="*/ 28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7 h 102"/>
                <a:gd name="T12" fmla="*/ 121 w 463"/>
                <a:gd name="T13" fmla="*/ 29 h 102"/>
                <a:gd name="T14" fmla="*/ 90 w 463"/>
                <a:gd name="T15" fmla="*/ 1 h 102"/>
                <a:gd name="T16" fmla="*/ 87 w 463"/>
                <a:gd name="T17" fmla="*/ 1 h 102"/>
                <a:gd name="T18" fmla="*/ 78 w 463"/>
                <a:gd name="T19" fmla="*/ 29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7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5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89 h 102"/>
                <a:gd name="T38" fmla="*/ 11 w 463"/>
                <a:gd name="T39" fmla="*/ 86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4 h 102"/>
                <a:gd name="T46" fmla="*/ 115 w 463"/>
                <a:gd name="T47" fmla="*/ 36 h 102"/>
                <a:gd name="T48" fmla="*/ 245 w 463"/>
                <a:gd name="T49" fmla="*/ 44 h 102"/>
                <a:gd name="T50" fmla="*/ 297 w 463"/>
                <a:gd name="T51" fmla="*/ 39 h 102"/>
                <a:gd name="T52" fmla="*/ 453 w 463"/>
                <a:gd name="T53" fmla="*/ 32 h 102"/>
                <a:gd name="T54" fmla="*/ 446 w 463"/>
                <a:gd name="T55" fmla="*/ 76 h 102"/>
                <a:gd name="T56" fmla="*/ 390 w 463"/>
                <a:gd name="T57" fmla="*/ 84 h 102"/>
                <a:gd name="T58" fmla="*/ 338 w 463"/>
                <a:gd name="T59" fmla="*/ 88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5"/>
                  </a:moveTo>
                  <a:cubicBezTo>
                    <a:pt x="397" y="94"/>
                    <a:pt x="438" y="94"/>
                    <a:pt x="451" y="82"/>
                  </a:cubicBezTo>
                  <a:cubicBezTo>
                    <a:pt x="463" y="72"/>
                    <a:pt x="463" y="47"/>
                    <a:pt x="460" y="28"/>
                  </a:cubicBezTo>
                  <a:cubicBezTo>
                    <a:pt x="447" y="22"/>
                    <a:pt x="433" y="26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7"/>
                  </a:cubicBezTo>
                  <a:cubicBezTo>
                    <a:pt x="201" y="39"/>
                    <a:pt x="158" y="27"/>
                    <a:pt x="121" y="29"/>
                  </a:cubicBezTo>
                  <a:cubicBezTo>
                    <a:pt x="109" y="22"/>
                    <a:pt x="101" y="11"/>
                    <a:pt x="90" y="1"/>
                  </a:cubicBezTo>
                  <a:cubicBezTo>
                    <a:pt x="90" y="0"/>
                    <a:pt x="89" y="1"/>
                    <a:pt x="87" y="1"/>
                  </a:cubicBezTo>
                  <a:cubicBezTo>
                    <a:pt x="83" y="9"/>
                    <a:pt x="83" y="23"/>
                    <a:pt x="78" y="29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5" y="102"/>
                    <a:pt x="40" y="98"/>
                    <a:pt x="47" y="97"/>
                  </a:cubicBezTo>
                  <a:cubicBezTo>
                    <a:pt x="74" y="96"/>
                    <a:pt x="115" y="100"/>
                    <a:pt x="145" y="101"/>
                  </a:cubicBezTo>
                  <a:cubicBezTo>
                    <a:pt x="191" y="102"/>
                    <a:pt x="244" y="95"/>
                    <a:pt x="297" y="96"/>
                  </a:cubicBezTo>
                  <a:cubicBezTo>
                    <a:pt x="313" y="96"/>
                    <a:pt x="348" y="97"/>
                    <a:pt x="375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7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8" y="93"/>
                    <a:pt x="11" y="86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4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5"/>
                    <a:pt x="205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3" y="32"/>
                  </a:cubicBezTo>
                  <a:cubicBezTo>
                    <a:pt x="456" y="48"/>
                    <a:pt x="455" y="68"/>
                    <a:pt x="446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22"/>
            <p:cNvSpPr>
              <a:spLocks noEditPoints="1"/>
            </p:cNvSpPr>
            <p:nvPr/>
          </p:nvSpPr>
          <p:spPr bwMode="auto">
            <a:xfrm>
              <a:off x="2601872" y="6724495"/>
              <a:ext cx="766470" cy="223858"/>
            </a:xfrm>
            <a:custGeom>
              <a:avLst/>
              <a:gdLst>
                <a:gd name="T0" fmla="*/ 76 w 205"/>
                <a:gd name="T1" fmla="*/ 59 h 60"/>
                <a:gd name="T2" fmla="*/ 103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4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6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6 w 205"/>
                <a:gd name="T23" fmla="*/ 32 h 60"/>
                <a:gd name="T24" fmla="*/ 159 w 205"/>
                <a:gd name="T25" fmla="*/ 36 h 60"/>
                <a:gd name="T26" fmla="*/ 153 w 205"/>
                <a:gd name="T27" fmla="*/ 44 h 60"/>
                <a:gd name="T28" fmla="*/ 154 w 205"/>
                <a:gd name="T29" fmla="*/ 12 h 60"/>
                <a:gd name="T30" fmla="*/ 179 w 205"/>
                <a:gd name="T31" fmla="*/ 16 h 60"/>
                <a:gd name="T32" fmla="*/ 181 w 205"/>
                <a:gd name="T33" fmla="*/ 30 h 60"/>
                <a:gd name="T34" fmla="*/ 170 w 205"/>
                <a:gd name="T35" fmla="*/ 37 h 60"/>
                <a:gd name="T36" fmla="*/ 150 w 205"/>
                <a:gd name="T37" fmla="*/ 28 h 60"/>
                <a:gd name="T38" fmla="*/ 154 w 205"/>
                <a:gd name="T39" fmla="*/ 12 h 60"/>
                <a:gd name="T40" fmla="*/ 75 w 205"/>
                <a:gd name="T41" fmla="*/ 11 h 60"/>
                <a:gd name="T42" fmla="*/ 148 w 205"/>
                <a:gd name="T43" fmla="*/ 12 h 60"/>
                <a:gd name="T44" fmla="*/ 114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5 w 205"/>
                <a:gd name="T51" fmla="*/ 39 h 60"/>
                <a:gd name="T52" fmla="*/ 48 w 205"/>
                <a:gd name="T53" fmla="*/ 13 h 60"/>
                <a:gd name="T54" fmla="*/ 50 w 205"/>
                <a:gd name="T55" fmla="*/ 50 h 60"/>
                <a:gd name="T56" fmla="*/ 15 w 205"/>
                <a:gd name="T57" fmla="*/ 39 h 60"/>
                <a:gd name="T58" fmla="*/ 57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7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6" y="59"/>
                  </a:moveTo>
                  <a:cubicBezTo>
                    <a:pt x="88" y="59"/>
                    <a:pt x="95" y="57"/>
                    <a:pt x="103" y="55"/>
                  </a:cubicBezTo>
                  <a:cubicBezTo>
                    <a:pt x="122" y="53"/>
                    <a:pt x="146" y="53"/>
                    <a:pt x="157" y="53"/>
                  </a:cubicBezTo>
                  <a:cubicBezTo>
                    <a:pt x="167" y="47"/>
                    <a:pt x="177" y="35"/>
                    <a:pt x="190" y="36"/>
                  </a:cubicBezTo>
                  <a:cubicBezTo>
                    <a:pt x="190" y="28"/>
                    <a:pt x="202" y="29"/>
                    <a:pt x="205" y="19"/>
                  </a:cubicBezTo>
                  <a:cubicBezTo>
                    <a:pt x="190" y="13"/>
                    <a:pt x="165" y="2"/>
                    <a:pt x="144" y="1"/>
                  </a:cubicBezTo>
                  <a:cubicBezTo>
                    <a:pt x="136" y="0"/>
                    <a:pt x="119" y="4"/>
                    <a:pt x="108" y="4"/>
                  </a:cubicBezTo>
                  <a:cubicBezTo>
                    <a:pt x="70" y="5"/>
                    <a:pt x="17" y="3"/>
                    <a:pt x="10" y="27"/>
                  </a:cubicBezTo>
                  <a:cubicBezTo>
                    <a:pt x="0" y="60"/>
                    <a:pt x="51" y="59"/>
                    <a:pt x="76" y="59"/>
                  </a:cubicBezTo>
                  <a:close/>
                  <a:moveTo>
                    <a:pt x="153" y="44"/>
                  </a:moveTo>
                  <a:cubicBezTo>
                    <a:pt x="127" y="45"/>
                    <a:pt x="97" y="52"/>
                    <a:pt x="78" y="50"/>
                  </a:cubicBezTo>
                  <a:cubicBezTo>
                    <a:pt x="78" y="43"/>
                    <a:pt x="75" y="40"/>
                    <a:pt x="76" y="32"/>
                  </a:cubicBezTo>
                  <a:cubicBezTo>
                    <a:pt x="104" y="29"/>
                    <a:pt x="133" y="25"/>
                    <a:pt x="159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8"/>
                    <a:pt x="170" y="16"/>
                    <a:pt x="179" y="16"/>
                  </a:cubicBezTo>
                  <a:cubicBezTo>
                    <a:pt x="177" y="23"/>
                    <a:pt x="182" y="24"/>
                    <a:pt x="181" y="30"/>
                  </a:cubicBezTo>
                  <a:cubicBezTo>
                    <a:pt x="176" y="31"/>
                    <a:pt x="173" y="33"/>
                    <a:pt x="170" y="37"/>
                  </a:cubicBezTo>
                  <a:cubicBezTo>
                    <a:pt x="172" y="27"/>
                    <a:pt x="157" y="29"/>
                    <a:pt x="150" y="28"/>
                  </a:cubicBezTo>
                  <a:cubicBezTo>
                    <a:pt x="151" y="23"/>
                    <a:pt x="156" y="16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2"/>
                  </a:cubicBezTo>
                  <a:cubicBezTo>
                    <a:pt x="145" y="27"/>
                    <a:pt x="127" y="22"/>
                    <a:pt x="114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9"/>
                  </a:moveTo>
                  <a:cubicBezTo>
                    <a:pt x="15" y="19"/>
                    <a:pt x="33" y="18"/>
                    <a:pt x="48" y="13"/>
                  </a:cubicBezTo>
                  <a:cubicBezTo>
                    <a:pt x="49" y="27"/>
                    <a:pt x="48" y="36"/>
                    <a:pt x="50" y="50"/>
                  </a:cubicBezTo>
                  <a:cubicBezTo>
                    <a:pt x="38" y="52"/>
                    <a:pt x="22" y="47"/>
                    <a:pt x="15" y="39"/>
                  </a:cubicBezTo>
                  <a:close/>
                  <a:moveTo>
                    <a:pt x="57" y="51"/>
                  </a:moveTo>
                  <a:cubicBezTo>
                    <a:pt x="56" y="39"/>
                    <a:pt x="55" y="28"/>
                    <a:pt x="56" y="12"/>
                  </a:cubicBezTo>
                  <a:cubicBezTo>
                    <a:pt x="59" y="15"/>
                    <a:pt x="61" y="11"/>
                    <a:pt x="67" y="12"/>
                  </a:cubicBezTo>
                  <a:cubicBezTo>
                    <a:pt x="68" y="25"/>
                    <a:pt x="67" y="37"/>
                    <a:pt x="71" y="50"/>
                  </a:cubicBezTo>
                  <a:cubicBezTo>
                    <a:pt x="69" y="53"/>
                    <a:pt x="61" y="50"/>
                    <a:pt x="5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23"/>
            <p:cNvSpPr>
              <a:spLocks noEditPoints="1"/>
            </p:cNvSpPr>
            <p:nvPr/>
          </p:nvSpPr>
          <p:spPr bwMode="auto">
            <a:xfrm>
              <a:off x="2431546" y="6695296"/>
              <a:ext cx="209258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4 w 56"/>
                <a:gd name="T7" fmla="*/ 26 h 43"/>
                <a:gd name="T8" fmla="*/ 33 w 56"/>
                <a:gd name="T9" fmla="*/ 33 h 43"/>
                <a:gd name="T10" fmla="*/ 10 w 56"/>
                <a:gd name="T11" fmla="*/ 21 h 43"/>
                <a:gd name="T12" fmla="*/ 34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2" y="43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8"/>
                    <a:pt x="32" y="30"/>
                    <a:pt x="33" y="33"/>
                  </a:cubicBezTo>
                  <a:cubicBezTo>
                    <a:pt x="22" y="37"/>
                    <a:pt x="10" y="31"/>
                    <a:pt x="10" y="21"/>
                  </a:cubicBezTo>
                  <a:cubicBezTo>
                    <a:pt x="17" y="16"/>
                    <a:pt x="28" y="22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24"/>
            <p:cNvSpPr>
              <a:spLocks noEditPoints="1"/>
            </p:cNvSpPr>
            <p:nvPr/>
          </p:nvSpPr>
          <p:spPr bwMode="auto">
            <a:xfrm>
              <a:off x="2657836" y="6819392"/>
              <a:ext cx="1367479" cy="301721"/>
            </a:xfrm>
            <a:custGeom>
              <a:avLst/>
              <a:gdLst>
                <a:gd name="T0" fmla="*/ 351 w 366"/>
                <a:gd name="T1" fmla="*/ 37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2 h 81"/>
                <a:gd name="T10" fmla="*/ 57 w 366"/>
                <a:gd name="T11" fmla="*/ 75 h 81"/>
                <a:gd name="T12" fmla="*/ 312 w 366"/>
                <a:gd name="T13" fmla="*/ 64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7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8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4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7"/>
                  </a:moveTo>
                  <a:cubicBezTo>
                    <a:pt x="345" y="29"/>
                    <a:pt x="330" y="0"/>
                    <a:pt x="327" y="0"/>
                  </a:cubicBezTo>
                  <a:cubicBezTo>
                    <a:pt x="315" y="0"/>
                    <a:pt x="322" y="18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2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49"/>
                    <a:pt x="357" y="46"/>
                    <a:pt x="351" y="37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7"/>
                    <a:pt x="316" y="52"/>
                  </a:cubicBezTo>
                  <a:cubicBezTo>
                    <a:pt x="309" y="50"/>
                    <a:pt x="312" y="58"/>
                    <a:pt x="307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7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0"/>
                    <a:pt x="352" y="54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25"/>
            <p:cNvSpPr>
              <a:spLocks noEditPoints="1"/>
            </p:cNvSpPr>
            <p:nvPr/>
          </p:nvSpPr>
          <p:spPr bwMode="auto">
            <a:xfrm>
              <a:off x="952138" y="6736662"/>
              <a:ext cx="143562" cy="167892"/>
            </a:xfrm>
            <a:custGeom>
              <a:avLst/>
              <a:gdLst>
                <a:gd name="T0" fmla="*/ 12 w 38"/>
                <a:gd name="T1" fmla="*/ 28 h 45"/>
                <a:gd name="T2" fmla="*/ 25 w 38"/>
                <a:gd name="T3" fmla="*/ 28 h 45"/>
                <a:gd name="T4" fmla="*/ 33 w 38"/>
                <a:gd name="T5" fmla="*/ 40 h 45"/>
                <a:gd name="T6" fmla="*/ 29 w 38"/>
                <a:gd name="T7" fmla="*/ 3 h 45"/>
                <a:gd name="T8" fmla="*/ 20 w 38"/>
                <a:gd name="T9" fmla="*/ 1 h 45"/>
                <a:gd name="T10" fmla="*/ 2 w 38"/>
                <a:gd name="T11" fmla="*/ 45 h 45"/>
                <a:gd name="T12" fmla="*/ 12 w 38"/>
                <a:gd name="T13" fmla="*/ 28 h 45"/>
                <a:gd name="T14" fmla="*/ 21 w 38"/>
                <a:gd name="T15" fmla="*/ 11 h 45"/>
                <a:gd name="T16" fmla="*/ 24 w 38"/>
                <a:gd name="T17" fmla="*/ 22 h 45"/>
                <a:gd name="T18" fmla="*/ 17 w 38"/>
                <a:gd name="T19" fmla="*/ 22 h 45"/>
                <a:gd name="T20" fmla="*/ 21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1" y="11"/>
                  </a:moveTo>
                  <a:cubicBezTo>
                    <a:pt x="23" y="13"/>
                    <a:pt x="24" y="17"/>
                    <a:pt x="24" y="22"/>
                  </a:cubicBez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527"/>
            <p:cNvSpPr>
              <a:spLocks/>
            </p:cNvSpPr>
            <p:nvPr/>
          </p:nvSpPr>
          <p:spPr bwMode="auto">
            <a:xfrm>
              <a:off x="3404840" y="6826691"/>
              <a:ext cx="399051" cy="72997"/>
            </a:xfrm>
            <a:custGeom>
              <a:avLst/>
              <a:gdLst>
                <a:gd name="T0" fmla="*/ 24 w 107"/>
                <a:gd name="T1" fmla="*/ 9 h 20"/>
                <a:gd name="T2" fmla="*/ 49 w 107"/>
                <a:gd name="T3" fmla="*/ 15 h 20"/>
                <a:gd name="T4" fmla="*/ 64 w 107"/>
                <a:gd name="T5" fmla="*/ 9 h 20"/>
                <a:gd name="T6" fmla="*/ 107 w 107"/>
                <a:gd name="T7" fmla="*/ 4 h 20"/>
                <a:gd name="T8" fmla="*/ 62 w 107"/>
                <a:gd name="T9" fmla="*/ 0 h 20"/>
                <a:gd name="T10" fmla="*/ 43 w 107"/>
                <a:gd name="T11" fmla="*/ 8 h 20"/>
                <a:gd name="T12" fmla="*/ 29 w 107"/>
                <a:gd name="T13" fmla="*/ 2 h 20"/>
                <a:gd name="T14" fmla="*/ 17 w 107"/>
                <a:gd name="T15" fmla="*/ 3 h 20"/>
                <a:gd name="T16" fmla="*/ 3 w 107"/>
                <a:gd name="T17" fmla="*/ 17 h 20"/>
                <a:gd name="T18" fmla="*/ 24 w 107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0">
                  <a:moveTo>
                    <a:pt x="24" y="9"/>
                  </a:moveTo>
                  <a:cubicBezTo>
                    <a:pt x="31" y="9"/>
                    <a:pt x="39" y="16"/>
                    <a:pt x="49" y="15"/>
                  </a:cubicBezTo>
                  <a:cubicBezTo>
                    <a:pt x="55" y="15"/>
                    <a:pt x="58" y="11"/>
                    <a:pt x="64" y="9"/>
                  </a:cubicBezTo>
                  <a:cubicBezTo>
                    <a:pt x="74" y="20"/>
                    <a:pt x="106" y="18"/>
                    <a:pt x="107" y="4"/>
                  </a:cubicBezTo>
                  <a:cubicBezTo>
                    <a:pt x="93" y="12"/>
                    <a:pt x="75" y="8"/>
                    <a:pt x="62" y="0"/>
                  </a:cubicBezTo>
                  <a:cubicBezTo>
                    <a:pt x="56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2" y="5"/>
                    <a:pt x="0" y="11"/>
                    <a:pt x="3" y="17"/>
                  </a:cubicBezTo>
                  <a:cubicBezTo>
                    <a:pt x="12" y="19"/>
                    <a:pt x="14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36"/>
            <p:cNvSpPr>
              <a:spLocks noEditPoints="1"/>
            </p:cNvSpPr>
            <p:nvPr/>
          </p:nvSpPr>
          <p:spPr bwMode="auto">
            <a:xfrm>
              <a:off x="2431546" y="6853457"/>
              <a:ext cx="126528" cy="141128"/>
            </a:xfrm>
            <a:custGeom>
              <a:avLst/>
              <a:gdLst>
                <a:gd name="T0" fmla="*/ 34 w 34"/>
                <a:gd name="T1" fmla="*/ 26 h 38"/>
                <a:gd name="T2" fmla="*/ 31 w 34"/>
                <a:gd name="T3" fmla="*/ 9 h 38"/>
                <a:gd name="T4" fmla="*/ 0 w 34"/>
                <a:gd name="T5" fmla="*/ 14 h 38"/>
                <a:gd name="T6" fmla="*/ 34 w 34"/>
                <a:gd name="T7" fmla="*/ 26 h 38"/>
                <a:gd name="T8" fmla="*/ 27 w 34"/>
                <a:gd name="T9" fmla="*/ 23 h 38"/>
                <a:gd name="T10" fmla="*/ 7 w 34"/>
                <a:gd name="T11" fmla="*/ 14 h 38"/>
                <a:gd name="T12" fmla="*/ 27 w 34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6"/>
                  </a:moveTo>
                  <a:cubicBezTo>
                    <a:pt x="34" y="19"/>
                    <a:pt x="32" y="15"/>
                    <a:pt x="31" y="9"/>
                  </a:cubicBezTo>
                  <a:cubicBezTo>
                    <a:pt x="21" y="1"/>
                    <a:pt x="0" y="0"/>
                    <a:pt x="0" y="14"/>
                  </a:cubicBezTo>
                  <a:cubicBezTo>
                    <a:pt x="0" y="26"/>
                    <a:pt x="23" y="38"/>
                    <a:pt x="34" y="26"/>
                  </a:cubicBezTo>
                  <a:close/>
                  <a:moveTo>
                    <a:pt x="27" y="23"/>
                  </a:moveTo>
                  <a:cubicBezTo>
                    <a:pt x="19" y="28"/>
                    <a:pt x="11" y="21"/>
                    <a:pt x="7" y="14"/>
                  </a:cubicBezTo>
                  <a:cubicBezTo>
                    <a:pt x="13" y="7"/>
                    <a:pt x="28" y="11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550"/>
            <p:cNvSpPr>
              <a:spLocks noEditPoints="1"/>
            </p:cNvSpPr>
            <p:nvPr/>
          </p:nvSpPr>
          <p:spPr bwMode="auto">
            <a:xfrm>
              <a:off x="497122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4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2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9" y="85"/>
                    <a:pt x="75" y="22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3" y="82"/>
                    <a:pt x="0" y="89"/>
                    <a:pt x="0" y="96"/>
                  </a:cubicBezTo>
                  <a:cubicBezTo>
                    <a:pt x="6" y="96"/>
                    <a:pt x="15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4" y="33"/>
                    <a:pt x="52" y="44"/>
                  </a:cubicBezTo>
                  <a:cubicBezTo>
                    <a:pt x="50" y="44"/>
                    <a:pt x="47" y="44"/>
                    <a:pt x="45" y="44"/>
                  </a:cubicBezTo>
                  <a:cubicBezTo>
                    <a:pt x="43" y="48"/>
                    <a:pt x="47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551"/>
            <p:cNvSpPr>
              <a:spLocks/>
            </p:cNvSpPr>
            <p:nvPr/>
          </p:nvSpPr>
          <p:spPr bwMode="auto">
            <a:xfrm>
              <a:off x="3042287" y="4551617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7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5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3"/>
                    <a:pt x="18" y="55"/>
                    <a:pt x="13" y="56"/>
                  </a:cubicBezTo>
                  <a:cubicBezTo>
                    <a:pt x="6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4" y="69"/>
                    <a:pt x="43" y="53"/>
                    <a:pt x="48" y="44"/>
                  </a:cubicBezTo>
                  <a:cubicBezTo>
                    <a:pt x="60" y="44"/>
                    <a:pt x="68" y="41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6"/>
                    <a:pt x="61" y="92"/>
                  </a:cubicBezTo>
                  <a:cubicBezTo>
                    <a:pt x="73" y="103"/>
                    <a:pt x="87" y="90"/>
                    <a:pt x="98" y="87"/>
                  </a:cubicBezTo>
                  <a:cubicBezTo>
                    <a:pt x="100" y="62"/>
                    <a:pt x="100" y="36"/>
                    <a:pt x="106" y="15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553"/>
            <p:cNvSpPr>
              <a:spLocks/>
            </p:cNvSpPr>
            <p:nvPr/>
          </p:nvSpPr>
          <p:spPr bwMode="auto">
            <a:xfrm>
              <a:off x="2468044" y="5753635"/>
              <a:ext cx="155727" cy="119228"/>
            </a:xfrm>
            <a:custGeom>
              <a:avLst/>
              <a:gdLst>
                <a:gd name="T0" fmla="*/ 27 w 42"/>
                <a:gd name="T1" fmla="*/ 17 h 32"/>
                <a:gd name="T2" fmla="*/ 42 w 42"/>
                <a:gd name="T3" fmla="*/ 3 h 32"/>
                <a:gd name="T4" fmla="*/ 39 w 42"/>
                <a:gd name="T5" fmla="*/ 0 h 32"/>
                <a:gd name="T6" fmla="*/ 12 w 42"/>
                <a:gd name="T7" fmla="*/ 26 h 32"/>
                <a:gd name="T8" fmla="*/ 13 w 42"/>
                <a:gd name="T9" fmla="*/ 32 h 32"/>
                <a:gd name="T10" fmla="*/ 27 w 42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7" y="17"/>
                  </a:moveTo>
                  <a:cubicBezTo>
                    <a:pt x="31" y="12"/>
                    <a:pt x="38" y="10"/>
                    <a:pt x="42" y="3"/>
                  </a:cubicBezTo>
                  <a:cubicBezTo>
                    <a:pt x="40" y="3"/>
                    <a:pt x="38" y="3"/>
                    <a:pt x="39" y="0"/>
                  </a:cubicBezTo>
                  <a:cubicBezTo>
                    <a:pt x="25" y="4"/>
                    <a:pt x="21" y="18"/>
                    <a:pt x="12" y="26"/>
                  </a:cubicBezTo>
                  <a:cubicBezTo>
                    <a:pt x="0" y="17"/>
                    <a:pt x="11" y="29"/>
                    <a:pt x="13" y="32"/>
                  </a:cubicBezTo>
                  <a:cubicBezTo>
                    <a:pt x="21" y="31"/>
                    <a:pt x="22" y="22"/>
                    <a:pt x="2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555"/>
            <p:cNvSpPr>
              <a:spLocks noEditPoints="1"/>
            </p:cNvSpPr>
            <p:nvPr/>
          </p:nvSpPr>
          <p:spPr bwMode="auto">
            <a:xfrm>
              <a:off x="4188343" y="2797254"/>
              <a:ext cx="279823" cy="257923"/>
            </a:xfrm>
            <a:custGeom>
              <a:avLst/>
              <a:gdLst>
                <a:gd name="T0" fmla="*/ 43 w 75"/>
                <a:gd name="T1" fmla="*/ 35 h 69"/>
                <a:gd name="T2" fmla="*/ 68 w 75"/>
                <a:gd name="T3" fmla="*/ 40 h 69"/>
                <a:gd name="T4" fmla="*/ 34 w 75"/>
                <a:gd name="T5" fmla="*/ 9 h 69"/>
                <a:gd name="T6" fmla="*/ 27 w 75"/>
                <a:gd name="T7" fmla="*/ 35 h 69"/>
                <a:gd name="T8" fmla="*/ 6 w 75"/>
                <a:gd name="T9" fmla="*/ 35 h 69"/>
                <a:gd name="T10" fmla="*/ 7 w 75"/>
                <a:gd name="T11" fmla="*/ 62 h 69"/>
                <a:gd name="T12" fmla="*/ 43 w 75"/>
                <a:gd name="T13" fmla="*/ 35 h 69"/>
                <a:gd name="T14" fmla="*/ 9 w 75"/>
                <a:gd name="T15" fmla="*/ 51 h 69"/>
                <a:gd name="T16" fmla="*/ 9 w 75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9">
                  <a:moveTo>
                    <a:pt x="43" y="35"/>
                  </a:moveTo>
                  <a:cubicBezTo>
                    <a:pt x="52" y="34"/>
                    <a:pt x="60" y="38"/>
                    <a:pt x="68" y="40"/>
                  </a:cubicBezTo>
                  <a:cubicBezTo>
                    <a:pt x="75" y="14"/>
                    <a:pt x="52" y="0"/>
                    <a:pt x="34" y="9"/>
                  </a:cubicBezTo>
                  <a:cubicBezTo>
                    <a:pt x="31" y="17"/>
                    <a:pt x="32" y="29"/>
                    <a:pt x="27" y="35"/>
                  </a:cubicBezTo>
                  <a:cubicBezTo>
                    <a:pt x="18" y="34"/>
                    <a:pt x="13" y="32"/>
                    <a:pt x="6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30" y="69"/>
                    <a:pt x="37" y="50"/>
                    <a:pt x="43" y="35"/>
                  </a:cubicBezTo>
                  <a:close/>
                  <a:moveTo>
                    <a:pt x="9" y="51"/>
                  </a:moveTo>
                  <a:cubicBezTo>
                    <a:pt x="16" y="55"/>
                    <a:pt x="11" y="60"/>
                    <a:pt x="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556"/>
            <p:cNvSpPr>
              <a:spLocks/>
            </p:cNvSpPr>
            <p:nvPr/>
          </p:nvSpPr>
          <p:spPr bwMode="auto">
            <a:xfrm>
              <a:off x="4803951" y="2872685"/>
              <a:ext cx="313888" cy="362551"/>
            </a:xfrm>
            <a:custGeom>
              <a:avLst/>
              <a:gdLst>
                <a:gd name="T0" fmla="*/ 4 w 84"/>
                <a:gd name="T1" fmla="*/ 88 h 97"/>
                <a:gd name="T2" fmla="*/ 16 w 84"/>
                <a:gd name="T3" fmla="*/ 97 h 97"/>
                <a:gd name="T4" fmla="*/ 53 w 84"/>
                <a:gd name="T5" fmla="*/ 35 h 97"/>
                <a:gd name="T6" fmla="*/ 78 w 84"/>
                <a:gd name="T7" fmla="*/ 47 h 97"/>
                <a:gd name="T8" fmla="*/ 51 w 84"/>
                <a:gd name="T9" fmla="*/ 1 h 97"/>
                <a:gd name="T10" fmla="*/ 30 w 84"/>
                <a:gd name="T11" fmla="*/ 58 h 97"/>
                <a:gd name="T12" fmla="*/ 4 w 84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7">
                  <a:moveTo>
                    <a:pt x="4" y="88"/>
                  </a:moveTo>
                  <a:cubicBezTo>
                    <a:pt x="5" y="93"/>
                    <a:pt x="12" y="97"/>
                    <a:pt x="16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8" y="47"/>
                  </a:cubicBezTo>
                  <a:cubicBezTo>
                    <a:pt x="84" y="27"/>
                    <a:pt x="71" y="0"/>
                    <a:pt x="51" y="1"/>
                  </a:cubicBezTo>
                  <a:cubicBezTo>
                    <a:pt x="45" y="20"/>
                    <a:pt x="37" y="38"/>
                    <a:pt x="30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557"/>
            <p:cNvSpPr>
              <a:spLocks/>
            </p:cNvSpPr>
            <p:nvPr/>
          </p:nvSpPr>
          <p:spPr bwMode="auto">
            <a:xfrm>
              <a:off x="348695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8 w 62"/>
                <a:gd name="T3" fmla="*/ 20 h 79"/>
                <a:gd name="T4" fmla="*/ 34 w 62"/>
                <a:gd name="T5" fmla="*/ 79 h 79"/>
                <a:gd name="T6" fmla="*/ 61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6" y="23"/>
                    <a:pt x="25" y="19"/>
                    <a:pt x="18" y="20"/>
                  </a:cubicBezTo>
                  <a:cubicBezTo>
                    <a:pt x="0" y="35"/>
                    <a:pt x="10" y="78"/>
                    <a:pt x="34" y="79"/>
                  </a:cubicBezTo>
                  <a:cubicBezTo>
                    <a:pt x="47" y="61"/>
                    <a:pt x="62" y="45"/>
                    <a:pt x="61" y="13"/>
                  </a:cubicBezTo>
                  <a:cubicBezTo>
                    <a:pt x="50" y="0"/>
                    <a:pt x="33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558"/>
            <p:cNvSpPr>
              <a:spLocks noEditPoints="1"/>
            </p:cNvSpPr>
            <p:nvPr/>
          </p:nvSpPr>
          <p:spPr bwMode="auto">
            <a:xfrm>
              <a:off x="3558134" y="2777788"/>
              <a:ext cx="1299348" cy="1683799"/>
            </a:xfrm>
            <a:custGeom>
              <a:avLst/>
              <a:gdLst>
                <a:gd name="T0" fmla="*/ 118 w 348"/>
                <a:gd name="T1" fmla="*/ 275 h 451"/>
                <a:gd name="T2" fmla="*/ 56 w 348"/>
                <a:gd name="T3" fmla="*/ 406 h 451"/>
                <a:gd name="T4" fmla="*/ 34 w 348"/>
                <a:gd name="T5" fmla="*/ 416 h 451"/>
                <a:gd name="T6" fmla="*/ 12 w 348"/>
                <a:gd name="T7" fmla="*/ 445 h 451"/>
                <a:gd name="T8" fmla="*/ 60 w 348"/>
                <a:gd name="T9" fmla="*/ 436 h 451"/>
                <a:gd name="T10" fmla="*/ 117 w 348"/>
                <a:gd name="T11" fmla="*/ 401 h 451"/>
                <a:gd name="T12" fmla="*/ 196 w 348"/>
                <a:gd name="T13" fmla="*/ 331 h 451"/>
                <a:gd name="T14" fmla="*/ 228 w 348"/>
                <a:gd name="T15" fmla="*/ 320 h 451"/>
                <a:gd name="T16" fmla="*/ 264 w 348"/>
                <a:gd name="T17" fmla="*/ 254 h 451"/>
                <a:gd name="T18" fmla="*/ 296 w 348"/>
                <a:gd name="T19" fmla="*/ 179 h 451"/>
                <a:gd name="T20" fmla="*/ 336 w 348"/>
                <a:gd name="T21" fmla="*/ 59 h 451"/>
                <a:gd name="T22" fmla="*/ 332 w 348"/>
                <a:gd name="T23" fmla="*/ 1 h 451"/>
                <a:gd name="T24" fmla="*/ 210 w 348"/>
                <a:gd name="T25" fmla="*/ 118 h 451"/>
                <a:gd name="T26" fmla="*/ 125 w 348"/>
                <a:gd name="T27" fmla="*/ 250 h 451"/>
                <a:gd name="T28" fmla="*/ 130 w 348"/>
                <a:gd name="T29" fmla="*/ 365 h 451"/>
                <a:gd name="T30" fmla="*/ 110 w 348"/>
                <a:gd name="T31" fmla="*/ 346 h 451"/>
                <a:gd name="T32" fmla="*/ 90 w 348"/>
                <a:gd name="T33" fmla="*/ 328 h 451"/>
                <a:gd name="T34" fmla="*/ 124 w 348"/>
                <a:gd name="T35" fmla="*/ 278 h 451"/>
                <a:gd name="T36" fmla="*/ 129 w 348"/>
                <a:gd name="T37" fmla="*/ 307 h 451"/>
                <a:gd name="T38" fmla="*/ 161 w 348"/>
                <a:gd name="T39" fmla="*/ 287 h 451"/>
                <a:gd name="T40" fmla="*/ 165 w 348"/>
                <a:gd name="T41" fmla="*/ 291 h 451"/>
                <a:gd name="T42" fmla="*/ 129 w 348"/>
                <a:gd name="T43" fmla="*/ 390 h 451"/>
                <a:gd name="T44" fmla="*/ 126 w 348"/>
                <a:gd name="T45" fmla="*/ 267 h 451"/>
                <a:gd name="T46" fmla="*/ 212 w 348"/>
                <a:gd name="T47" fmla="*/ 321 h 451"/>
                <a:gd name="T48" fmla="*/ 255 w 348"/>
                <a:gd name="T49" fmla="*/ 72 h 451"/>
                <a:gd name="T50" fmla="*/ 334 w 348"/>
                <a:gd name="T51" fmla="*/ 10 h 451"/>
                <a:gd name="T52" fmla="*/ 332 w 348"/>
                <a:gd name="T53" fmla="*/ 17 h 451"/>
                <a:gd name="T54" fmla="*/ 334 w 348"/>
                <a:gd name="T55" fmla="*/ 49 h 451"/>
                <a:gd name="T56" fmla="*/ 327 w 348"/>
                <a:gd name="T57" fmla="*/ 69 h 451"/>
                <a:gd name="T58" fmla="*/ 324 w 348"/>
                <a:gd name="T59" fmla="*/ 75 h 451"/>
                <a:gd name="T60" fmla="*/ 311 w 348"/>
                <a:gd name="T61" fmla="*/ 62 h 451"/>
                <a:gd name="T62" fmla="*/ 320 w 348"/>
                <a:gd name="T63" fmla="*/ 89 h 451"/>
                <a:gd name="T64" fmla="*/ 303 w 348"/>
                <a:gd name="T65" fmla="*/ 80 h 451"/>
                <a:gd name="T66" fmla="*/ 297 w 348"/>
                <a:gd name="T67" fmla="*/ 89 h 451"/>
                <a:gd name="T68" fmla="*/ 293 w 348"/>
                <a:gd name="T69" fmla="*/ 101 h 451"/>
                <a:gd name="T70" fmla="*/ 303 w 348"/>
                <a:gd name="T71" fmla="*/ 133 h 451"/>
                <a:gd name="T72" fmla="*/ 288 w 348"/>
                <a:gd name="T73" fmla="*/ 118 h 451"/>
                <a:gd name="T74" fmla="*/ 283 w 348"/>
                <a:gd name="T75" fmla="*/ 140 h 451"/>
                <a:gd name="T76" fmla="*/ 286 w 348"/>
                <a:gd name="T77" fmla="*/ 186 h 451"/>
                <a:gd name="T78" fmla="*/ 279 w 348"/>
                <a:gd name="T79" fmla="*/ 202 h 451"/>
                <a:gd name="T80" fmla="*/ 276 w 348"/>
                <a:gd name="T81" fmla="*/ 209 h 451"/>
                <a:gd name="T82" fmla="*/ 262 w 348"/>
                <a:gd name="T83" fmla="*/ 189 h 451"/>
                <a:gd name="T84" fmla="*/ 255 w 348"/>
                <a:gd name="T85" fmla="*/ 200 h 451"/>
                <a:gd name="T86" fmla="*/ 261 w 348"/>
                <a:gd name="T87" fmla="*/ 245 h 451"/>
                <a:gd name="T88" fmla="*/ 251 w 348"/>
                <a:gd name="T89" fmla="*/ 235 h 451"/>
                <a:gd name="T90" fmla="*/ 240 w 348"/>
                <a:gd name="T91" fmla="*/ 227 h 451"/>
                <a:gd name="T92" fmla="*/ 247 w 348"/>
                <a:gd name="T93" fmla="*/ 272 h 451"/>
                <a:gd name="T94" fmla="*/ 242 w 348"/>
                <a:gd name="T95" fmla="*/ 279 h 451"/>
                <a:gd name="T96" fmla="*/ 225 w 348"/>
                <a:gd name="T97" fmla="*/ 259 h 451"/>
                <a:gd name="T98" fmla="*/ 212 w 348"/>
                <a:gd name="T99" fmla="*/ 262 h 451"/>
                <a:gd name="T100" fmla="*/ 221 w 348"/>
                <a:gd name="T101" fmla="*/ 314 h 451"/>
                <a:gd name="T102" fmla="*/ 255 w 348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451">
                  <a:moveTo>
                    <a:pt x="125" y="250"/>
                  </a:moveTo>
                  <a:cubicBezTo>
                    <a:pt x="119" y="261"/>
                    <a:pt x="119" y="265"/>
                    <a:pt x="118" y="275"/>
                  </a:cubicBezTo>
                  <a:cubicBezTo>
                    <a:pt x="109" y="294"/>
                    <a:pt x="89" y="301"/>
                    <a:pt x="75" y="317"/>
                  </a:cubicBezTo>
                  <a:cubicBezTo>
                    <a:pt x="57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4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8" y="399"/>
                    <a:pt x="4" y="408"/>
                  </a:cubicBezTo>
                  <a:cubicBezTo>
                    <a:pt x="3" y="421"/>
                    <a:pt x="0" y="437"/>
                    <a:pt x="12" y="445"/>
                  </a:cubicBezTo>
                  <a:cubicBezTo>
                    <a:pt x="21" y="451"/>
                    <a:pt x="35" y="447"/>
                    <a:pt x="45" y="445"/>
                  </a:cubicBezTo>
                  <a:cubicBezTo>
                    <a:pt x="49" y="441"/>
                    <a:pt x="54" y="438"/>
                    <a:pt x="60" y="436"/>
                  </a:cubicBezTo>
                  <a:cubicBezTo>
                    <a:pt x="65" y="426"/>
                    <a:pt x="73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1" y="397"/>
                    <a:pt x="146" y="396"/>
                    <a:pt x="158" y="388"/>
                  </a:cubicBezTo>
                  <a:cubicBezTo>
                    <a:pt x="176" y="376"/>
                    <a:pt x="191" y="355"/>
                    <a:pt x="196" y="331"/>
                  </a:cubicBezTo>
                  <a:cubicBezTo>
                    <a:pt x="202" y="328"/>
                    <a:pt x="209" y="330"/>
                    <a:pt x="215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7" y="314"/>
                    <a:pt x="232" y="309"/>
                    <a:pt x="235" y="304"/>
                  </a:cubicBezTo>
                  <a:cubicBezTo>
                    <a:pt x="245" y="288"/>
                    <a:pt x="255" y="271"/>
                    <a:pt x="264" y="254"/>
                  </a:cubicBezTo>
                  <a:cubicBezTo>
                    <a:pt x="270" y="242"/>
                    <a:pt x="274" y="229"/>
                    <a:pt x="279" y="216"/>
                  </a:cubicBezTo>
                  <a:cubicBezTo>
                    <a:pt x="284" y="203"/>
                    <a:pt x="291" y="192"/>
                    <a:pt x="296" y="179"/>
                  </a:cubicBezTo>
                  <a:cubicBezTo>
                    <a:pt x="305" y="155"/>
                    <a:pt x="312" y="128"/>
                    <a:pt x="322" y="99"/>
                  </a:cubicBezTo>
                  <a:cubicBezTo>
                    <a:pt x="326" y="88"/>
                    <a:pt x="331" y="76"/>
                    <a:pt x="336" y="59"/>
                  </a:cubicBezTo>
                  <a:cubicBezTo>
                    <a:pt x="341" y="46"/>
                    <a:pt x="348" y="26"/>
                    <a:pt x="346" y="16"/>
                  </a:cubicBezTo>
                  <a:cubicBezTo>
                    <a:pt x="345" y="11"/>
                    <a:pt x="337" y="0"/>
                    <a:pt x="332" y="1"/>
                  </a:cubicBezTo>
                  <a:cubicBezTo>
                    <a:pt x="301" y="13"/>
                    <a:pt x="284" y="31"/>
                    <a:pt x="262" y="55"/>
                  </a:cubicBezTo>
                  <a:cubicBezTo>
                    <a:pt x="247" y="72"/>
                    <a:pt x="227" y="94"/>
                    <a:pt x="210" y="118"/>
                  </a:cubicBezTo>
                  <a:cubicBezTo>
                    <a:pt x="183" y="152"/>
                    <a:pt x="158" y="194"/>
                    <a:pt x="136" y="231"/>
                  </a:cubicBezTo>
                  <a:cubicBezTo>
                    <a:pt x="132" y="238"/>
                    <a:pt x="128" y="243"/>
                    <a:pt x="125" y="250"/>
                  </a:cubicBezTo>
                  <a:close/>
                  <a:moveTo>
                    <a:pt x="129" y="390"/>
                  </a:moveTo>
                  <a:cubicBezTo>
                    <a:pt x="128" y="381"/>
                    <a:pt x="135" y="373"/>
                    <a:pt x="130" y="365"/>
                  </a:cubicBezTo>
                  <a:cubicBezTo>
                    <a:pt x="122" y="365"/>
                    <a:pt x="117" y="368"/>
                    <a:pt x="108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8" y="354"/>
                    <a:pt x="90" y="355"/>
                  </a:cubicBezTo>
                  <a:cubicBezTo>
                    <a:pt x="91" y="345"/>
                    <a:pt x="93" y="338"/>
                    <a:pt x="90" y="328"/>
                  </a:cubicBezTo>
                  <a:cubicBezTo>
                    <a:pt x="82" y="330"/>
                    <a:pt x="78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4" y="274"/>
                    <a:pt x="138" y="280"/>
                    <a:pt x="150" y="281"/>
                  </a:cubicBezTo>
                  <a:cubicBezTo>
                    <a:pt x="145" y="292"/>
                    <a:pt x="135" y="298"/>
                    <a:pt x="129" y="307"/>
                  </a:cubicBezTo>
                  <a:cubicBezTo>
                    <a:pt x="142" y="309"/>
                    <a:pt x="147" y="292"/>
                    <a:pt x="154" y="284"/>
                  </a:cubicBezTo>
                  <a:cubicBezTo>
                    <a:pt x="157" y="284"/>
                    <a:pt x="157" y="287"/>
                    <a:pt x="161" y="287"/>
                  </a:cubicBezTo>
                  <a:cubicBezTo>
                    <a:pt x="163" y="294"/>
                    <a:pt x="148" y="303"/>
                    <a:pt x="151" y="312"/>
                  </a:cubicBezTo>
                  <a:cubicBezTo>
                    <a:pt x="161" y="310"/>
                    <a:pt x="161" y="298"/>
                    <a:pt x="165" y="291"/>
                  </a:cubicBezTo>
                  <a:cubicBezTo>
                    <a:pt x="176" y="295"/>
                    <a:pt x="181" y="306"/>
                    <a:pt x="189" y="314"/>
                  </a:cubicBezTo>
                  <a:cubicBezTo>
                    <a:pt x="191" y="353"/>
                    <a:pt x="165" y="382"/>
                    <a:pt x="129" y="390"/>
                  </a:cubicBezTo>
                  <a:close/>
                  <a:moveTo>
                    <a:pt x="197" y="324"/>
                  </a:moveTo>
                  <a:cubicBezTo>
                    <a:pt x="191" y="287"/>
                    <a:pt x="158" y="274"/>
                    <a:pt x="126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4" y="254"/>
                    <a:pt x="209" y="274"/>
                    <a:pt x="212" y="321"/>
                  </a:cubicBezTo>
                  <a:cubicBezTo>
                    <a:pt x="207" y="322"/>
                    <a:pt x="203" y="324"/>
                    <a:pt x="197" y="324"/>
                  </a:cubicBezTo>
                  <a:close/>
                  <a:moveTo>
                    <a:pt x="255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3" y="32"/>
                    <a:pt x="310" y="17"/>
                    <a:pt x="334" y="10"/>
                  </a:cubicBezTo>
                  <a:cubicBezTo>
                    <a:pt x="339" y="11"/>
                    <a:pt x="342" y="21"/>
                    <a:pt x="339" y="25"/>
                  </a:cubicBezTo>
                  <a:cubicBezTo>
                    <a:pt x="336" y="23"/>
                    <a:pt x="337" y="17"/>
                    <a:pt x="332" y="17"/>
                  </a:cubicBezTo>
                  <a:cubicBezTo>
                    <a:pt x="326" y="20"/>
                    <a:pt x="334" y="28"/>
                    <a:pt x="336" y="31"/>
                  </a:cubicBezTo>
                  <a:cubicBezTo>
                    <a:pt x="336" y="37"/>
                    <a:pt x="335" y="42"/>
                    <a:pt x="334" y="49"/>
                  </a:cubicBezTo>
                  <a:cubicBezTo>
                    <a:pt x="330" y="45"/>
                    <a:pt x="332" y="34"/>
                    <a:pt x="324" y="34"/>
                  </a:cubicBezTo>
                  <a:cubicBezTo>
                    <a:pt x="321" y="44"/>
                    <a:pt x="335" y="56"/>
                    <a:pt x="327" y="69"/>
                  </a:cubicBezTo>
                  <a:cubicBezTo>
                    <a:pt x="320" y="65"/>
                    <a:pt x="323" y="51"/>
                    <a:pt x="314" y="49"/>
                  </a:cubicBezTo>
                  <a:cubicBezTo>
                    <a:pt x="312" y="57"/>
                    <a:pt x="320" y="68"/>
                    <a:pt x="324" y="75"/>
                  </a:cubicBezTo>
                  <a:cubicBezTo>
                    <a:pt x="322" y="80"/>
                    <a:pt x="323" y="84"/>
                    <a:pt x="320" y="85"/>
                  </a:cubicBezTo>
                  <a:cubicBezTo>
                    <a:pt x="318" y="76"/>
                    <a:pt x="317" y="66"/>
                    <a:pt x="311" y="62"/>
                  </a:cubicBezTo>
                  <a:cubicBezTo>
                    <a:pt x="305" y="68"/>
                    <a:pt x="316" y="79"/>
                    <a:pt x="315" y="87"/>
                  </a:cubicBezTo>
                  <a:cubicBezTo>
                    <a:pt x="316" y="89"/>
                    <a:pt x="318" y="89"/>
                    <a:pt x="320" y="89"/>
                  </a:cubicBezTo>
                  <a:cubicBezTo>
                    <a:pt x="319" y="94"/>
                    <a:pt x="316" y="95"/>
                    <a:pt x="315" y="100"/>
                  </a:cubicBezTo>
                  <a:cubicBezTo>
                    <a:pt x="308" y="97"/>
                    <a:pt x="313" y="81"/>
                    <a:pt x="303" y="80"/>
                  </a:cubicBezTo>
                  <a:cubicBezTo>
                    <a:pt x="301" y="91"/>
                    <a:pt x="313" y="104"/>
                    <a:pt x="311" y="114"/>
                  </a:cubicBezTo>
                  <a:cubicBezTo>
                    <a:pt x="304" y="109"/>
                    <a:pt x="307" y="92"/>
                    <a:pt x="297" y="89"/>
                  </a:cubicBezTo>
                  <a:cubicBezTo>
                    <a:pt x="295" y="103"/>
                    <a:pt x="309" y="118"/>
                    <a:pt x="306" y="131"/>
                  </a:cubicBezTo>
                  <a:cubicBezTo>
                    <a:pt x="300" y="128"/>
                    <a:pt x="302" y="106"/>
                    <a:pt x="293" y="101"/>
                  </a:cubicBezTo>
                  <a:cubicBezTo>
                    <a:pt x="287" y="109"/>
                    <a:pt x="299" y="122"/>
                    <a:pt x="299" y="133"/>
                  </a:cubicBezTo>
                  <a:cubicBezTo>
                    <a:pt x="299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0" y="145"/>
                  </a:cubicBezTo>
                  <a:cubicBezTo>
                    <a:pt x="295" y="137"/>
                    <a:pt x="298" y="121"/>
                    <a:pt x="288" y="118"/>
                  </a:cubicBezTo>
                  <a:cubicBezTo>
                    <a:pt x="286" y="131"/>
                    <a:pt x="302" y="149"/>
                    <a:pt x="294" y="164"/>
                  </a:cubicBezTo>
                  <a:cubicBezTo>
                    <a:pt x="288" y="159"/>
                    <a:pt x="290" y="145"/>
                    <a:pt x="283" y="140"/>
                  </a:cubicBezTo>
                  <a:cubicBezTo>
                    <a:pt x="275" y="149"/>
                    <a:pt x="290" y="161"/>
                    <a:pt x="290" y="172"/>
                  </a:cubicBezTo>
                  <a:cubicBezTo>
                    <a:pt x="290" y="177"/>
                    <a:pt x="286" y="180"/>
                    <a:pt x="286" y="186"/>
                  </a:cubicBezTo>
                  <a:cubicBezTo>
                    <a:pt x="282" y="178"/>
                    <a:pt x="283" y="165"/>
                    <a:pt x="276" y="159"/>
                  </a:cubicBezTo>
                  <a:cubicBezTo>
                    <a:pt x="269" y="170"/>
                    <a:pt x="287" y="189"/>
                    <a:pt x="279" y="202"/>
                  </a:cubicBezTo>
                  <a:cubicBezTo>
                    <a:pt x="275" y="194"/>
                    <a:pt x="275" y="181"/>
                    <a:pt x="271" y="176"/>
                  </a:cubicBezTo>
                  <a:cubicBezTo>
                    <a:pt x="262" y="180"/>
                    <a:pt x="274" y="201"/>
                    <a:pt x="276" y="209"/>
                  </a:cubicBezTo>
                  <a:cubicBezTo>
                    <a:pt x="275" y="211"/>
                    <a:pt x="274" y="214"/>
                    <a:pt x="274" y="217"/>
                  </a:cubicBezTo>
                  <a:cubicBezTo>
                    <a:pt x="267" y="210"/>
                    <a:pt x="271" y="193"/>
                    <a:pt x="262" y="189"/>
                  </a:cubicBezTo>
                  <a:cubicBezTo>
                    <a:pt x="256" y="199"/>
                    <a:pt x="274" y="221"/>
                    <a:pt x="267" y="233"/>
                  </a:cubicBezTo>
                  <a:cubicBezTo>
                    <a:pt x="263" y="222"/>
                    <a:pt x="262" y="208"/>
                    <a:pt x="255" y="200"/>
                  </a:cubicBezTo>
                  <a:cubicBezTo>
                    <a:pt x="248" y="209"/>
                    <a:pt x="262" y="219"/>
                    <a:pt x="260" y="233"/>
                  </a:cubicBezTo>
                  <a:cubicBezTo>
                    <a:pt x="262" y="239"/>
                    <a:pt x="265" y="239"/>
                    <a:pt x="261" y="245"/>
                  </a:cubicBezTo>
                  <a:cubicBezTo>
                    <a:pt x="256" y="236"/>
                    <a:pt x="254" y="224"/>
                    <a:pt x="250" y="214"/>
                  </a:cubicBezTo>
                  <a:cubicBezTo>
                    <a:pt x="242" y="217"/>
                    <a:pt x="249" y="228"/>
                    <a:pt x="251" y="235"/>
                  </a:cubicBezTo>
                  <a:cubicBezTo>
                    <a:pt x="254" y="244"/>
                    <a:pt x="258" y="252"/>
                    <a:pt x="253" y="259"/>
                  </a:cubicBezTo>
                  <a:cubicBezTo>
                    <a:pt x="246" y="251"/>
                    <a:pt x="250" y="232"/>
                    <a:pt x="240" y="227"/>
                  </a:cubicBezTo>
                  <a:cubicBezTo>
                    <a:pt x="235" y="234"/>
                    <a:pt x="247" y="248"/>
                    <a:pt x="246" y="261"/>
                  </a:cubicBezTo>
                  <a:cubicBezTo>
                    <a:pt x="249" y="266"/>
                    <a:pt x="250" y="266"/>
                    <a:pt x="247" y="272"/>
                  </a:cubicBezTo>
                  <a:cubicBezTo>
                    <a:pt x="241" y="265"/>
                    <a:pt x="243" y="250"/>
                    <a:pt x="236" y="244"/>
                  </a:cubicBezTo>
                  <a:cubicBezTo>
                    <a:pt x="227" y="250"/>
                    <a:pt x="243" y="267"/>
                    <a:pt x="242" y="279"/>
                  </a:cubicBezTo>
                  <a:cubicBezTo>
                    <a:pt x="241" y="284"/>
                    <a:pt x="236" y="286"/>
                    <a:pt x="236" y="292"/>
                  </a:cubicBezTo>
                  <a:cubicBezTo>
                    <a:pt x="232" y="281"/>
                    <a:pt x="231" y="267"/>
                    <a:pt x="225" y="259"/>
                  </a:cubicBezTo>
                  <a:cubicBezTo>
                    <a:pt x="217" y="269"/>
                    <a:pt x="240" y="295"/>
                    <a:pt x="225" y="304"/>
                  </a:cubicBezTo>
                  <a:cubicBezTo>
                    <a:pt x="225" y="290"/>
                    <a:pt x="221" y="274"/>
                    <a:pt x="212" y="262"/>
                  </a:cubicBezTo>
                  <a:cubicBezTo>
                    <a:pt x="207" y="268"/>
                    <a:pt x="215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1" y="272"/>
                    <a:pt x="184" y="248"/>
                    <a:pt x="137" y="243"/>
                  </a:cubicBezTo>
                  <a:cubicBezTo>
                    <a:pt x="169" y="186"/>
                    <a:pt x="211" y="123"/>
                    <a:pt x="25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559"/>
            <p:cNvSpPr>
              <a:spLocks noEditPoints="1"/>
            </p:cNvSpPr>
            <p:nvPr/>
          </p:nvSpPr>
          <p:spPr bwMode="auto">
            <a:xfrm>
              <a:off x="1837836" y="3050310"/>
              <a:ext cx="1355314" cy="291988"/>
            </a:xfrm>
            <a:custGeom>
              <a:avLst/>
              <a:gdLst>
                <a:gd name="T0" fmla="*/ 23 w 363"/>
                <a:gd name="T1" fmla="*/ 75 h 78"/>
                <a:gd name="T2" fmla="*/ 65 w 363"/>
                <a:gd name="T3" fmla="*/ 76 h 78"/>
                <a:gd name="T4" fmla="*/ 206 w 363"/>
                <a:gd name="T5" fmla="*/ 72 h 78"/>
                <a:gd name="T6" fmla="*/ 243 w 363"/>
                <a:gd name="T7" fmla="*/ 65 h 78"/>
                <a:gd name="T8" fmla="*/ 259 w 363"/>
                <a:gd name="T9" fmla="*/ 57 h 78"/>
                <a:gd name="T10" fmla="*/ 293 w 363"/>
                <a:gd name="T11" fmla="*/ 53 h 78"/>
                <a:gd name="T12" fmla="*/ 328 w 363"/>
                <a:gd name="T13" fmla="*/ 44 h 78"/>
                <a:gd name="T14" fmla="*/ 363 w 363"/>
                <a:gd name="T15" fmla="*/ 33 h 78"/>
                <a:gd name="T16" fmla="*/ 341 w 363"/>
                <a:gd name="T17" fmla="*/ 31 h 78"/>
                <a:gd name="T18" fmla="*/ 291 w 363"/>
                <a:gd name="T19" fmla="*/ 16 h 78"/>
                <a:gd name="T20" fmla="*/ 238 w 363"/>
                <a:gd name="T21" fmla="*/ 2 h 78"/>
                <a:gd name="T22" fmla="*/ 9 w 363"/>
                <a:gd name="T23" fmla="*/ 11 h 78"/>
                <a:gd name="T24" fmla="*/ 5 w 363"/>
                <a:gd name="T25" fmla="*/ 52 h 78"/>
                <a:gd name="T26" fmla="*/ 23 w 363"/>
                <a:gd name="T27" fmla="*/ 75 h 78"/>
                <a:gd name="T28" fmla="*/ 239 w 363"/>
                <a:gd name="T29" fmla="*/ 58 h 78"/>
                <a:gd name="T30" fmla="*/ 105 w 363"/>
                <a:gd name="T31" fmla="*/ 70 h 78"/>
                <a:gd name="T32" fmla="*/ 97 w 363"/>
                <a:gd name="T33" fmla="*/ 63 h 78"/>
                <a:gd name="T34" fmla="*/ 215 w 363"/>
                <a:gd name="T35" fmla="*/ 52 h 78"/>
                <a:gd name="T36" fmla="*/ 250 w 363"/>
                <a:gd name="T37" fmla="*/ 47 h 78"/>
                <a:gd name="T38" fmla="*/ 239 w 363"/>
                <a:gd name="T39" fmla="*/ 58 h 78"/>
                <a:gd name="T40" fmla="*/ 92 w 363"/>
                <a:gd name="T41" fmla="*/ 56 h 78"/>
                <a:gd name="T42" fmla="*/ 83 w 363"/>
                <a:gd name="T43" fmla="*/ 35 h 78"/>
                <a:gd name="T44" fmla="*/ 242 w 363"/>
                <a:gd name="T45" fmla="*/ 29 h 78"/>
                <a:gd name="T46" fmla="*/ 244 w 363"/>
                <a:gd name="T47" fmla="*/ 36 h 78"/>
                <a:gd name="T48" fmla="*/ 257 w 363"/>
                <a:gd name="T49" fmla="*/ 40 h 78"/>
                <a:gd name="T50" fmla="*/ 92 w 363"/>
                <a:gd name="T51" fmla="*/ 56 h 78"/>
                <a:gd name="T52" fmla="*/ 259 w 363"/>
                <a:gd name="T53" fmla="*/ 51 h 78"/>
                <a:gd name="T54" fmla="*/ 319 w 363"/>
                <a:gd name="T55" fmla="*/ 39 h 78"/>
                <a:gd name="T56" fmla="*/ 259 w 363"/>
                <a:gd name="T57" fmla="*/ 51 h 78"/>
                <a:gd name="T58" fmla="*/ 255 w 363"/>
                <a:gd name="T59" fmla="*/ 13 h 78"/>
                <a:gd name="T60" fmla="*/ 304 w 363"/>
                <a:gd name="T61" fmla="*/ 28 h 78"/>
                <a:gd name="T62" fmla="*/ 317 w 363"/>
                <a:gd name="T63" fmla="*/ 33 h 78"/>
                <a:gd name="T64" fmla="*/ 257 w 363"/>
                <a:gd name="T65" fmla="*/ 33 h 78"/>
                <a:gd name="T66" fmla="*/ 265 w 363"/>
                <a:gd name="T67" fmla="*/ 26 h 78"/>
                <a:gd name="T68" fmla="*/ 254 w 363"/>
                <a:gd name="T69" fmla="*/ 13 h 78"/>
                <a:gd name="T70" fmla="*/ 255 w 363"/>
                <a:gd name="T71" fmla="*/ 13 h 78"/>
                <a:gd name="T72" fmla="*/ 81 w 363"/>
                <a:gd name="T73" fmla="*/ 14 h 78"/>
                <a:gd name="T74" fmla="*/ 220 w 363"/>
                <a:gd name="T75" fmla="*/ 10 h 78"/>
                <a:gd name="T76" fmla="*/ 255 w 363"/>
                <a:gd name="T77" fmla="*/ 23 h 78"/>
                <a:gd name="T78" fmla="*/ 227 w 363"/>
                <a:gd name="T79" fmla="*/ 22 h 78"/>
                <a:gd name="T80" fmla="*/ 81 w 363"/>
                <a:gd name="T81" fmla="*/ 26 h 78"/>
                <a:gd name="T82" fmla="*/ 81 w 363"/>
                <a:gd name="T83" fmla="*/ 14 h 78"/>
                <a:gd name="T84" fmla="*/ 56 w 363"/>
                <a:gd name="T85" fmla="*/ 14 h 78"/>
                <a:gd name="T86" fmla="*/ 75 w 363"/>
                <a:gd name="T87" fmla="*/ 14 h 78"/>
                <a:gd name="T88" fmla="*/ 94 w 363"/>
                <a:gd name="T89" fmla="*/ 68 h 78"/>
                <a:gd name="T90" fmla="*/ 67 w 363"/>
                <a:gd name="T91" fmla="*/ 69 h 78"/>
                <a:gd name="T92" fmla="*/ 56 w 363"/>
                <a:gd name="T93" fmla="*/ 14 h 78"/>
                <a:gd name="T94" fmla="*/ 13 w 363"/>
                <a:gd name="T95" fmla="*/ 16 h 78"/>
                <a:gd name="T96" fmla="*/ 50 w 363"/>
                <a:gd name="T97" fmla="*/ 14 h 78"/>
                <a:gd name="T98" fmla="*/ 58 w 363"/>
                <a:gd name="T99" fmla="*/ 69 h 78"/>
                <a:gd name="T100" fmla="*/ 28 w 363"/>
                <a:gd name="T101" fmla="*/ 68 h 78"/>
                <a:gd name="T102" fmla="*/ 8 w 363"/>
                <a:gd name="T103" fmla="*/ 45 h 78"/>
                <a:gd name="T104" fmla="*/ 13 w 363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78">
                  <a:moveTo>
                    <a:pt x="23" y="75"/>
                  </a:moveTo>
                  <a:cubicBezTo>
                    <a:pt x="30" y="78"/>
                    <a:pt x="50" y="76"/>
                    <a:pt x="65" y="76"/>
                  </a:cubicBezTo>
                  <a:cubicBezTo>
                    <a:pt x="100" y="78"/>
                    <a:pt x="164" y="75"/>
                    <a:pt x="206" y="72"/>
                  </a:cubicBezTo>
                  <a:cubicBezTo>
                    <a:pt x="216" y="71"/>
                    <a:pt x="232" y="69"/>
                    <a:pt x="243" y="65"/>
                  </a:cubicBezTo>
                  <a:cubicBezTo>
                    <a:pt x="250" y="62"/>
                    <a:pt x="254" y="58"/>
                    <a:pt x="259" y="57"/>
                  </a:cubicBezTo>
                  <a:cubicBezTo>
                    <a:pt x="268" y="54"/>
                    <a:pt x="282" y="55"/>
                    <a:pt x="293" y="53"/>
                  </a:cubicBezTo>
                  <a:cubicBezTo>
                    <a:pt x="306" y="51"/>
                    <a:pt x="317" y="46"/>
                    <a:pt x="328" y="44"/>
                  </a:cubicBezTo>
                  <a:cubicBezTo>
                    <a:pt x="342" y="43"/>
                    <a:pt x="359" y="50"/>
                    <a:pt x="363" y="33"/>
                  </a:cubicBezTo>
                  <a:cubicBezTo>
                    <a:pt x="356" y="26"/>
                    <a:pt x="350" y="32"/>
                    <a:pt x="341" y="31"/>
                  </a:cubicBezTo>
                  <a:cubicBezTo>
                    <a:pt x="328" y="29"/>
                    <a:pt x="308" y="21"/>
                    <a:pt x="291" y="16"/>
                  </a:cubicBezTo>
                  <a:cubicBezTo>
                    <a:pt x="271" y="11"/>
                    <a:pt x="253" y="1"/>
                    <a:pt x="238" y="2"/>
                  </a:cubicBezTo>
                  <a:cubicBezTo>
                    <a:pt x="158" y="9"/>
                    <a:pt x="80" y="0"/>
                    <a:pt x="9" y="11"/>
                  </a:cubicBezTo>
                  <a:cubicBezTo>
                    <a:pt x="1" y="23"/>
                    <a:pt x="0" y="42"/>
                    <a:pt x="5" y="52"/>
                  </a:cubicBezTo>
                  <a:cubicBezTo>
                    <a:pt x="9" y="59"/>
                    <a:pt x="18" y="72"/>
                    <a:pt x="23" y="75"/>
                  </a:cubicBezTo>
                  <a:close/>
                  <a:moveTo>
                    <a:pt x="239" y="58"/>
                  </a:moveTo>
                  <a:cubicBezTo>
                    <a:pt x="198" y="67"/>
                    <a:pt x="152" y="65"/>
                    <a:pt x="105" y="70"/>
                  </a:cubicBezTo>
                  <a:cubicBezTo>
                    <a:pt x="105" y="64"/>
                    <a:pt x="99" y="65"/>
                    <a:pt x="97" y="63"/>
                  </a:cubicBezTo>
                  <a:cubicBezTo>
                    <a:pt x="139" y="61"/>
                    <a:pt x="172" y="57"/>
                    <a:pt x="215" y="52"/>
                  </a:cubicBezTo>
                  <a:cubicBezTo>
                    <a:pt x="226" y="51"/>
                    <a:pt x="241" y="51"/>
                    <a:pt x="250" y="47"/>
                  </a:cubicBezTo>
                  <a:cubicBezTo>
                    <a:pt x="251" y="50"/>
                    <a:pt x="242" y="54"/>
                    <a:pt x="239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3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7" y="28"/>
                    <a:pt x="240" y="34"/>
                    <a:pt x="244" y="36"/>
                  </a:cubicBezTo>
                  <a:cubicBezTo>
                    <a:pt x="249" y="38"/>
                    <a:pt x="257" y="35"/>
                    <a:pt x="257" y="40"/>
                  </a:cubicBezTo>
                  <a:cubicBezTo>
                    <a:pt x="199" y="46"/>
                    <a:pt x="149" y="54"/>
                    <a:pt x="92" y="56"/>
                  </a:cubicBezTo>
                  <a:close/>
                  <a:moveTo>
                    <a:pt x="259" y="51"/>
                  </a:moveTo>
                  <a:cubicBezTo>
                    <a:pt x="269" y="36"/>
                    <a:pt x="299" y="42"/>
                    <a:pt x="319" y="39"/>
                  </a:cubicBezTo>
                  <a:cubicBezTo>
                    <a:pt x="304" y="48"/>
                    <a:pt x="279" y="46"/>
                    <a:pt x="259" y="51"/>
                  </a:cubicBezTo>
                  <a:close/>
                  <a:moveTo>
                    <a:pt x="255" y="13"/>
                  </a:moveTo>
                  <a:cubicBezTo>
                    <a:pt x="271" y="18"/>
                    <a:pt x="288" y="23"/>
                    <a:pt x="304" y="28"/>
                  </a:cubicBezTo>
                  <a:cubicBezTo>
                    <a:pt x="308" y="29"/>
                    <a:pt x="314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6" y="27"/>
                    <a:pt x="265" y="31"/>
                    <a:pt x="265" y="26"/>
                  </a:cubicBezTo>
                  <a:cubicBezTo>
                    <a:pt x="263" y="20"/>
                    <a:pt x="257" y="18"/>
                    <a:pt x="254" y="13"/>
                  </a:cubicBezTo>
                  <a:cubicBezTo>
                    <a:pt x="254" y="12"/>
                    <a:pt x="255" y="13"/>
                    <a:pt x="255" y="13"/>
                  </a:cubicBezTo>
                  <a:close/>
                  <a:moveTo>
                    <a:pt x="81" y="14"/>
                  </a:moveTo>
                  <a:cubicBezTo>
                    <a:pt x="135" y="13"/>
                    <a:pt x="173" y="12"/>
                    <a:pt x="220" y="10"/>
                  </a:cubicBezTo>
                  <a:cubicBezTo>
                    <a:pt x="235" y="10"/>
                    <a:pt x="248" y="7"/>
                    <a:pt x="255" y="23"/>
                  </a:cubicBezTo>
                  <a:cubicBezTo>
                    <a:pt x="254" y="21"/>
                    <a:pt x="238" y="21"/>
                    <a:pt x="227" y="22"/>
                  </a:cubicBezTo>
                  <a:cubicBezTo>
                    <a:pt x="183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6" y="14"/>
                  </a:moveTo>
                  <a:cubicBezTo>
                    <a:pt x="63" y="14"/>
                    <a:pt x="69" y="14"/>
                    <a:pt x="75" y="14"/>
                  </a:cubicBezTo>
                  <a:cubicBezTo>
                    <a:pt x="72" y="32"/>
                    <a:pt x="81" y="58"/>
                    <a:pt x="94" y="68"/>
                  </a:cubicBezTo>
                  <a:cubicBezTo>
                    <a:pt x="88" y="71"/>
                    <a:pt x="76" y="68"/>
                    <a:pt x="67" y="69"/>
                  </a:cubicBezTo>
                  <a:cubicBezTo>
                    <a:pt x="57" y="57"/>
                    <a:pt x="48" y="33"/>
                    <a:pt x="56" y="14"/>
                  </a:cubicBezTo>
                  <a:close/>
                  <a:moveTo>
                    <a:pt x="13" y="16"/>
                  </a:moveTo>
                  <a:cubicBezTo>
                    <a:pt x="27" y="14"/>
                    <a:pt x="37" y="15"/>
                    <a:pt x="50" y="14"/>
                  </a:cubicBezTo>
                  <a:cubicBezTo>
                    <a:pt x="44" y="37"/>
                    <a:pt x="49" y="52"/>
                    <a:pt x="58" y="69"/>
                  </a:cubicBezTo>
                  <a:cubicBezTo>
                    <a:pt x="48" y="67"/>
                    <a:pt x="37" y="71"/>
                    <a:pt x="28" y="68"/>
                  </a:cubicBezTo>
                  <a:cubicBezTo>
                    <a:pt x="22" y="65"/>
                    <a:pt x="10" y="53"/>
                    <a:pt x="8" y="45"/>
                  </a:cubicBezTo>
                  <a:cubicBezTo>
                    <a:pt x="5" y="36"/>
                    <a:pt x="8" y="24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560"/>
            <p:cNvSpPr>
              <a:spLocks noEditPoints="1"/>
            </p:cNvSpPr>
            <p:nvPr/>
          </p:nvSpPr>
          <p:spPr bwMode="auto">
            <a:xfrm>
              <a:off x="1064067" y="3145207"/>
              <a:ext cx="754303" cy="1019525"/>
            </a:xfrm>
            <a:custGeom>
              <a:avLst/>
              <a:gdLst>
                <a:gd name="T0" fmla="*/ 140 w 202"/>
                <a:gd name="T1" fmla="*/ 273 h 273"/>
                <a:gd name="T2" fmla="*/ 200 w 202"/>
                <a:gd name="T3" fmla="*/ 116 h 273"/>
                <a:gd name="T4" fmla="*/ 194 w 202"/>
                <a:gd name="T5" fmla="*/ 84 h 273"/>
                <a:gd name="T6" fmla="*/ 184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1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7 w 202"/>
                <a:gd name="T21" fmla="*/ 171 h 273"/>
                <a:gd name="T22" fmla="*/ 68 w 202"/>
                <a:gd name="T23" fmla="*/ 156 h 273"/>
                <a:gd name="T24" fmla="*/ 132 w 202"/>
                <a:gd name="T25" fmla="*/ 260 h 273"/>
                <a:gd name="T26" fmla="*/ 194 w 202"/>
                <a:gd name="T27" fmla="*/ 109 h 273"/>
                <a:gd name="T28" fmla="*/ 176 w 202"/>
                <a:gd name="T29" fmla="*/ 261 h 273"/>
                <a:gd name="T30" fmla="*/ 174 w 202"/>
                <a:gd name="T31" fmla="*/ 243 h 273"/>
                <a:gd name="T32" fmla="*/ 168 w 202"/>
                <a:gd name="T33" fmla="*/ 259 h 273"/>
                <a:gd name="T34" fmla="*/ 164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2 w 202"/>
                <a:gd name="T43" fmla="*/ 222 h 273"/>
                <a:gd name="T44" fmla="*/ 148 w 202"/>
                <a:gd name="T45" fmla="*/ 198 h 273"/>
                <a:gd name="T46" fmla="*/ 141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2 w 202"/>
                <a:gd name="T53" fmla="*/ 100 h 273"/>
                <a:gd name="T54" fmla="*/ 172 w 202"/>
                <a:gd name="T55" fmla="*/ 139 h 273"/>
                <a:gd name="T56" fmla="*/ 184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5 w 202"/>
                <a:gd name="T65" fmla="*/ 19 h 273"/>
                <a:gd name="T66" fmla="*/ 65 w 202"/>
                <a:gd name="T67" fmla="*/ 29 h 273"/>
                <a:gd name="T68" fmla="*/ 133 w 202"/>
                <a:gd name="T69" fmla="*/ 48 h 273"/>
                <a:gd name="T70" fmla="*/ 151 w 202"/>
                <a:gd name="T71" fmla="*/ 80 h 273"/>
                <a:gd name="T72" fmla="*/ 191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8 w 202"/>
                <a:gd name="T79" fmla="*/ 48 h 273"/>
                <a:gd name="T80" fmla="*/ 156 w 202"/>
                <a:gd name="T81" fmla="*/ 115 h 273"/>
                <a:gd name="T82" fmla="*/ 68 w 202"/>
                <a:gd name="T83" fmla="*/ 146 h 273"/>
                <a:gd name="T84" fmla="*/ 48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3" y="191"/>
                  </a:moveTo>
                  <a:cubicBezTo>
                    <a:pt x="39" y="229"/>
                    <a:pt x="88" y="252"/>
                    <a:pt x="140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4" y="218"/>
                    <a:pt x="198" y="157"/>
                    <a:pt x="200" y="116"/>
                  </a:cubicBezTo>
                  <a:cubicBezTo>
                    <a:pt x="201" y="103"/>
                    <a:pt x="202" y="94"/>
                    <a:pt x="198" y="87"/>
                  </a:cubicBezTo>
                  <a:cubicBezTo>
                    <a:pt x="197" y="86"/>
                    <a:pt x="194" y="85"/>
                    <a:pt x="194" y="84"/>
                  </a:cubicBezTo>
                  <a:cubicBezTo>
                    <a:pt x="192" y="82"/>
                    <a:pt x="193" y="77"/>
                    <a:pt x="192" y="77"/>
                  </a:cubicBezTo>
                  <a:cubicBezTo>
                    <a:pt x="191" y="76"/>
                    <a:pt x="187" y="74"/>
                    <a:pt x="184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1" y="51"/>
                    <a:pt x="166" y="51"/>
                    <a:pt x="166" y="45"/>
                  </a:cubicBezTo>
                  <a:cubicBezTo>
                    <a:pt x="145" y="31"/>
                    <a:pt x="126" y="14"/>
                    <a:pt x="104" y="0"/>
                  </a:cubicBezTo>
                  <a:cubicBezTo>
                    <a:pt x="77" y="14"/>
                    <a:pt x="39" y="9"/>
                    <a:pt x="7" y="15"/>
                  </a:cubicBezTo>
                  <a:cubicBezTo>
                    <a:pt x="2" y="39"/>
                    <a:pt x="0" y="58"/>
                    <a:pt x="0" y="91"/>
                  </a:cubicBezTo>
                  <a:cubicBezTo>
                    <a:pt x="0" y="97"/>
                    <a:pt x="5" y="97"/>
                    <a:pt x="6" y="103"/>
                  </a:cubicBezTo>
                  <a:cubicBezTo>
                    <a:pt x="4" y="134"/>
                    <a:pt x="0" y="159"/>
                    <a:pt x="3" y="191"/>
                  </a:cubicBezTo>
                  <a:close/>
                  <a:moveTo>
                    <a:pt x="101" y="249"/>
                  </a:moveTo>
                  <a:cubicBezTo>
                    <a:pt x="78" y="239"/>
                    <a:pt x="54" y="224"/>
                    <a:pt x="32" y="208"/>
                  </a:cubicBezTo>
                  <a:cubicBezTo>
                    <a:pt x="30" y="207"/>
                    <a:pt x="29" y="204"/>
                    <a:pt x="27" y="203"/>
                  </a:cubicBezTo>
                  <a:cubicBezTo>
                    <a:pt x="21" y="199"/>
                    <a:pt x="10" y="193"/>
                    <a:pt x="8" y="184"/>
                  </a:cubicBezTo>
                  <a:cubicBezTo>
                    <a:pt x="4" y="165"/>
                    <a:pt x="12" y="138"/>
                    <a:pt x="11" y="109"/>
                  </a:cubicBezTo>
                  <a:cubicBezTo>
                    <a:pt x="20" y="119"/>
                    <a:pt x="31" y="127"/>
                    <a:pt x="41" y="137"/>
                  </a:cubicBezTo>
                  <a:cubicBezTo>
                    <a:pt x="41" y="149"/>
                    <a:pt x="37" y="158"/>
                    <a:pt x="37" y="171"/>
                  </a:cubicBezTo>
                  <a:cubicBezTo>
                    <a:pt x="43" y="176"/>
                    <a:pt x="56" y="173"/>
                    <a:pt x="64" y="175"/>
                  </a:cubicBezTo>
                  <a:cubicBezTo>
                    <a:pt x="70" y="173"/>
                    <a:pt x="68" y="164"/>
                    <a:pt x="68" y="156"/>
                  </a:cubicBezTo>
                  <a:cubicBezTo>
                    <a:pt x="88" y="167"/>
                    <a:pt x="118" y="187"/>
                    <a:pt x="141" y="182"/>
                  </a:cubicBezTo>
                  <a:cubicBezTo>
                    <a:pt x="137" y="207"/>
                    <a:pt x="125" y="236"/>
                    <a:pt x="132" y="260"/>
                  </a:cubicBezTo>
                  <a:cubicBezTo>
                    <a:pt x="123" y="256"/>
                    <a:pt x="112" y="253"/>
                    <a:pt x="101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4" y="245"/>
                    <a:pt x="182" y="258"/>
                    <a:pt x="176" y="261"/>
                  </a:cubicBezTo>
                  <a:cubicBezTo>
                    <a:pt x="177" y="249"/>
                    <a:pt x="180" y="233"/>
                    <a:pt x="179" y="224"/>
                  </a:cubicBezTo>
                  <a:cubicBezTo>
                    <a:pt x="172" y="225"/>
                    <a:pt x="174" y="236"/>
                    <a:pt x="174" y="243"/>
                  </a:cubicBezTo>
                  <a:cubicBezTo>
                    <a:pt x="173" y="250"/>
                    <a:pt x="171" y="257"/>
                    <a:pt x="172" y="262"/>
                  </a:cubicBezTo>
                  <a:cubicBezTo>
                    <a:pt x="170" y="267"/>
                    <a:pt x="170" y="259"/>
                    <a:pt x="168" y="259"/>
                  </a:cubicBezTo>
                  <a:cubicBezTo>
                    <a:pt x="171" y="249"/>
                    <a:pt x="169" y="228"/>
                    <a:pt x="170" y="219"/>
                  </a:cubicBezTo>
                  <a:cubicBezTo>
                    <a:pt x="164" y="223"/>
                    <a:pt x="165" y="233"/>
                    <a:pt x="164" y="240"/>
                  </a:cubicBezTo>
                  <a:cubicBezTo>
                    <a:pt x="164" y="249"/>
                    <a:pt x="164" y="258"/>
                    <a:pt x="164" y="263"/>
                  </a:cubicBezTo>
                  <a:cubicBezTo>
                    <a:pt x="163" y="266"/>
                    <a:pt x="157" y="267"/>
                    <a:pt x="155" y="265"/>
                  </a:cubicBezTo>
                  <a:cubicBezTo>
                    <a:pt x="155" y="261"/>
                    <a:pt x="161" y="262"/>
                    <a:pt x="162" y="258"/>
                  </a:cubicBezTo>
                  <a:cubicBezTo>
                    <a:pt x="157" y="244"/>
                    <a:pt x="168" y="220"/>
                    <a:pt x="163" y="210"/>
                  </a:cubicBezTo>
                  <a:cubicBezTo>
                    <a:pt x="157" y="209"/>
                    <a:pt x="161" y="218"/>
                    <a:pt x="160" y="222"/>
                  </a:cubicBezTo>
                  <a:cubicBezTo>
                    <a:pt x="158" y="220"/>
                    <a:pt x="157" y="220"/>
                    <a:pt x="155" y="222"/>
                  </a:cubicBezTo>
                  <a:cubicBezTo>
                    <a:pt x="153" y="235"/>
                    <a:pt x="153" y="250"/>
                    <a:pt x="152" y="265"/>
                  </a:cubicBezTo>
                  <a:cubicBezTo>
                    <a:pt x="147" y="253"/>
                    <a:pt x="153" y="234"/>
                    <a:pt x="152" y="222"/>
                  </a:cubicBezTo>
                  <a:cubicBezTo>
                    <a:pt x="152" y="216"/>
                    <a:pt x="147" y="223"/>
                    <a:pt x="148" y="218"/>
                  </a:cubicBezTo>
                  <a:cubicBezTo>
                    <a:pt x="149" y="217"/>
                    <a:pt x="151" y="203"/>
                    <a:pt x="148" y="198"/>
                  </a:cubicBezTo>
                  <a:cubicBezTo>
                    <a:pt x="139" y="207"/>
                    <a:pt x="147" y="233"/>
                    <a:pt x="140" y="244"/>
                  </a:cubicBezTo>
                  <a:cubicBezTo>
                    <a:pt x="142" y="251"/>
                    <a:pt x="142" y="254"/>
                    <a:pt x="141" y="262"/>
                  </a:cubicBezTo>
                  <a:cubicBezTo>
                    <a:pt x="126" y="242"/>
                    <a:pt x="146" y="204"/>
                    <a:pt x="148" y="182"/>
                  </a:cubicBezTo>
                  <a:cubicBezTo>
                    <a:pt x="148" y="180"/>
                    <a:pt x="146" y="177"/>
                    <a:pt x="147" y="175"/>
                  </a:cubicBezTo>
                  <a:cubicBezTo>
                    <a:pt x="148" y="170"/>
                    <a:pt x="152" y="167"/>
                    <a:pt x="153" y="162"/>
                  </a:cubicBezTo>
                  <a:cubicBezTo>
                    <a:pt x="159" y="146"/>
                    <a:pt x="158" y="129"/>
                    <a:pt x="163" y="114"/>
                  </a:cubicBezTo>
                  <a:cubicBezTo>
                    <a:pt x="167" y="127"/>
                    <a:pt x="153" y="148"/>
                    <a:pt x="160" y="160"/>
                  </a:cubicBezTo>
                  <a:cubicBezTo>
                    <a:pt x="166" y="142"/>
                    <a:pt x="166" y="118"/>
                    <a:pt x="172" y="100"/>
                  </a:cubicBezTo>
                  <a:cubicBezTo>
                    <a:pt x="173" y="115"/>
                    <a:pt x="166" y="131"/>
                    <a:pt x="167" y="145"/>
                  </a:cubicBezTo>
                  <a:cubicBezTo>
                    <a:pt x="170" y="144"/>
                    <a:pt x="173" y="144"/>
                    <a:pt x="172" y="139"/>
                  </a:cubicBezTo>
                  <a:cubicBezTo>
                    <a:pt x="174" y="140"/>
                    <a:pt x="175" y="142"/>
                    <a:pt x="176" y="143"/>
                  </a:cubicBezTo>
                  <a:cubicBezTo>
                    <a:pt x="181" y="138"/>
                    <a:pt x="182" y="122"/>
                    <a:pt x="184" y="109"/>
                  </a:cubicBezTo>
                  <a:cubicBezTo>
                    <a:pt x="185" y="106"/>
                    <a:pt x="182" y="99"/>
                    <a:pt x="187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8" y="107"/>
                    <a:pt x="178" y="113"/>
                  </a:cubicBezTo>
                  <a:cubicBezTo>
                    <a:pt x="176" y="122"/>
                    <a:pt x="176" y="131"/>
                    <a:pt x="175" y="138"/>
                  </a:cubicBezTo>
                  <a:cubicBezTo>
                    <a:pt x="168" y="131"/>
                    <a:pt x="184" y="107"/>
                    <a:pt x="175" y="99"/>
                  </a:cubicBezTo>
                  <a:close/>
                  <a:moveTo>
                    <a:pt x="45" y="19"/>
                  </a:moveTo>
                  <a:cubicBezTo>
                    <a:pt x="55" y="19"/>
                    <a:pt x="65" y="16"/>
                    <a:pt x="73" y="17"/>
                  </a:cubicBezTo>
                  <a:cubicBezTo>
                    <a:pt x="72" y="22"/>
                    <a:pt x="69" y="31"/>
                    <a:pt x="65" y="29"/>
                  </a:cubicBezTo>
                  <a:cubicBezTo>
                    <a:pt x="65" y="51"/>
                    <a:pt x="101" y="53"/>
                    <a:pt x="101" y="31"/>
                  </a:cubicBezTo>
                  <a:cubicBezTo>
                    <a:pt x="112" y="36"/>
                    <a:pt x="123" y="42"/>
                    <a:pt x="133" y="48"/>
                  </a:cubicBezTo>
                  <a:cubicBezTo>
                    <a:pt x="131" y="57"/>
                    <a:pt x="130" y="64"/>
                    <a:pt x="129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5" y="68"/>
                    <a:pt x="157" y="63"/>
                  </a:cubicBezTo>
                  <a:cubicBezTo>
                    <a:pt x="169" y="71"/>
                    <a:pt x="183" y="79"/>
                    <a:pt x="191" y="91"/>
                  </a:cubicBezTo>
                  <a:cubicBezTo>
                    <a:pt x="180" y="84"/>
                    <a:pt x="165" y="94"/>
                    <a:pt x="160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4" y="17"/>
                    <a:pt x="35" y="20"/>
                    <a:pt x="45" y="19"/>
                  </a:cubicBezTo>
                  <a:close/>
                  <a:moveTo>
                    <a:pt x="11" y="25"/>
                  </a:moveTo>
                  <a:cubicBezTo>
                    <a:pt x="12" y="25"/>
                    <a:pt x="12" y="25"/>
                    <a:pt x="12" y="26"/>
                  </a:cubicBezTo>
                  <a:cubicBezTo>
                    <a:pt x="24" y="34"/>
                    <a:pt x="36" y="41"/>
                    <a:pt x="48" y="48"/>
                  </a:cubicBezTo>
                  <a:cubicBezTo>
                    <a:pt x="60" y="56"/>
                    <a:pt x="71" y="64"/>
                    <a:pt x="83" y="72"/>
                  </a:cubicBezTo>
                  <a:cubicBezTo>
                    <a:pt x="107" y="88"/>
                    <a:pt x="134" y="97"/>
                    <a:pt x="156" y="115"/>
                  </a:cubicBezTo>
                  <a:cubicBezTo>
                    <a:pt x="150" y="141"/>
                    <a:pt x="152" y="159"/>
                    <a:pt x="136" y="176"/>
                  </a:cubicBezTo>
                  <a:cubicBezTo>
                    <a:pt x="108" y="172"/>
                    <a:pt x="88" y="159"/>
                    <a:pt x="68" y="146"/>
                  </a:cubicBezTo>
                  <a:cubicBezTo>
                    <a:pt x="70" y="137"/>
                    <a:pt x="69" y="131"/>
                    <a:pt x="72" y="124"/>
                  </a:cubicBezTo>
                  <a:cubicBezTo>
                    <a:pt x="66" y="119"/>
                    <a:pt x="59" y="114"/>
                    <a:pt x="48" y="113"/>
                  </a:cubicBezTo>
                  <a:cubicBezTo>
                    <a:pt x="44" y="116"/>
                    <a:pt x="45" y="123"/>
                    <a:pt x="44" y="128"/>
                  </a:cubicBezTo>
                  <a:cubicBezTo>
                    <a:pt x="38" y="123"/>
                    <a:pt x="31" y="119"/>
                    <a:pt x="26" y="113"/>
                  </a:cubicBezTo>
                  <a:cubicBezTo>
                    <a:pt x="21" y="108"/>
                    <a:pt x="12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561"/>
            <p:cNvSpPr>
              <a:spLocks/>
            </p:cNvSpPr>
            <p:nvPr/>
          </p:nvSpPr>
          <p:spPr bwMode="auto">
            <a:xfrm>
              <a:off x="5536356" y="3558857"/>
              <a:ext cx="226292" cy="187358"/>
            </a:xfrm>
            <a:custGeom>
              <a:avLst/>
              <a:gdLst>
                <a:gd name="T0" fmla="*/ 33 w 61"/>
                <a:gd name="T1" fmla="*/ 5 h 50"/>
                <a:gd name="T2" fmla="*/ 22 w 61"/>
                <a:gd name="T3" fmla="*/ 16 h 50"/>
                <a:gd name="T4" fmla="*/ 20 w 61"/>
                <a:gd name="T5" fmla="*/ 8 h 50"/>
                <a:gd name="T6" fmla="*/ 0 w 61"/>
                <a:gd name="T7" fmla="*/ 23 h 50"/>
                <a:gd name="T8" fmla="*/ 29 w 61"/>
                <a:gd name="T9" fmla="*/ 50 h 50"/>
                <a:gd name="T10" fmla="*/ 33 w 61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33" y="5"/>
                  </a:moveTo>
                  <a:cubicBezTo>
                    <a:pt x="28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8" y="1"/>
                    <a:pt x="1" y="14"/>
                    <a:pt x="0" y="23"/>
                  </a:cubicBez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562"/>
            <p:cNvSpPr>
              <a:spLocks/>
            </p:cNvSpPr>
            <p:nvPr/>
          </p:nvSpPr>
          <p:spPr bwMode="auto">
            <a:xfrm>
              <a:off x="5570421" y="5666038"/>
              <a:ext cx="223858" cy="184926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7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49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2"/>
                    <a:pt x="21" y="16"/>
                  </a:cubicBezTo>
                  <a:cubicBezTo>
                    <a:pt x="22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563"/>
            <p:cNvSpPr>
              <a:spLocks noEditPoints="1"/>
            </p:cNvSpPr>
            <p:nvPr/>
          </p:nvSpPr>
          <p:spPr bwMode="auto">
            <a:xfrm>
              <a:off x="49937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2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6 w 103"/>
                <a:gd name="T9" fmla="*/ 108 h 111"/>
                <a:gd name="T10" fmla="*/ 90 w 103"/>
                <a:gd name="T11" fmla="*/ 69 h 111"/>
                <a:gd name="T12" fmla="*/ 85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5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5 w 103"/>
                <a:gd name="T31" fmla="*/ 12 h 111"/>
                <a:gd name="T32" fmla="*/ 59 w 103"/>
                <a:gd name="T33" fmla="*/ 72 h 111"/>
                <a:gd name="T34" fmla="*/ 61 w 103"/>
                <a:gd name="T35" fmla="*/ 86 h 111"/>
                <a:gd name="T36" fmla="*/ 67 w 103"/>
                <a:gd name="T37" fmla="*/ 101 h 111"/>
                <a:gd name="T38" fmla="*/ 69 w 103"/>
                <a:gd name="T39" fmla="*/ 99 h 111"/>
                <a:gd name="T40" fmla="*/ 68 w 103"/>
                <a:gd name="T41" fmla="*/ 97 h 111"/>
                <a:gd name="T42" fmla="*/ 68 w 103"/>
                <a:gd name="T43" fmla="*/ 97 h 111"/>
                <a:gd name="T44" fmla="*/ 71 w 103"/>
                <a:gd name="T45" fmla="*/ 46 h 111"/>
                <a:gd name="T46" fmla="*/ 68 w 103"/>
                <a:gd name="T47" fmla="*/ 49 h 111"/>
                <a:gd name="T48" fmla="*/ 59 w 103"/>
                <a:gd name="T49" fmla="*/ 49 h 111"/>
                <a:gd name="T50" fmla="*/ 61 w 103"/>
                <a:gd name="T51" fmla="*/ 100 h 111"/>
                <a:gd name="T52" fmla="*/ 61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50 w 103"/>
                <a:gd name="T61" fmla="*/ 100 h 111"/>
                <a:gd name="T62" fmla="*/ 34 w 103"/>
                <a:gd name="T63" fmla="*/ 70 h 111"/>
                <a:gd name="T64" fmla="*/ 43 w 103"/>
                <a:gd name="T65" fmla="*/ 94 h 111"/>
                <a:gd name="T66" fmla="*/ 47 w 103"/>
                <a:gd name="T67" fmla="*/ 87 h 111"/>
                <a:gd name="T68" fmla="*/ 47 w 103"/>
                <a:gd name="T69" fmla="*/ 87 h 111"/>
                <a:gd name="T70" fmla="*/ 47 w 103"/>
                <a:gd name="T71" fmla="*/ 49 h 111"/>
                <a:gd name="T72" fmla="*/ 40 w 103"/>
                <a:gd name="T73" fmla="*/ 47 h 111"/>
                <a:gd name="T74" fmla="*/ 40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6" y="108"/>
                  </a:moveTo>
                  <a:cubicBezTo>
                    <a:pt x="40" y="109"/>
                    <a:pt x="46" y="107"/>
                    <a:pt x="52" y="107"/>
                  </a:cubicBezTo>
                  <a:cubicBezTo>
                    <a:pt x="60" y="107"/>
                    <a:pt x="66" y="111"/>
                    <a:pt x="71" y="110"/>
                  </a:cubicBezTo>
                  <a:cubicBezTo>
                    <a:pt x="87" y="108"/>
                    <a:pt x="103" y="85"/>
                    <a:pt x="102" y="65"/>
                  </a:cubicBezTo>
                  <a:cubicBezTo>
                    <a:pt x="100" y="43"/>
                    <a:pt x="78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3" y="31"/>
                    <a:pt x="79" y="24"/>
                    <a:pt x="93" y="24"/>
                  </a:cubicBezTo>
                  <a:cubicBezTo>
                    <a:pt x="96" y="16"/>
                    <a:pt x="91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6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2" y="62"/>
                    <a:pt x="90" y="58"/>
                  </a:cubicBezTo>
                  <a:close/>
                  <a:moveTo>
                    <a:pt x="85" y="94"/>
                  </a:moveTo>
                  <a:cubicBezTo>
                    <a:pt x="82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8" y="81"/>
                    <a:pt x="91" y="88"/>
                    <a:pt x="85" y="94"/>
                  </a:cubicBezTo>
                  <a:close/>
                  <a:moveTo>
                    <a:pt x="83" y="48"/>
                  </a:moveTo>
                  <a:cubicBezTo>
                    <a:pt x="85" y="48"/>
                    <a:pt x="86" y="49"/>
                    <a:pt x="88" y="49"/>
                  </a:cubicBezTo>
                  <a:cubicBezTo>
                    <a:pt x="85" y="57"/>
                    <a:pt x="85" y="58"/>
                    <a:pt x="85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8" y="71"/>
                    <a:pt x="78" y="73"/>
                  </a:cubicBezTo>
                  <a:cubicBezTo>
                    <a:pt x="78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9" y="88"/>
                    <a:pt x="78" y="95"/>
                    <a:pt x="79" y="99"/>
                  </a:cubicBezTo>
                  <a:cubicBezTo>
                    <a:pt x="78" y="98"/>
                    <a:pt x="77" y="99"/>
                    <a:pt x="76" y="100"/>
                  </a:cubicBezTo>
                  <a:cubicBezTo>
                    <a:pt x="74" y="95"/>
                    <a:pt x="74" y="91"/>
                    <a:pt x="76" y="84"/>
                  </a:cubicBezTo>
                  <a:close/>
                  <a:moveTo>
                    <a:pt x="85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1" y="23"/>
                    <a:pt x="61" y="22"/>
                  </a:cubicBezTo>
                  <a:cubicBezTo>
                    <a:pt x="65" y="15"/>
                    <a:pt x="73" y="7"/>
                    <a:pt x="85" y="12"/>
                  </a:cubicBezTo>
                  <a:close/>
                  <a:moveTo>
                    <a:pt x="61" y="86"/>
                  </a:moveTo>
                  <a:cubicBezTo>
                    <a:pt x="58" y="84"/>
                    <a:pt x="60" y="76"/>
                    <a:pt x="59" y="72"/>
                  </a:cubicBezTo>
                  <a:cubicBezTo>
                    <a:pt x="61" y="72"/>
                    <a:pt x="63" y="72"/>
                    <a:pt x="64" y="70"/>
                  </a:cubicBezTo>
                  <a:cubicBezTo>
                    <a:pt x="65" y="72"/>
                    <a:pt x="64" y="84"/>
                    <a:pt x="61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7" y="101"/>
                  </a:cubicBezTo>
                  <a:cubicBezTo>
                    <a:pt x="67" y="100"/>
                    <a:pt x="67" y="99"/>
                    <a:pt x="67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8" y="97"/>
                  </a:moveTo>
                  <a:cubicBezTo>
                    <a:pt x="64" y="96"/>
                    <a:pt x="63" y="85"/>
                    <a:pt x="71" y="87"/>
                  </a:cubicBezTo>
                  <a:cubicBezTo>
                    <a:pt x="67" y="90"/>
                    <a:pt x="70" y="94"/>
                    <a:pt x="68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1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8" y="49"/>
                  </a:cubicBezTo>
                  <a:cubicBezTo>
                    <a:pt x="58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1" y="93"/>
                  </a:moveTo>
                  <a:cubicBezTo>
                    <a:pt x="58" y="95"/>
                    <a:pt x="61" y="96"/>
                    <a:pt x="61" y="100"/>
                  </a:cubicBezTo>
                  <a:cubicBezTo>
                    <a:pt x="54" y="102"/>
                    <a:pt x="57" y="93"/>
                    <a:pt x="54" y="91"/>
                  </a:cubicBezTo>
                  <a:cubicBezTo>
                    <a:pt x="55" y="88"/>
                    <a:pt x="58" y="94"/>
                    <a:pt x="61" y="93"/>
                  </a:cubicBezTo>
                  <a:close/>
                  <a:moveTo>
                    <a:pt x="54" y="84"/>
                  </a:moveTo>
                  <a:cubicBezTo>
                    <a:pt x="54" y="85"/>
                    <a:pt x="50" y="73"/>
                    <a:pt x="52" y="71"/>
                  </a:cubicBezTo>
                  <a:cubicBezTo>
                    <a:pt x="53" y="71"/>
                    <a:pt x="56" y="90"/>
                    <a:pt x="54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50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50" y="91"/>
                  </a:moveTo>
                  <a:cubicBezTo>
                    <a:pt x="50" y="94"/>
                    <a:pt x="50" y="97"/>
                    <a:pt x="50" y="100"/>
                  </a:cubicBezTo>
                  <a:cubicBezTo>
                    <a:pt x="47" y="100"/>
                    <a:pt x="44" y="100"/>
                    <a:pt x="41" y="100"/>
                  </a:cubicBezTo>
                  <a:cubicBezTo>
                    <a:pt x="38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9" y="75"/>
                    <a:pt x="38" y="88"/>
                    <a:pt x="43" y="94"/>
                  </a:cubicBezTo>
                  <a:cubicBezTo>
                    <a:pt x="45" y="93"/>
                    <a:pt x="46" y="91"/>
                    <a:pt x="50" y="91"/>
                  </a:cubicBezTo>
                  <a:close/>
                  <a:moveTo>
                    <a:pt x="47" y="87"/>
                  </a:moveTo>
                  <a:cubicBezTo>
                    <a:pt x="45" y="84"/>
                    <a:pt x="43" y="76"/>
                    <a:pt x="45" y="73"/>
                  </a:cubicBezTo>
                  <a:cubicBezTo>
                    <a:pt x="49" y="75"/>
                    <a:pt x="46" y="83"/>
                    <a:pt x="47" y="87"/>
                  </a:cubicBezTo>
                  <a:close/>
                  <a:moveTo>
                    <a:pt x="40" y="69"/>
                  </a:moveTo>
                  <a:cubicBezTo>
                    <a:pt x="41" y="61"/>
                    <a:pt x="44" y="55"/>
                    <a:pt x="47" y="49"/>
                  </a:cubicBezTo>
                  <a:cubicBezTo>
                    <a:pt x="47" y="53"/>
                    <a:pt x="46" y="67"/>
                    <a:pt x="40" y="69"/>
                  </a:cubicBezTo>
                  <a:close/>
                  <a:moveTo>
                    <a:pt x="40" y="47"/>
                  </a:moveTo>
                  <a:cubicBezTo>
                    <a:pt x="41" y="53"/>
                    <a:pt x="36" y="64"/>
                    <a:pt x="31" y="68"/>
                  </a:cubicBezTo>
                  <a:cubicBezTo>
                    <a:pt x="34" y="61"/>
                    <a:pt x="37" y="55"/>
                    <a:pt x="40" y="47"/>
                  </a:cubicBezTo>
                  <a:close/>
                  <a:moveTo>
                    <a:pt x="26" y="47"/>
                  </a:moveTo>
                  <a:cubicBezTo>
                    <a:pt x="31" y="50"/>
                    <a:pt x="19" y="57"/>
                    <a:pt x="20" y="66"/>
                  </a:cubicBezTo>
                  <a:cubicBezTo>
                    <a:pt x="16" y="59"/>
                    <a:pt x="24" y="52"/>
                    <a:pt x="26" y="47"/>
                  </a:cubicBezTo>
                  <a:close/>
                  <a:moveTo>
                    <a:pt x="27" y="58"/>
                  </a:moveTo>
                  <a:cubicBezTo>
                    <a:pt x="33" y="59"/>
                    <a:pt x="25" y="68"/>
                    <a:pt x="26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3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564"/>
            <p:cNvSpPr>
              <a:spLocks/>
            </p:cNvSpPr>
            <p:nvPr/>
          </p:nvSpPr>
          <p:spPr bwMode="auto">
            <a:xfrm>
              <a:off x="733147" y="4033337"/>
              <a:ext cx="369852" cy="635074"/>
            </a:xfrm>
            <a:custGeom>
              <a:avLst/>
              <a:gdLst>
                <a:gd name="T0" fmla="*/ 96 w 99"/>
                <a:gd name="T1" fmla="*/ 132 h 170"/>
                <a:gd name="T2" fmla="*/ 64 w 99"/>
                <a:gd name="T3" fmla="*/ 129 h 170"/>
                <a:gd name="T4" fmla="*/ 67 w 99"/>
                <a:gd name="T5" fmla="*/ 27 h 170"/>
                <a:gd name="T6" fmla="*/ 50 w 99"/>
                <a:gd name="T7" fmla="*/ 0 h 170"/>
                <a:gd name="T8" fmla="*/ 31 w 99"/>
                <a:gd name="T9" fmla="*/ 10 h 170"/>
                <a:gd name="T10" fmla="*/ 6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30 w 99"/>
                <a:gd name="T17" fmla="*/ 124 h 170"/>
                <a:gd name="T18" fmla="*/ 6 w 99"/>
                <a:gd name="T19" fmla="*/ 153 h 170"/>
                <a:gd name="T20" fmla="*/ 99 w 99"/>
                <a:gd name="T21" fmla="*/ 150 h 170"/>
                <a:gd name="T22" fmla="*/ 96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6" y="132"/>
                  </a:moveTo>
                  <a:cubicBezTo>
                    <a:pt x="89" y="126"/>
                    <a:pt x="75" y="128"/>
                    <a:pt x="64" y="129"/>
                  </a:cubicBezTo>
                  <a:cubicBezTo>
                    <a:pt x="65" y="100"/>
                    <a:pt x="71" y="57"/>
                    <a:pt x="67" y="27"/>
                  </a:cubicBezTo>
                  <a:cubicBezTo>
                    <a:pt x="65" y="15"/>
                    <a:pt x="59" y="2"/>
                    <a:pt x="50" y="0"/>
                  </a:cubicBezTo>
                  <a:cubicBezTo>
                    <a:pt x="45" y="3"/>
                    <a:pt x="37" y="5"/>
                    <a:pt x="31" y="10"/>
                  </a:cubicBezTo>
                  <a:cubicBezTo>
                    <a:pt x="17" y="23"/>
                    <a:pt x="3" y="55"/>
                    <a:pt x="6" y="71"/>
                  </a:cubicBezTo>
                  <a:cubicBezTo>
                    <a:pt x="7" y="76"/>
                    <a:pt x="14" y="86"/>
                    <a:pt x="20" y="86"/>
                  </a:cubicBezTo>
                  <a:cubicBezTo>
                    <a:pt x="34" y="85"/>
                    <a:pt x="30" y="66"/>
                    <a:pt x="40" y="60"/>
                  </a:cubicBezTo>
                  <a:cubicBezTo>
                    <a:pt x="41" y="80"/>
                    <a:pt x="40" y="111"/>
                    <a:pt x="30" y="124"/>
                  </a:cubicBezTo>
                  <a:cubicBezTo>
                    <a:pt x="12" y="120"/>
                    <a:pt x="0" y="137"/>
                    <a:pt x="6" y="153"/>
                  </a:cubicBezTo>
                  <a:cubicBezTo>
                    <a:pt x="28" y="170"/>
                    <a:pt x="79" y="167"/>
                    <a:pt x="99" y="150"/>
                  </a:cubicBezTo>
                  <a:cubicBezTo>
                    <a:pt x="99" y="143"/>
                    <a:pt x="99" y="137"/>
                    <a:pt x="9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565"/>
            <p:cNvSpPr>
              <a:spLocks/>
            </p:cNvSpPr>
            <p:nvPr/>
          </p:nvSpPr>
          <p:spPr bwMode="auto">
            <a:xfrm>
              <a:off x="1124897" y="4215830"/>
              <a:ext cx="309022" cy="423383"/>
            </a:xfrm>
            <a:custGeom>
              <a:avLst/>
              <a:gdLst>
                <a:gd name="T0" fmla="*/ 60 w 83"/>
                <a:gd name="T1" fmla="*/ 2 h 113"/>
                <a:gd name="T2" fmla="*/ 29 w 83"/>
                <a:gd name="T3" fmla="*/ 3 h 113"/>
                <a:gd name="T4" fmla="*/ 24 w 83"/>
                <a:gd name="T5" fmla="*/ 34 h 113"/>
                <a:gd name="T6" fmla="*/ 13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29 w 83"/>
                <a:gd name="T13" fmla="*/ 106 h 113"/>
                <a:gd name="T14" fmla="*/ 51 w 83"/>
                <a:gd name="T15" fmla="*/ 105 h 113"/>
                <a:gd name="T16" fmla="*/ 57 w 83"/>
                <a:gd name="T17" fmla="*/ 73 h 113"/>
                <a:gd name="T18" fmla="*/ 81 w 83"/>
                <a:gd name="T19" fmla="*/ 71 h 113"/>
                <a:gd name="T20" fmla="*/ 83 w 83"/>
                <a:gd name="T21" fmla="*/ 41 h 113"/>
                <a:gd name="T22" fmla="*/ 61 w 83"/>
                <a:gd name="T23" fmla="*/ 36 h 113"/>
                <a:gd name="T24" fmla="*/ 60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0" y="2"/>
                  </a:moveTo>
                  <a:cubicBezTo>
                    <a:pt x="52" y="0"/>
                    <a:pt x="36" y="2"/>
                    <a:pt x="29" y="3"/>
                  </a:cubicBezTo>
                  <a:cubicBezTo>
                    <a:pt x="26" y="12"/>
                    <a:pt x="29" y="27"/>
                    <a:pt x="24" y="34"/>
                  </a:cubicBezTo>
                  <a:cubicBezTo>
                    <a:pt x="18" y="36"/>
                    <a:pt x="18" y="32"/>
                    <a:pt x="13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19" y="66"/>
                    <a:pt x="27" y="73"/>
                  </a:cubicBezTo>
                  <a:cubicBezTo>
                    <a:pt x="32" y="80"/>
                    <a:pt x="25" y="96"/>
                    <a:pt x="29" y="106"/>
                  </a:cubicBezTo>
                  <a:cubicBezTo>
                    <a:pt x="35" y="113"/>
                    <a:pt x="45" y="109"/>
                    <a:pt x="51" y="105"/>
                  </a:cubicBezTo>
                  <a:cubicBezTo>
                    <a:pt x="53" y="92"/>
                    <a:pt x="52" y="84"/>
                    <a:pt x="57" y="73"/>
                  </a:cubicBezTo>
                  <a:cubicBezTo>
                    <a:pt x="66" y="74"/>
                    <a:pt x="76" y="74"/>
                    <a:pt x="81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6" y="37"/>
                    <a:pt x="69" y="40"/>
                    <a:pt x="61" y="36"/>
                  </a:cubicBezTo>
                  <a:cubicBezTo>
                    <a:pt x="62" y="22"/>
                    <a:pt x="62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566"/>
            <p:cNvSpPr>
              <a:spLocks/>
            </p:cNvSpPr>
            <p:nvPr/>
          </p:nvSpPr>
          <p:spPr bwMode="auto">
            <a:xfrm>
              <a:off x="15190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1 w 82"/>
                <a:gd name="T3" fmla="*/ 94 h 131"/>
                <a:gd name="T4" fmla="*/ 1 w 82"/>
                <a:gd name="T5" fmla="*/ 110 h 131"/>
                <a:gd name="T6" fmla="*/ 57 w 82"/>
                <a:gd name="T7" fmla="*/ 128 h 131"/>
                <a:gd name="T8" fmla="*/ 69 w 82"/>
                <a:gd name="T9" fmla="*/ 97 h 131"/>
                <a:gd name="T10" fmla="*/ 41 w 82"/>
                <a:gd name="T11" fmla="*/ 94 h 131"/>
                <a:gd name="T12" fmla="*/ 56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1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8" y="83"/>
                    <a:pt x="4" y="82"/>
                    <a:pt x="1" y="94"/>
                  </a:cubicBezTo>
                  <a:cubicBezTo>
                    <a:pt x="1" y="99"/>
                    <a:pt x="1" y="105"/>
                    <a:pt x="1" y="110"/>
                  </a:cubicBezTo>
                  <a:cubicBezTo>
                    <a:pt x="6" y="119"/>
                    <a:pt x="37" y="131"/>
                    <a:pt x="57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1" y="94"/>
                  </a:cubicBezTo>
                  <a:cubicBezTo>
                    <a:pt x="45" y="89"/>
                    <a:pt x="51" y="89"/>
                    <a:pt x="56" y="86"/>
                  </a:cubicBezTo>
                  <a:cubicBezTo>
                    <a:pt x="60" y="84"/>
                    <a:pt x="67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3" y="10"/>
                    <a:pt x="36" y="0"/>
                    <a:pt x="21" y="3"/>
                  </a:cubicBezTo>
                  <a:cubicBezTo>
                    <a:pt x="13" y="4"/>
                    <a:pt x="0" y="14"/>
                    <a:pt x="2" y="25"/>
                  </a:cubicBezTo>
                  <a:cubicBezTo>
                    <a:pt x="5" y="41"/>
                    <a:pt x="23" y="29"/>
                    <a:pt x="38" y="33"/>
                  </a:cubicBezTo>
                  <a:cubicBezTo>
                    <a:pt x="50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567"/>
            <p:cNvSpPr>
              <a:spLocks noEditPoints="1"/>
            </p:cNvSpPr>
            <p:nvPr/>
          </p:nvSpPr>
          <p:spPr bwMode="auto">
            <a:xfrm>
              <a:off x="2718668" y="3573456"/>
              <a:ext cx="1026826" cy="885698"/>
            </a:xfrm>
            <a:custGeom>
              <a:avLst/>
              <a:gdLst>
                <a:gd name="T0" fmla="*/ 19 w 275"/>
                <a:gd name="T1" fmla="*/ 174 h 237"/>
                <a:gd name="T2" fmla="*/ 128 w 275"/>
                <a:gd name="T3" fmla="*/ 228 h 237"/>
                <a:gd name="T4" fmla="*/ 175 w 275"/>
                <a:gd name="T5" fmla="*/ 218 h 237"/>
                <a:gd name="T6" fmla="*/ 216 w 275"/>
                <a:gd name="T7" fmla="*/ 226 h 237"/>
                <a:gd name="T8" fmla="*/ 259 w 275"/>
                <a:gd name="T9" fmla="*/ 103 h 237"/>
                <a:gd name="T10" fmla="*/ 218 w 275"/>
                <a:gd name="T11" fmla="*/ 16 h 237"/>
                <a:gd name="T12" fmla="*/ 111 w 275"/>
                <a:gd name="T13" fmla="*/ 2 h 237"/>
                <a:gd name="T14" fmla="*/ 17 w 275"/>
                <a:gd name="T15" fmla="*/ 140 h 237"/>
                <a:gd name="T16" fmla="*/ 201 w 275"/>
                <a:gd name="T17" fmla="*/ 229 h 237"/>
                <a:gd name="T18" fmla="*/ 134 w 275"/>
                <a:gd name="T19" fmla="*/ 205 h 237"/>
                <a:gd name="T20" fmla="*/ 122 w 275"/>
                <a:gd name="T21" fmla="*/ 219 h 237"/>
                <a:gd name="T22" fmla="*/ 29 w 275"/>
                <a:gd name="T23" fmla="*/ 177 h 237"/>
                <a:gd name="T24" fmla="*/ 25 w 275"/>
                <a:gd name="T25" fmla="*/ 170 h 237"/>
                <a:gd name="T26" fmla="*/ 87 w 275"/>
                <a:gd name="T27" fmla="*/ 175 h 237"/>
                <a:gd name="T28" fmla="*/ 171 w 275"/>
                <a:gd name="T29" fmla="*/ 207 h 237"/>
                <a:gd name="T30" fmla="*/ 134 w 275"/>
                <a:gd name="T31" fmla="*/ 205 h 237"/>
                <a:gd name="T32" fmla="*/ 244 w 275"/>
                <a:gd name="T33" fmla="*/ 31 h 237"/>
                <a:gd name="T34" fmla="*/ 259 w 275"/>
                <a:gd name="T35" fmla="*/ 91 h 237"/>
                <a:gd name="T36" fmla="*/ 178 w 275"/>
                <a:gd name="T37" fmla="*/ 202 h 237"/>
                <a:gd name="T38" fmla="*/ 163 w 275"/>
                <a:gd name="T39" fmla="*/ 171 h 237"/>
                <a:gd name="T40" fmla="*/ 168 w 275"/>
                <a:gd name="T41" fmla="*/ 162 h 237"/>
                <a:gd name="T42" fmla="*/ 175 w 275"/>
                <a:gd name="T43" fmla="*/ 155 h 237"/>
                <a:gd name="T44" fmla="*/ 194 w 275"/>
                <a:gd name="T45" fmla="*/ 167 h 237"/>
                <a:gd name="T46" fmla="*/ 185 w 275"/>
                <a:gd name="T47" fmla="*/ 140 h 237"/>
                <a:gd name="T48" fmla="*/ 208 w 275"/>
                <a:gd name="T49" fmla="*/ 150 h 237"/>
                <a:gd name="T50" fmla="*/ 196 w 275"/>
                <a:gd name="T51" fmla="*/ 116 h 237"/>
                <a:gd name="T52" fmla="*/ 200 w 275"/>
                <a:gd name="T53" fmla="*/ 111 h 237"/>
                <a:gd name="T54" fmla="*/ 229 w 275"/>
                <a:gd name="T55" fmla="*/ 127 h 237"/>
                <a:gd name="T56" fmla="*/ 209 w 275"/>
                <a:gd name="T57" fmla="*/ 91 h 237"/>
                <a:gd name="T58" fmla="*/ 235 w 275"/>
                <a:gd name="T59" fmla="*/ 113 h 237"/>
                <a:gd name="T60" fmla="*/ 220 w 275"/>
                <a:gd name="T61" fmla="*/ 73 h 237"/>
                <a:gd name="T62" fmla="*/ 249 w 275"/>
                <a:gd name="T63" fmla="*/ 96 h 237"/>
                <a:gd name="T64" fmla="*/ 230 w 275"/>
                <a:gd name="T65" fmla="*/ 55 h 237"/>
                <a:gd name="T66" fmla="*/ 253 w 275"/>
                <a:gd name="T67" fmla="*/ 64 h 237"/>
                <a:gd name="T68" fmla="*/ 256 w 275"/>
                <a:gd name="T69" fmla="*/ 64 h 237"/>
                <a:gd name="T70" fmla="*/ 115 w 275"/>
                <a:gd name="T71" fmla="*/ 9 h 237"/>
                <a:gd name="T72" fmla="*/ 149 w 275"/>
                <a:gd name="T73" fmla="*/ 175 h 237"/>
                <a:gd name="T74" fmla="*/ 115 w 275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37">
                  <a:moveTo>
                    <a:pt x="3" y="159"/>
                  </a:moveTo>
                  <a:cubicBezTo>
                    <a:pt x="9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4" y="224"/>
                    <a:pt x="128" y="228"/>
                  </a:cubicBezTo>
                  <a:cubicBezTo>
                    <a:pt x="137" y="228"/>
                    <a:pt x="148" y="229"/>
                    <a:pt x="156" y="228"/>
                  </a:cubicBezTo>
                  <a:cubicBezTo>
                    <a:pt x="160" y="227"/>
                    <a:pt x="169" y="218"/>
                    <a:pt x="175" y="218"/>
                  </a:cubicBezTo>
                  <a:cubicBezTo>
                    <a:pt x="187" y="218"/>
                    <a:pt x="194" y="230"/>
                    <a:pt x="198" y="237"/>
                  </a:cubicBezTo>
                  <a:cubicBezTo>
                    <a:pt x="205" y="234"/>
                    <a:pt x="213" y="233"/>
                    <a:pt x="216" y="226"/>
                  </a:cubicBezTo>
                  <a:cubicBezTo>
                    <a:pt x="204" y="221"/>
                    <a:pt x="199" y="209"/>
                    <a:pt x="182" y="206"/>
                  </a:cubicBezTo>
                  <a:cubicBezTo>
                    <a:pt x="204" y="173"/>
                    <a:pt x="238" y="138"/>
                    <a:pt x="259" y="103"/>
                  </a:cubicBezTo>
                  <a:cubicBezTo>
                    <a:pt x="275" y="76"/>
                    <a:pt x="274" y="46"/>
                    <a:pt x="251" y="26"/>
                  </a:cubicBezTo>
                  <a:cubicBezTo>
                    <a:pt x="241" y="18"/>
                    <a:pt x="233" y="19"/>
                    <a:pt x="218" y="16"/>
                  </a:cubicBezTo>
                  <a:cubicBezTo>
                    <a:pt x="195" y="11"/>
                    <a:pt x="172" y="9"/>
                    <a:pt x="150" y="7"/>
                  </a:cubicBezTo>
                  <a:cubicBezTo>
                    <a:pt x="134" y="5"/>
                    <a:pt x="119" y="0"/>
                    <a:pt x="111" y="2"/>
                  </a:cubicBezTo>
                  <a:cubicBezTo>
                    <a:pt x="110" y="2"/>
                    <a:pt x="109" y="3"/>
                    <a:pt x="109" y="4"/>
                  </a:cubicBezTo>
                  <a:cubicBezTo>
                    <a:pt x="79" y="50"/>
                    <a:pt x="48" y="97"/>
                    <a:pt x="17" y="140"/>
                  </a:cubicBezTo>
                  <a:cubicBezTo>
                    <a:pt x="12" y="146"/>
                    <a:pt x="6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4" y="205"/>
                  </a:moveTo>
                  <a:cubicBezTo>
                    <a:pt x="148" y="208"/>
                    <a:pt x="158" y="207"/>
                    <a:pt x="171" y="209"/>
                  </a:cubicBezTo>
                  <a:cubicBezTo>
                    <a:pt x="164" y="223"/>
                    <a:pt x="141" y="221"/>
                    <a:pt x="122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9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5" y="175"/>
                    <a:pt x="35" y="172"/>
                    <a:pt x="25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3" y="173"/>
                    <a:pt x="87" y="175"/>
                  </a:cubicBezTo>
                  <a:cubicBezTo>
                    <a:pt x="108" y="177"/>
                    <a:pt x="126" y="178"/>
                    <a:pt x="145" y="183"/>
                  </a:cubicBezTo>
                  <a:cubicBezTo>
                    <a:pt x="158" y="186"/>
                    <a:pt x="169" y="192"/>
                    <a:pt x="171" y="207"/>
                  </a:cubicBezTo>
                  <a:cubicBezTo>
                    <a:pt x="162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4" y="205"/>
                  </a:cubicBezTo>
                  <a:close/>
                  <a:moveTo>
                    <a:pt x="241" y="37"/>
                  </a:moveTo>
                  <a:cubicBezTo>
                    <a:pt x="240" y="33"/>
                    <a:pt x="244" y="34"/>
                    <a:pt x="244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4" y="80"/>
                    <a:pt x="261" y="87"/>
                    <a:pt x="259" y="91"/>
                  </a:cubicBezTo>
                  <a:cubicBezTo>
                    <a:pt x="247" y="107"/>
                    <a:pt x="232" y="130"/>
                    <a:pt x="218" y="149"/>
                  </a:cubicBezTo>
                  <a:cubicBezTo>
                    <a:pt x="203" y="168"/>
                    <a:pt x="187" y="185"/>
                    <a:pt x="178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9" y="176"/>
                    <a:pt x="161" y="174"/>
                    <a:pt x="163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9" y="159"/>
                    <a:pt x="180" y="177"/>
                    <a:pt x="186" y="184"/>
                  </a:cubicBezTo>
                  <a:cubicBezTo>
                    <a:pt x="192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9" y="149"/>
                    <a:pt x="196" y="159"/>
                    <a:pt x="194" y="167"/>
                  </a:cubicBezTo>
                  <a:cubicBezTo>
                    <a:pt x="206" y="166"/>
                    <a:pt x="194" y="152"/>
                    <a:pt x="193" y="147"/>
                  </a:cubicBezTo>
                  <a:cubicBezTo>
                    <a:pt x="190" y="145"/>
                    <a:pt x="188" y="142"/>
                    <a:pt x="185" y="140"/>
                  </a:cubicBezTo>
                  <a:cubicBezTo>
                    <a:pt x="185" y="136"/>
                    <a:pt x="188" y="135"/>
                    <a:pt x="189" y="132"/>
                  </a:cubicBezTo>
                  <a:cubicBezTo>
                    <a:pt x="199" y="134"/>
                    <a:pt x="203" y="143"/>
                    <a:pt x="208" y="150"/>
                  </a:cubicBezTo>
                  <a:cubicBezTo>
                    <a:pt x="213" y="142"/>
                    <a:pt x="201" y="130"/>
                    <a:pt x="193" y="126"/>
                  </a:cubicBezTo>
                  <a:cubicBezTo>
                    <a:pt x="191" y="121"/>
                    <a:pt x="197" y="122"/>
                    <a:pt x="196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10" y="113"/>
                    <a:pt x="200" y="111"/>
                  </a:cubicBezTo>
                  <a:cubicBezTo>
                    <a:pt x="201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9" y="127"/>
                  </a:cubicBezTo>
                  <a:cubicBezTo>
                    <a:pt x="236" y="122"/>
                    <a:pt x="228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2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20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6" y="95"/>
                    <a:pt x="249" y="96"/>
                  </a:cubicBezTo>
                  <a:cubicBezTo>
                    <a:pt x="247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30" y="55"/>
                  </a:cubicBezTo>
                  <a:cubicBezTo>
                    <a:pt x="243" y="59"/>
                    <a:pt x="252" y="67"/>
                    <a:pt x="255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2" y="50"/>
                    <a:pt x="249" y="42"/>
                    <a:pt x="241" y="37"/>
                  </a:cubicBezTo>
                  <a:close/>
                  <a:moveTo>
                    <a:pt x="115" y="9"/>
                  </a:moveTo>
                  <a:cubicBezTo>
                    <a:pt x="151" y="17"/>
                    <a:pt x="203" y="17"/>
                    <a:pt x="237" y="29"/>
                  </a:cubicBezTo>
                  <a:cubicBezTo>
                    <a:pt x="208" y="78"/>
                    <a:pt x="187" y="135"/>
                    <a:pt x="149" y="175"/>
                  </a:cubicBezTo>
                  <a:cubicBezTo>
                    <a:pt x="112" y="170"/>
                    <a:pt x="56" y="163"/>
                    <a:pt x="14" y="155"/>
                  </a:cubicBezTo>
                  <a:cubicBezTo>
                    <a:pt x="48" y="107"/>
                    <a:pt x="81" y="57"/>
                    <a:pt x="1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568"/>
            <p:cNvSpPr>
              <a:spLocks/>
            </p:cNvSpPr>
            <p:nvPr/>
          </p:nvSpPr>
          <p:spPr bwMode="auto">
            <a:xfrm>
              <a:off x="1862168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79 w 84"/>
                <a:gd name="T3" fmla="*/ 25 h 41"/>
                <a:gd name="T4" fmla="*/ 44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4" y="41"/>
                    <a:pt x="75" y="41"/>
                    <a:pt x="79" y="25"/>
                  </a:cubicBezTo>
                  <a:cubicBezTo>
                    <a:pt x="84" y="5"/>
                    <a:pt x="59" y="3"/>
                    <a:pt x="44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569"/>
            <p:cNvSpPr>
              <a:spLocks noEditPoints="1"/>
            </p:cNvSpPr>
            <p:nvPr/>
          </p:nvSpPr>
          <p:spPr bwMode="auto">
            <a:xfrm>
              <a:off x="4363536" y="3828945"/>
              <a:ext cx="1194720" cy="1328546"/>
            </a:xfrm>
            <a:custGeom>
              <a:avLst/>
              <a:gdLst>
                <a:gd name="T0" fmla="*/ 26 w 320"/>
                <a:gd name="T1" fmla="*/ 139 h 356"/>
                <a:gd name="T2" fmla="*/ 30 w 320"/>
                <a:gd name="T3" fmla="*/ 212 h 356"/>
                <a:gd name="T4" fmla="*/ 41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8 w 320"/>
                <a:gd name="T15" fmla="*/ 155 h 356"/>
                <a:gd name="T16" fmla="*/ 292 w 320"/>
                <a:gd name="T17" fmla="*/ 67 h 356"/>
                <a:gd name="T18" fmla="*/ 123 w 320"/>
                <a:gd name="T19" fmla="*/ 7 h 356"/>
                <a:gd name="T20" fmla="*/ 305 w 320"/>
                <a:gd name="T21" fmla="*/ 185 h 356"/>
                <a:gd name="T22" fmla="*/ 9 w 320"/>
                <a:gd name="T23" fmla="*/ 123 h 356"/>
                <a:gd name="T24" fmla="*/ 9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5 w 320"/>
                <a:gd name="T31" fmla="*/ 211 h 356"/>
                <a:gd name="T32" fmla="*/ 195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8 w 320"/>
                <a:gd name="T49" fmla="*/ 194 h 356"/>
                <a:gd name="T50" fmla="*/ 122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80 w 320"/>
                <a:gd name="T57" fmla="*/ 161 h 356"/>
                <a:gd name="T58" fmla="*/ 67 w 320"/>
                <a:gd name="T59" fmla="*/ 173 h 356"/>
                <a:gd name="T60" fmla="*/ 69 w 320"/>
                <a:gd name="T61" fmla="*/ 165 h 356"/>
                <a:gd name="T62" fmla="*/ 55 w 320"/>
                <a:gd name="T63" fmla="*/ 153 h 356"/>
                <a:gd name="T64" fmla="*/ 42 w 320"/>
                <a:gd name="T65" fmla="*/ 150 h 356"/>
                <a:gd name="T66" fmla="*/ 236 w 320"/>
                <a:gd name="T67" fmla="*/ 312 h 356"/>
                <a:gd name="T68" fmla="*/ 69 w 320"/>
                <a:gd name="T69" fmla="*/ 333 h 356"/>
                <a:gd name="T70" fmla="*/ 37 w 320"/>
                <a:gd name="T71" fmla="*/ 207 h 356"/>
                <a:gd name="T72" fmla="*/ 51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9 w 320"/>
                <a:gd name="T79" fmla="*/ 256 h 356"/>
                <a:gd name="T80" fmla="*/ 236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2 w 320"/>
                <a:gd name="T93" fmla="*/ 221 h 356"/>
                <a:gd name="T94" fmla="*/ 259 w 320"/>
                <a:gd name="T95" fmla="*/ 304 h 356"/>
                <a:gd name="T96" fmla="*/ 223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5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1" y="122"/>
                    <a:pt x="2" y="130"/>
                  </a:cubicBezTo>
                  <a:cubicBezTo>
                    <a:pt x="11" y="132"/>
                    <a:pt x="16" y="137"/>
                    <a:pt x="26" y="139"/>
                  </a:cubicBezTo>
                  <a:cubicBezTo>
                    <a:pt x="24" y="148"/>
                    <a:pt x="33" y="157"/>
                    <a:pt x="35" y="167"/>
                  </a:cubicBezTo>
                  <a:cubicBezTo>
                    <a:pt x="19" y="173"/>
                    <a:pt x="12" y="196"/>
                    <a:pt x="14" y="216"/>
                  </a:cubicBezTo>
                  <a:cubicBezTo>
                    <a:pt x="20" y="222"/>
                    <a:pt x="26" y="209"/>
                    <a:pt x="30" y="212"/>
                  </a:cubicBezTo>
                  <a:cubicBezTo>
                    <a:pt x="30" y="231"/>
                    <a:pt x="35" y="246"/>
                    <a:pt x="37" y="263"/>
                  </a:cubicBezTo>
                  <a:cubicBezTo>
                    <a:pt x="34" y="270"/>
                    <a:pt x="29" y="272"/>
                    <a:pt x="27" y="277"/>
                  </a:cubicBezTo>
                  <a:cubicBezTo>
                    <a:pt x="20" y="299"/>
                    <a:pt x="30" y="320"/>
                    <a:pt x="41" y="328"/>
                  </a:cubicBezTo>
                  <a:cubicBezTo>
                    <a:pt x="62" y="344"/>
                    <a:pt x="104" y="356"/>
                    <a:pt x="141" y="354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5"/>
                    <a:pt x="262" y="312"/>
                    <a:pt x="269" y="303"/>
                  </a:cubicBezTo>
                  <a:cubicBezTo>
                    <a:pt x="289" y="277"/>
                    <a:pt x="282" y="230"/>
                    <a:pt x="266" y="206"/>
                  </a:cubicBezTo>
                  <a:cubicBezTo>
                    <a:pt x="259" y="194"/>
                    <a:pt x="250" y="190"/>
                    <a:pt x="254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7" y="169"/>
                    <a:pt x="275" y="196"/>
                    <a:pt x="282" y="211"/>
                  </a:cubicBezTo>
                  <a:cubicBezTo>
                    <a:pt x="288" y="210"/>
                    <a:pt x="292" y="207"/>
                    <a:pt x="293" y="214"/>
                  </a:cubicBezTo>
                  <a:cubicBezTo>
                    <a:pt x="297" y="209"/>
                    <a:pt x="302" y="212"/>
                    <a:pt x="306" y="214"/>
                  </a:cubicBezTo>
                  <a:cubicBezTo>
                    <a:pt x="311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2" y="169"/>
                    <a:pt x="301" y="175"/>
                    <a:pt x="299" y="170"/>
                  </a:cubicBezTo>
                  <a:cubicBezTo>
                    <a:pt x="301" y="170"/>
                    <a:pt x="303" y="169"/>
                    <a:pt x="305" y="168"/>
                  </a:cubicBezTo>
                  <a:cubicBezTo>
                    <a:pt x="303" y="163"/>
                    <a:pt x="299" y="162"/>
                    <a:pt x="298" y="155"/>
                  </a:cubicBezTo>
                  <a:cubicBezTo>
                    <a:pt x="296" y="147"/>
                    <a:pt x="300" y="137"/>
                    <a:pt x="296" y="130"/>
                  </a:cubicBezTo>
                  <a:cubicBezTo>
                    <a:pt x="315" y="120"/>
                    <a:pt x="313" y="96"/>
                    <a:pt x="314" y="77"/>
                  </a:cubicBezTo>
                  <a:cubicBezTo>
                    <a:pt x="309" y="71"/>
                    <a:pt x="300" y="70"/>
                    <a:pt x="292" y="67"/>
                  </a:cubicBezTo>
                  <a:cubicBezTo>
                    <a:pt x="284" y="65"/>
                    <a:pt x="276" y="61"/>
                    <a:pt x="268" y="58"/>
                  </a:cubicBezTo>
                  <a:cubicBezTo>
                    <a:pt x="236" y="47"/>
                    <a:pt x="202" y="37"/>
                    <a:pt x="171" y="25"/>
                  </a:cubicBezTo>
                  <a:cubicBezTo>
                    <a:pt x="155" y="18"/>
                    <a:pt x="138" y="14"/>
                    <a:pt x="123" y="7"/>
                  </a:cubicBezTo>
                  <a:cubicBezTo>
                    <a:pt x="120" y="6"/>
                    <a:pt x="117" y="4"/>
                    <a:pt x="115" y="0"/>
                  </a:cubicBezTo>
                  <a:cubicBezTo>
                    <a:pt x="75" y="33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7"/>
                    <a:pt x="310" y="186"/>
                    <a:pt x="309" y="190"/>
                  </a:cubicBezTo>
                  <a:cubicBezTo>
                    <a:pt x="308" y="188"/>
                    <a:pt x="304" y="189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1"/>
                    <a:pt x="10" y="111"/>
                    <a:pt x="6" y="109"/>
                  </a:cubicBezTo>
                  <a:cubicBezTo>
                    <a:pt x="6" y="108"/>
                    <a:pt x="7" y="108"/>
                    <a:pt x="7" y="108"/>
                  </a:cubicBezTo>
                  <a:cubicBezTo>
                    <a:pt x="9" y="107"/>
                    <a:pt x="9" y="108"/>
                    <a:pt x="9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4" y="202"/>
                    <a:pt x="199" y="201"/>
                  </a:cubicBezTo>
                  <a:cubicBezTo>
                    <a:pt x="190" y="198"/>
                    <a:pt x="181" y="195"/>
                    <a:pt x="171" y="192"/>
                  </a:cubicBezTo>
                  <a:cubicBezTo>
                    <a:pt x="121" y="173"/>
                    <a:pt x="63" y="144"/>
                    <a:pt x="9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5" y="214"/>
                  </a:cubicBezTo>
                  <a:cubicBezTo>
                    <a:pt x="205" y="213"/>
                    <a:pt x="205" y="212"/>
                    <a:pt x="205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5" y="219"/>
                  </a:cubicBezTo>
                  <a:cubicBezTo>
                    <a:pt x="191" y="217"/>
                    <a:pt x="191" y="210"/>
                    <a:pt x="188" y="208"/>
                  </a:cubicBezTo>
                  <a:cubicBezTo>
                    <a:pt x="193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2" y="213"/>
                    <a:pt x="178" y="210"/>
                    <a:pt x="178" y="202"/>
                  </a:cubicBezTo>
                  <a:cubicBezTo>
                    <a:pt x="183" y="204"/>
                    <a:pt x="186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1" y="199"/>
                  </a:cubicBezTo>
                  <a:cubicBezTo>
                    <a:pt x="171" y="207"/>
                    <a:pt x="174" y="210"/>
                    <a:pt x="175" y="219"/>
                  </a:cubicBezTo>
                  <a:cubicBezTo>
                    <a:pt x="170" y="215"/>
                    <a:pt x="167" y="209"/>
                    <a:pt x="165" y="199"/>
                  </a:cubicBezTo>
                  <a:cubicBezTo>
                    <a:pt x="162" y="199"/>
                    <a:pt x="161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2"/>
                    <a:pt x="147" y="193"/>
                  </a:cubicBezTo>
                  <a:close/>
                  <a:moveTo>
                    <a:pt x="146" y="206"/>
                  </a:moveTo>
                  <a:cubicBezTo>
                    <a:pt x="140" y="207"/>
                    <a:pt x="138" y="193"/>
                    <a:pt x="136" y="187"/>
                  </a:cubicBezTo>
                  <a:cubicBezTo>
                    <a:pt x="138" y="187"/>
                    <a:pt x="139" y="189"/>
                    <a:pt x="141" y="189"/>
                  </a:cubicBezTo>
                  <a:cubicBezTo>
                    <a:pt x="142" y="196"/>
                    <a:pt x="143" y="201"/>
                    <a:pt x="146" y="206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5" y="201"/>
                  </a:cubicBezTo>
                  <a:cubicBezTo>
                    <a:pt x="113" y="204"/>
                    <a:pt x="112" y="183"/>
                    <a:pt x="106" y="175"/>
                  </a:cubicBezTo>
                  <a:close/>
                  <a:moveTo>
                    <a:pt x="108" y="194"/>
                  </a:moveTo>
                  <a:cubicBezTo>
                    <a:pt x="101" y="192"/>
                    <a:pt x="97" y="179"/>
                    <a:pt x="98" y="170"/>
                  </a:cubicBezTo>
                  <a:cubicBezTo>
                    <a:pt x="104" y="175"/>
                    <a:pt x="103" y="188"/>
                    <a:pt x="108" y="194"/>
                  </a:cubicBezTo>
                  <a:close/>
                  <a:moveTo>
                    <a:pt x="122" y="180"/>
                  </a:moveTo>
                  <a:cubicBezTo>
                    <a:pt x="132" y="181"/>
                    <a:pt x="130" y="194"/>
                    <a:pt x="134" y="201"/>
                  </a:cubicBezTo>
                  <a:cubicBezTo>
                    <a:pt x="128" y="201"/>
                    <a:pt x="125" y="187"/>
                    <a:pt x="122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8" y="161"/>
                    <a:pt x="89" y="169"/>
                    <a:pt x="94" y="167"/>
                  </a:cubicBezTo>
                  <a:cubicBezTo>
                    <a:pt x="86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6" y="160"/>
                    <a:pt x="77" y="161"/>
                    <a:pt x="80" y="161"/>
                  </a:cubicBezTo>
                  <a:cubicBezTo>
                    <a:pt x="80" y="166"/>
                    <a:pt x="83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6" y="172"/>
                    <a:pt x="68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2"/>
                    <a:pt x="69" y="165"/>
                  </a:cubicBezTo>
                  <a:cubicBezTo>
                    <a:pt x="67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7" y="173"/>
                    <a:pt x="58" y="158"/>
                    <a:pt x="55" y="153"/>
                  </a:cubicBezTo>
                  <a:cubicBezTo>
                    <a:pt x="60" y="151"/>
                    <a:pt x="58" y="167"/>
                    <a:pt x="63" y="169"/>
                  </a:cubicBezTo>
                  <a:close/>
                  <a:moveTo>
                    <a:pt x="51" y="162"/>
                  </a:moveTo>
                  <a:cubicBezTo>
                    <a:pt x="46" y="160"/>
                    <a:pt x="48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1" y="157"/>
                    <a:pt x="51" y="162"/>
                  </a:cubicBezTo>
                  <a:close/>
                  <a:moveTo>
                    <a:pt x="236" y="312"/>
                  </a:moveTo>
                  <a:cubicBezTo>
                    <a:pt x="231" y="314"/>
                    <a:pt x="233" y="319"/>
                    <a:pt x="230" y="323"/>
                  </a:cubicBezTo>
                  <a:cubicBezTo>
                    <a:pt x="217" y="339"/>
                    <a:pt x="179" y="341"/>
                    <a:pt x="148" y="344"/>
                  </a:cubicBezTo>
                  <a:cubicBezTo>
                    <a:pt x="123" y="347"/>
                    <a:pt x="96" y="344"/>
                    <a:pt x="69" y="333"/>
                  </a:cubicBezTo>
                  <a:cubicBezTo>
                    <a:pt x="42" y="322"/>
                    <a:pt x="26" y="311"/>
                    <a:pt x="34" y="277"/>
                  </a:cubicBezTo>
                  <a:cubicBezTo>
                    <a:pt x="38" y="274"/>
                    <a:pt x="42" y="271"/>
                    <a:pt x="45" y="268"/>
                  </a:cubicBezTo>
                  <a:cubicBezTo>
                    <a:pt x="41" y="249"/>
                    <a:pt x="36" y="226"/>
                    <a:pt x="37" y="207"/>
                  </a:cubicBezTo>
                  <a:cubicBezTo>
                    <a:pt x="41" y="208"/>
                    <a:pt x="40" y="205"/>
                    <a:pt x="44" y="205"/>
                  </a:cubicBezTo>
                  <a:cubicBezTo>
                    <a:pt x="49" y="204"/>
                    <a:pt x="44" y="212"/>
                    <a:pt x="44" y="214"/>
                  </a:cubicBezTo>
                  <a:cubicBezTo>
                    <a:pt x="45" y="226"/>
                    <a:pt x="45" y="240"/>
                    <a:pt x="51" y="251"/>
                  </a:cubicBezTo>
                  <a:cubicBezTo>
                    <a:pt x="61" y="242"/>
                    <a:pt x="67" y="230"/>
                    <a:pt x="78" y="222"/>
                  </a:cubicBezTo>
                  <a:cubicBezTo>
                    <a:pt x="83" y="232"/>
                    <a:pt x="84" y="251"/>
                    <a:pt x="94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4" y="253"/>
                    <a:pt x="127" y="270"/>
                    <a:pt x="136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2" y="259"/>
                    <a:pt x="164" y="268"/>
                    <a:pt x="168" y="277"/>
                  </a:cubicBezTo>
                  <a:cubicBezTo>
                    <a:pt x="181" y="273"/>
                    <a:pt x="185" y="260"/>
                    <a:pt x="195" y="253"/>
                  </a:cubicBezTo>
                  <a:cubicBezTo>
                    <a:pt x="201" y="255"/>
                    <a:pt x="201" y="263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6" y="312"/>
                  </a:cubicBezTo>
                  <a:close/>
                  <a:moveTo>
                    <a:pt x="259" y="304"/>
                  </a:moveTo>
                  <a:cubicBezTo>
                    <a:pt x="267" y="281"/>
                    <a:pt x="244" y="251"/>
                    <a:pt x="226" y="271"/>
                  </a:cubicBezTo>
                  <a:cubicBezTo>
                    <a:pt x="226" y="261"/>
                    <a:pt x="225" y="251"/>
                    <a:pt x="220" y="246"/>
                  </a:cubicBezTo>
                  <a:cubicBezTo>
                    <a:pt x="212" y="246"/>
                    <a:pt x="214" y="256"/>
                    <a:pt x="206" y="256"/>
                  </a:cubicBezTo>
                  <a:cubicBezTo>
                    <a:pt x="204" y="251"/>
                    <a:pt x="200" y="247"/>
                    <a:pt x="195" y="245"/>
                  </a:cubicBezTo>
                  <a:cubicBezTo>
                    <a:pt x="184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7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9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7" y="212"/>
                  </a:cubicBezTo>
                  <a:cubicBezTo>
                    <a:pt x="69" y="214"/>
                    <a:pt x="65" y="229"/>
                    <a:pt x="52" y="237"/>
                  </a:cubicBezTo>
                  <a:cubicBezTo>
                    <a:pt x="49" y="221"/>
                    <a:pt x="52" y="211"/>
                    <a:pt x="55" y="197"/>
                  </a:cubicBezTo>
                  <a:cubicBezTo>
                    <a:pt x="43" y="194"/>
                    <a:pt x="31" y="203"/>
                    <a:pt x="20" y="207"/>
                  </a:cubicBezTo>
                  <a:cubicBezTo>
                    <a:pt x="20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3" y="186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8"/>
                    <a:pt x="198" y="228"/>
                    <a:pt x="212" y="221"/>
                  </a:cubicBezTo>
                  <a:cubicBezTo>
                    <a:pt x="214" y="219"/>
                    <a:pt x="216" y="217"/>
                    <a:pt x="219" y="215"/>
                  </a:cubicBezTo>
                  <a:cubicBezTo>
                    <a:pt x="232" y="209"/>
                    <a:pt x="242" y="210"/>
                    <a:pt x="248" y="194"/>
                  </a:cubicBezTo>
                  <a:cubicBezTo>
                    <a:pt x="271" y="213"/>
                    <a:pt x="289" y="279"/>
                    <a:pt x="259" y="304"/>
                  </a:cubicBezTo>
                  <a:close/>
                  <a:moveTo>
                    <a:pt x="223" y="204"/>
                  </a:moveTo>
                  <a:cubicBezTo>
                    <a:pt x="228" y="205"/>
                    <a:pt x="221" y="207"/>
                    <a:pt x="221" y="208"/>
                  </a:cubicBezTo>
                  <a:cubicBezTo>
                    <a:pt x="217" y="207"/>
                    <a:pt x="224" y="206"/>
                    <a:pt x="223" y="204"/>
                  </a:cubicBezTo>
                  <a:close/>
                  <a:moveTo>
                    <a:pt x="240" y="193"/>
                  </a:moveTo>
                  <a:cubicBezTo>
                    <a:pt x="243" y="193"/>
                    <a:pt x="227" y="200"/>
                    <a:pt x="240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8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1" y="118"/>
                    <a:pt x="296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9" y="13"/>
                    <a:pt x="116" y="11"/>
                    <a:pt x="115" y="13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6" y="108"/>
                    <a:pt x="278" y="123"/>
                    <a:pt x="265" y="136"/>
                  </a:cubicBezTo>
                  <a:cubicBezTo>
                    <a:pt x="258" y="144"/>
                    <a:pt x="249" y="152"/>
                    <a:pt x="240" y="160"/>
                  </a:cubicBezTo>
                  <a:cubicBezTo>
                    <a:pt x="233" y="167"/>
                    <a:pt x="222" y="182"/>
                    <a:pt x="214" y="184"/>
                  </a:cubicBezTo>
                  <a:cubicBezTo>
                    <a:pt x="206" y="186"/>
                    <a:pt x="172" y="172"/>
                    <a:pt x="161" y="168"/>
                  </a:cubicBezTo>
                  <a:cubicBezTo>
                    <a:pt x="110" y="146"/>
                    <a:pt x="58" y="123"/>
                    <a:pt x="12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570"/>
            <p:cNvSpPr>
              <a:spLocks noEditPoints="1"/>
            </p:cNvSpPr>
            <p:nvPr/>
          </p:nvSpPr>
          <p:spPr bwMode="auto">
            <a:xfrm>
              <a:off x="930238" y="4790074"/>
              <a:ext cx="294422" cy="975726"/>
            </a:xfrm>
            <a:custGeom>
              <a:avLst/>
              <a:gdLst>
                <a:gd name="T0" fmla="*/ 42 w 79"/>
                <a:gd name="T1" fmla="*/ 260 h 261"/>
                <a:gd name="T2" fmla="*/ 79 w 79"/>
                <a:gd name="T3" fmla="*/ 25 h 261"/>
                <a:gd name="T4" fmla="*/ 0 w 79"/>
                <a:gd name="T5" fmla="*/ 30 h 261"/>
                <a:gd name="T6" fmla="*/ 15 w 79"/>
                <a:gd name="T7" fmla="*/ 49 h 261"/>
                <a:gd name="T8" fmla="*/ 15 w 79"/>
                <a:gd name="T9" fmla="*/ 111 h 261"/>
                <a:gd name="T10" fmla="*/ 56 w 79"/>
                <a:gd name="T11" fmla="*/ 139 h 261"/>
                <a:gd name="T12" fmla="*/ 55 w 79"/>
                <a:gd name="T13" fmla="*/ 166 h 261"/>
                <a:gd name="T14" fmla="*/ 34 w 79"/>
                <a:gd name="T15" fmla="*/ 181 h 261"/>
                <a:gd name="T16" fmla="*/ 35 w 79"/>
                <a:gd name="T17" fmla="*/ 202 h 261"/>
                <a:gd name="T18" fmla="*/ 23 w 79"/>
                <a:gd name="T19" fmla="*/ 189 h 261"/>
                <a:gd name="T20" fmla="*/ 43 w 79"/>
                <a:gd name="T21" fmla="*/ 132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2 h 261"/>
                <a:gd name="T34" fmla="*/ 39 w 79"/>
                <a:gd name="T35" fmla="*/ 172 h 261"/>
                <a:gd name="T36" fmla="*/ 39 w 79"/>
                <a:gd name="T37" fmla="*/ 169 h 261"/>
                <a:gd name="T38" fmla="*/ 39 w 79"/>
                <a:gd name="T39" fmla="*/ 169 h 261"/>
                <a:gd name="T40" fmla="*/ 15 w 79"/>
                <a:gd name="T41" fmla="*/ 199 h 261"/>
                <a:gd name="T42" fmla="*/ 18 w 79"/>
                <a:gd name="T43" fmla="*/ 212 h 261"/>
                <a:gd name="T44" fmla="*/ 20 w 79"/>
                <a:gd name="T45" fmla="*/ 233 h 261"/>
                <a:gd name="T46" fmla="*/ 20 w 79"/>
                <a:gd name="T47" fmla="*/ 236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9 h 261"/>
                <a:gd name="T54" fmla="*/ 54 w 79"/>
                <a:gd name="T55" fmla="*/ 245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8 h 261"/>
                <a:gd name="T62" fmla="*/ 62 w 79"/>
                <a:gd name="T63" fmla="*/ 219 h 261"/>
                <a:gd name="T64" fmla="*/ 64 w 79"/>
                <a:gd name="T65" fmla="*/ 185 h 261"/>
                <a:gd name="T66" fmla="*/ 62 w 79"/>
                <a:gd name="T67" fmla="*/ 171 h 261"/>
                <a:gd name="T68" fmla="*/ 48 w 79"/>
                <a:gd name="T69" fmla="*/ 194 h 261"/>
                <a:gd name="T70" fmla="*/ 39 w 79"/>
                <a:gd name="T71" fmla="*/ 195 h 261"/>
                <a:gd name="T72" fmla="*/ 34 w 79"/>
                <a:gd name="T73" fmla="*/ 194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1"/>
                  </a:moveTo>
                  <a:cubicBezTo>
                    <a:pt x="8" y="141"/>
                    <a:pt x="12" y="193"/>
                    <a:pt x="10" y="234"/>
                  </a:cubicBezTo>
                  <a:cubicBezTo>
                    <a:pt x="18" y="246"/>
                    <a:pt x="22" y="261"/>
                    <a:pt x="42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3" y="145"/>
                    <a:pt x="77" y="121"/>
                  </a:cubicBezTo>
                  <a:cubicBezTo>
                    <a:pt x="71" y="93"/>
                    <a:pt x="75" y="46"/>
                    <a:pt x="79" y="25"/>
                  </a:cubicBezTo>
                  <a:cubicBezTo>
                    <a:pt x="75" y="19"/>
                    <a:pt x="74" y="12"/>
                    <a:pt x="67" y="8"/>
                  </a:cubicBezTo>
                  <a:cubicBezTo>
                    <a:pt x="50" y="0"/>
                    <a:pt x="19" y="10"/>
                    <a:pt x="6" y="14"/>
                  </a:cubicBezTo>
                  <a:cubicBezTo>
                    <a:pt x="7" y="20"/>
                    <a:pt x="0" y="24"/>
                    <a:pt x="0" y="30"/>
                  </a:cubicBezTo>
                  <a:cubicBezTo>
                    <a:pt x="1" y="37"/>
                    <a:pt x="8" y="42"/>
                    <a:pt x="10" y="49"/>
                  </a:cubicBezTo>
                  <a:cubicBezTo>
                    <a:pt x="12" y="59"/>
                    <a:pt x="9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4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4" y="104"/>
                    <a:pt x="27" y="103"/>
                    <a:pt x="15" y="111"/>
                  </a:cubicBezTo>
                  <a:cubicBezTo>
                    <a:pt x="14" y="81"/>
                    <a:pt x="18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7" y="134"/>
                    <a:pt x="59" y="143"/>
                    <a:pt x="56" y="142"/>
                  </a:cubicBezTo>
                  <a:close/>
                  <a:moveTo>
                    <a:pt x="67" y="143"/>
                  </a:moveTo>
                  <a:cubicBezTo>
                    <a:pt x="67" y="150"/>
                    <a:pt x="64" y="165"/>
                    <a:pt x="55" y="166"/>
                  </a:cubicBezTo>
                  <a:cubicBezTo>
                    <a:pt x="57" y="157"/>
                    <a:pt x="65" y="153"/>
                    <a:pt x="67" y="143"/>
                  </a:cubicBezTo>
                  <a:close/>
                  <a:moveTo>
                    <a:pt x="34" y="181"/>
                  </a:moveTo>
                  <a:cubicBezTo>
                    <a:pt x="36" y="185"/>
                    <a:pt x="28" y="189"/>
                    <a:pt x="34" y="181"/>
                  </a:cubicBezTo>
                  <a:close/>
                  <a:moveTo>
                    <a:pt x="35" y="202"/>
                  </a:moveTo>
                  <a:cubicBezTo>
                    <a:pt x="38" y="204"/>
                    <a:pt x="32" y="209"/>
                    <a:pt x="32" y="213"/>
                  </a:cubicBezTo>
                  <a:cubicBezTo>
                    <a:pt x="29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2" y="175"/>
                    <a:pt x="32" y="165"/>
                  </a:cubicBezTo>
                  <a:cubicBezTo>
                    <a:pt x="40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1" y="184"/>
                    <a:pt x="15" y="189"/>
                  </a:cubicBezTo>
                  <a:cubicBezTo>
                    <a:pt x="21" y="167"/>
                    <a:pt x="33" y="150"/>
                    <a:pt x="43" y="132"/>
                  </a:cubicBezTo>
                  <a:cubicBezTo>
                    <a:pt x="47" y="130"/>
                    <a:pt x="51" y="135"/>
                    <a:pt x="52" y="132"/>
                  </a:cubicBezTo>
                  <a:cubicBezTo>
                    <a:pt x="53" y="141"/>
                    <a:pt x="41" y="150"/>
                    <a:pt x="38" y="159"/>
                  </a:cubicBezTo>
                  <a:cubicBezTo>
                    <a:pt x="37" y="151"/>
                    <a:pt x="51" y="142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3"/>
                    <a:pt x="34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5"/>
                    <a:pt x="18" y="135"/>
                    <a:pt x="18" y="139"/>
                  </a:cubicBezTo>
                  <a:cubicBezTo>
                    <a:pt x="15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8" y="155"/>
                  </a:cubicBezTo>
                  <a:cubicBezTo>
                    <a:pt x="14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5" y="135"/>
                    <a:pt x="35" y="137"/>
                  </a:cubicBezTo>
                  <a:cubicBezTo>
                    <a:pt x="32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3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4" y="144"/>
                  </a:cubicBezTo>
                  <a:cubicBezTo>
                    <a:pt x="55" y="148"/>
                    <a:pt x="50" y="152"/>
                    <a:pt x="47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3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9" y="207"/>
                    <a:pt x="18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4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2" y="241"/>
                    <a:pt x="20" y="236"/>
                  </a:cubicBezTo>
                  <a:cubicBezTo>
                    <a:pt x="22" y="237"/>
                    <a:pt x="23" y="238"/>
                    <a:pt x="23" y="236"/>
                  </a:cubicBezTo>
                  <a:cubicBezTo>
                    <a:pt x="24" y="237"/>
                    <a:pt x="26" y="244"/>
                    <a:pt x="28" y="239"/>
                  </a:cubicBezTo>
                  <a:cubicBezTo>
                    <a:pt x="31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2"/>
                    <a:pt x="31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1"/>
                    <a:pt x="42" y="233"/>
                    <a:pt x="39" y="239"/>
                  </a:cubicBezTo>
                  <a:cubicBezTo>
                    <a:pt x="45" y="238"/>
                    <a:pt x="39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5"/>
                  </a:moveTo>
                  <a:cubicBezTo>
                    <a:pt x="52" y="244"/>
                    <a:pt x="50" y="243"/>
                    <a:pt x="50" y="245"/>
                  </a:cubicBezTo>
                  <a:cubicBezTo>
                    <a:pt x="49" y="240"/>
                    <a:pt x="43" y="240"/>
                    <a:pt x="46" y="235"/>
                  </a:cubicBezTo>
                  <a:cubicBezTo>
                    <a:pt x="50" y="241"/>
                    <a:pt x="55" y="235"/>
                    <a:pt x="58" y="231"/>
                  </a:cubicBezTo>
                  <a:cubicBezTo>
                    <a:pt x="60" y="235"/>
                    <a:pt x="53" y="240"/>
                    <a:pt x="54" y="245"/>
                  </a:cubicBezTo>
                  <a:close/>
                  <a:moveTo>
                    <a:pt x="58" y="205"/>
                  </a:moveTo>
                  <a:cubicBezTo>
                    <a:pt x="61" y="207"/>
                    <a:pt x="55" y="209"/>
                    <a:pt x="55" y="210"/>
                  </a:cubicBezTo>
                  <a:cubicBezTo>
                    <a:pt x="52" y="214"/>
                    <a:pt x="56" y="206"/>
                    <a:pt x="58" y="205"/>
                  </a:cubicBezTo>
                  <a:close/>
                  <a:moveTo>
                    <a:pt x="62" y="219"/>
                  </a:moveTo>
                  <a:cubicBezTo>
                    <a:pt x="61" y="221"/>
                    <a:pt x="59" y="217"/>
                    <a:pt x="62" y="218"/>
                  </a:cubicBezTo>
                  <a:cubicBezTo>
                    <a:pt x="61" y="216"/>
                    <a:pt x="60" y="215"/>
                    <a:pt x="58" y="215"/>
                  </a:cubicBezTo>
                  <a:cubicBezTo>
                    <a:pt x="58" y="212"/>
                    <a:pt x="61" y="212"/>
                    <a:pt x="62" y="209"/>
                  </a:cubicBezTo>
                  <a:cubicBezTo>
                    <a:pt x="64" y="212"/>
                    <a:pt x="62" y="216"/>
                    <a:pt x="62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8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1"/>
                    <a:pt x="62" y="171"/>
                  </a:cubicBezTo>
                  <a:cubicBezTo>
                    <a:pt x="59" y="190"/>
                    <a:pt x="45" y="197"/>
                    <a:pt x="42" y="216"/>
                  </a:cubicBezTo>
                  <a:cubicBezTo>
                    <a:pt x="39" y="216"/>
                    <a:pt x="39" y="214"/>
                    <a:pt x="36" y="214"/>
                  </a:cubicBezTo>
                  <a:cubicBezTo>
                    <a:pt x="40" y="207"/>
                    <a:pt x="44" y="200"/>
                    <a:pt x="48" y="194"/>
                  </a:cubicBezTo>
                  <a:cubicBezTo>
                    <a:pt x="48" y="193"/>
                    <a:pt x="47" y="192"/>
                    <a:pt x="47" y="191"/>
                  </a:cubicBezTo>
                  <a:cubicBezTo>
                    <a:pt x="43" y="192"/>
                    <a:pt x="39" y="193"/>
                    <a:pt x="39" y="198"/>
                  </a:cubicBezTo>
                  <a:cubicBezTo>
                    <a:pt x="37" y="197"/>
                    <a:pt x="38" y="195"/>
                    <a:pt x="39" y="195"/>
                  </a:cubicBezTo>
                  <a:cubicBezTo>
                    <a:pt x="40" y="193"/>
                    <a:pt x="35" y="193"/>
                    <a:pt x="34" y="194"/>
                  </a:cubicBezTo>
                  <a:cubicBezTo>
                    <a:pt x="34" y="194"/>
                    <a:pt x="34" y="194"/>
                    <a:pt x="34" y="195"/>
                  </a:cubicBezTo>
                  <a:cubicBezTo>
                    <a:pt x="33" y="194"/>
                    <a:pt x="34" y="194"/>
                    <a:pt x="34" y="194"/>
                  </a:cubicBezTo>
                  <a:cubicBezTo>
                    <a:pt x="36" y="188"/>
                    <a:pt x="43" y="179"/>
                    <a:pt x="47" y="169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7" y="161"/>
                  </a:cubicBezTo>
                  <a:cubicBezTo>
                    <a:pt x="69" y="161"/>
                    <a:pt x="65" y="166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1"/>
                  </a:cubicBezTo>
                  <a:cubicBezTo>
                    <a:pt x="71" y="131"/>
                    <a:pt x="69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60" y="30"/>
                    <a:pt x="36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5"/>
                    <a:pt x="28" y="14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9"/>
                    <a:pt x="71" y="30"/>
                    <a:pt x="72" y="36"/>
                  </a:cubicBezTo>
                  <a:cubicBezTo>
                    <a:pt x="57" y="52"/>
                    <a:pt x="21" y="49"/>
                    <a:pt x="6" y="32"/>
                  </a:cubicBezTo>
                  <a:cubicBezTo>
                    <a:pt x="23" y="34"/>
                    <a:pt x="59" y="43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571"/>
            <p:cNvSpPr>
              <a:spLocks noEditPoints="1"/>
            </p:cNvSpPr>
            <p:nvPr/>
          </p:nvSpPr>
          <p:spPr bwMode="auto">
            <a:xfrm>
              <a:off x="4137244" y="5123426"/>
              <a:ext cx="924630" cy="542611"/>
            </a:xfrm>
            <a:custGeom>
              <a:avLst/>
              <a:gdLst>
                <a:gd name="T0" fmla="*/ 55 w 248"/>
                <a:gd name="T1" fmla="*/ 79 h 145"/>
                <a:gd name="T2" fmla="*/ 0 w 248"/>
                <a:gd name="T3" fmla="*/ 116 h 145"/>
                <a:gd name="T4" fmla="*/ 56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9 w 248"/>
                <a:gd name="T27" fmla="*/ 100 h 145"/>
                <a:gd name="T28" fmla="*/ 109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1 w 248"/>
                <a:gd name="T37" fmla="*/ 129 h 145"/>
                <a:gd name="T38" fmla="*/ 151 w 248"/>
                <a:gd name="T39" fmla="*/ 129 h 145"/>
                <a:gd name="T40" fmla="*/ 155 w 248"/>
                <a:gd name="T41" fmla="*/ 130 h 145"/>
                <a:gd name="T42" fmla="*/ 152 w 248"/>
                <a:gd name="T43" fmla="*/ 96 h 145"/>
                <a:gd name="T44" fmla="*/ 155 w 248"/>
                <a:gd name="T45" fmla="*/ 130 h 145"/>
                <a:gd name="T46" fmla="*/ 162 w 248"/>
                <a:gd name="T47" fmla="*/ 129 h 145"/>
                <a:gd name="T48" fmla="*/ 166 w 248"/>
                <a:gd name="T49" fmla="*/ 98 h 145"/>
                <a:gd name="T50" fmla="*/ 179 w 248"/>
                <a:gd name="T51" fmla="*/ 123 h 145"/>
                <a:gd name="T52" fmla="*/ 172 w 248"/>
                <a:gd name="T53" fmla="*/ 100 h 145"/>
                <a:gd name="T54" fmla="*/ 179 w 248"/>
                <a:gd name="T55" fmla="*/ 123 h 145"/>
                <a:gd name="T56" fmla="*/ 183 w 248"/>
                <a:gd name="T57" fmla="*/ 121 h 145"/>
                <a:gd name="T58" fmla="*/ 190 w 248"/>
                <a:gd name="T59" fmla="*/ 100 h 145"/>
                <a:gd name="T60" fmla="*/ 197 w 248"/>
                <a:gd name="T61" fmla="*/ 116 h 145"/>
                <a:gd name="T62" fmla="*/ 198 w 248"/>
                <a:gd name="T63" fmla="*/ 99 h 145"/>
                <a:gd name="T64" fmla="*/ 197 w 248"/>
                <a:gd name="T65" fmla="*/ 116 h 145"/>
                <a:gd name="T66" fmla="*/ 204 w 248"/>
                <a:gd name="T67" fmla="*/ 98 h 145"/>
                <a:gd name="T68" fmla="*/ 211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1 w 248"/>
                <a:gd name="T75" fmla="*/ 88 h 145"/>
                <a:gd name="T76" fmla="*/ 162 w 248"/>
                <a:gd name="T77" fmla="*/ 25 h 145"/>
                <a:gd name="T78" fmla="*/ 228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5" y="0"/>
                    <a:pt x="58" y="26"/>
                    <a:pt x="55" y="79"/>
                  </a:cubicBezTo>
                  <a:cubicBezTo>
                    <a:pt x="23" y="76"/>
                    <a:pt x="33" y="109"/>
                    <a:pt x="10" y="113"/>
                  </a:cubicBezTo>
                  <a:cubicBezTo>
                    <a:pt x="8" y="114"/>
                    <a:pt x="2" y="110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4"/>
                    <a:pt x="59" y="102"/>
                    <a:pt x="63" y="109"/>
                  </a:cubicBezTo>
                  <a:cubicBezTo>
                    <a:pt x="71" y="121"/>
                    <a:pt x="101" y="134"/>
                    <a:pt x="117" y="137"/>
                  </a:cubicBezTo>
                  <a:cubicBezTo>
                    <a:pt x="177" y="145"/>
                    <a:pt x="248" y="108"/>
                    <a:pt x="235" y="57"/>
                  </a:cubicBezTo>
                  <a:cubicBezTo>
                    <a:pt x="232" y="47"/>
                    <a:pt x="224" y="40"/>
                    <a:pt x="215" y="34"/>
                  </a:cubicBezTo>
                  <a:close/>
                  <a:moveTo>
                    <a:pt x="119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4"/>
                    <a:pt x="119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30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6"/>
                    <a:pt x="102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2"/>
                    <a:pt x="107" y="117"/>
                    <a:pt x="110" y="125"/>
                  </a:cubicBezTo>
                  <a:cubicBezTo>
                    <a:pt x="96" y="128"/>
                    <a:pt x="97" y="103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3"/>
                  </a:cubicBezTo>
                  <a:cubicBezTo>
                    <a:pt x="130" y="104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0"/>
                  </a:moveTo>
                  <a:cubicBezTo>
                    <a:pt x="151" y="128"/>
                    <a:pt x="155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2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19"/>
                    <a:pt x="187" y="122"/>
                    <a:pt x="183" y="121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0"/>
                    <a:pt x="198" y="104"/>
                    <a:pt x="194" y="100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7"/>
                    <a:pt x="217" y="92"/>
                    <a:pt x="222" y="92"/>
                  </a:cubicBezTo>
                  <a:cubicBezTo>
                    <a:pt x="220" y="96"/>
                    <a:pt x="217" y="98"/>
                    <a:pt x="215" y="102"/>
                  </a:cubicBezTo>
                  <a:close/>
                  <a:moveTo>
                    <a:pt x="228" y="78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8"/>
                  </a:cubicBezTo>
                  <a:cubicBezTo>
                    <a:pt x="143" y="25"/>
                    <a:pt x="153" y="24"/>
                    <a:pt x="162" y="25"/>
                  </a:cubicBezTo>
                  <a:cubicBezTo>
                    <a:pt x="182" y="25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573"/>
            <p:cNvSpPr>
              <a:spLocks/>
            </p:cNvSpPr>
            <p:nvPr/>
          </p:nvSpPr>
          <p:spPr bwMode="auto">
            <a:xfrm>
              <a:off x="4426800" y="5785266"/>
              <a:ext cx="238457" cy="401483"/>
            </a:xfrm>
            <a:custGeom>
              <a:avLst/>
              <a:gdLst>
                <a:gd name="T0" fmla="*/ 63 w 64"/>
                <a:gd name="T1" fmla="*/ 46 h 108"/>
                <a:gd name="T2" fmla="*/ 34 w 64"/>
                <a:gd name="T3" fmla="*/ 0 h 108"/>
                <a:gd name="T4" fmla="*/ 28 w 64"/>
                <a:gd name="T5" fmla="*/ 65 h 108"/>
                <a:gd name="T6" fmla="*/ 13 w 64"/>
                <a:gd name="T7" fmla="*/ 66 h 108"/>
                <a:gd name="T8" fmla="*/ 9 w 64"/>
                <a:gd name="T9" fmla="*/ 101 h 108"/>
                <a:gd name="T10" fmla="*/ 39 w 64"/>
                <a:gd name="T11" fmla="*/ 82 h 108"/>
                <a:gd name="T12" fmla="*/ 42 w 64"/>
                <a:gd name="T13" fmla="*/ 35 h 108"/>
                <a:gd name="T14" fmla="*/ 63 w 64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8">
                  <a:moveTo>
                    <a:pt x="63" y="46"/>
                  </a:moveTo>
                  <a:cubicBezTo>
                    <a:pt x="64" y="26"/>
                    <a:pt x="54" y="4"/>
                    <a:pt x="34" y="0"/>
                  </a:cubicBezTo>
                  <a:cubicBezTo>
                    <a:pt x="27" y="21"/>
                    <a:pt x="31" y="50"/>
                    <a:pt x="28" y="65"/>
                  </a:cubicBezTo>
                  <a:cubicBezTo>
                    <a:pt x="22" y="65"/>
                    <a:pt x="17" y="65"/>
                    <a:pt x="13" y="66"/>
                  </a:cubicBezTo>
                  <a:cubicBezTo>
                    <a:pt x="5" y="72"/>
                    <a:pt x="0" y="92"/>
                    <a:pt x="9" y="101"/>
                  </a:cubicBezTo>
                  <a:cubicBezTo>
                    <a:pt x="19" y="108"/>
                    <a:pt x="37" y="90"/>
                    <a:pt x="39" y="82"/>
                  </a:cubicBezTo>
                  <a:cubicBezTo>
                    <a:pt x="44" y="69"/>
                    <a:pt x="37" y="49"/>
                    <a:pt x="42" y="35"/>
                  </a:cubicBezTo>
                  <a:cubicBezTo>
                    <a:pt x="50" y="37"/>
                    <a:pt x="52" y="46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575"/>
            <p:cNvSpPr>
              <a:spLocks noEditPoints="1"/>
            </p:cNvSpPr>
            <p:nvPr/>
          </p:nvSpPr>
          <p:spPr bwMode="auto">
            <a:xfrm>
              <a:off x="1774572" y="5967759"/>
              <a:ext cx="632642" cy="1124155"/>
            </a:xfrm>
            <a:custGeom>
              <a:avLst/>
              <a:gdLst>
                <a:gd name="T0" fmla="*/ 150 w 170"/>
                <a:gd name="T1" fmla="*/ 7 h 301"/>
                <a:gd name="T2" fmla="*/ 29 w 170"/>
                <a:gd name="T3" fmla="*/ 9 h 301"/>
                <a:gd name="T4" fmla="*/ 8 w 170"/>
                <a:gd name="T5" fmla="*/ 34 h 301"/>
                <a:gd name="T6" fmla="*/ 4 w 170"/>
                <a:gd name="T7" fmla="*/ 230 h 301"/>
                <a:gd name="T8" fmla="*/ 126 w 170"/>
                <a:gd name="T9" fmla="*/ 301 h 301"/>
                <a:gd name="T10" fmla="*/ 157 w 170"/>
                <a:gd name="T11" fmla="*/ 139 h 301"/>
                <a:gd name="T12" fmla="*/ 36 w 170"/>
                <a:gd name="T13" fmla="*/ 16 h 301"/>
                <a:gd name="T14" fmla="*/ 141 w 170"/>
                <a:gd name="T15" fmla="*/ 12 h 301"/>
                <a:gd name="T16" fmla="*/ 111 w 170"/>
                <a:gd name="T17" fmla="*/ 17 h 301"/>
                <a:gd name="T18" fmla="*/ 121 w 170"/>
                <a:gd name="T19" fmla="*/ 27 h 301"/>
                <a:gd name="T20" fmla="*/ 28 w 170"/>
                <a:gd name="T21" fmla="*/ 30 h 301"/>
                <a:gd name="T22" fmla="*/ 123 w 170"/>
                <a:gd name="T23" fmla="*/ 291 h 301"/>
                <a:gd name="T24" fmla="*/ 44 w 170"/>
                <a:gd name="T25" fmla="*/ 270 h 301"/>
                <a:gd name="T26" fmla="*/ 33 w 170"/>
                <a:gd name="T27" fmla="*/ 249 h 301"/>
                <a:gd name="T28" fmla="*/ 29 w 170"/>
                <a:gd name="T29" fmla="*/ 288 h 301"/>
                <a:gd name="T30" fmla="*/ 21 w 170"/>
                <a:gd name="T31" fmla="*/ 257 h 301"/>
                <a:gd name="T32" fmla="*/ 18 w 170"/>
                <a:gd name="T33" fmla="*/ 285 h 301"/>
                <a:gd name="T34" fmla="*/ 17 w 170"/>
                <a:gd name="T35" fmla="*/ 215 h 301"/>
                <a:gd name="T36" fmla="*/ 13 w 170"/>
                <a:gd name="T37" fmla="*/ 286 h 301"/>
                <a:gd name="T38" fmla="*/ 9 w 170"/>
                <a:gd name="T39" fmla="*/ 247 h 301"/>
                <a:gd name="T40" fmla="*/ 12 w 170"/>
                <a:gd name="T41" fmla="*/ 172 h 301"/>
                <a:gd name="T42" fmla="*/ 119 w 170"/>
                <a:gd name="T43" fmla="*/ 38 h 301"/>
                <a:gd name="T44" fmla="*/ 126 w 170"/>
                <a:gd name="T45" fmla="*/ 37 h 301"/>
                <a:gd name="T46" fmla="*/ 145 w 170"/>
                <a:gd name="T47" fmla="*/ 28 h 301"/>
                <a:gd name="T48" fmla="*/ 129 w 170"/>
                <a:gd name="T49" fmla="*/ 86 h 301"/>
                <a:gd name="T50" fmla="*/ 158 w 170"/>
                <a:gd name="T51" fmla="*/ 232 h 301"/>
                <a:gd name="T52" fmla="*/ 152 w 170"/>
                <a:gd name="T53" fmla="*/ 270 h 301"/>
                <a:gd name="T54" fmla="*/ 145 w 170"/>
                <a:gd name="T55" fmla="*/ 236 h 301"/>
                <a:gd name="T56" fmla="*/ 142 w 170"/>
                <a:gd name="T57" fmla="*/ 280 h 301"/>
                <a:gd name="T58" fmla="*/ 138 w 170"/>
                <a:gd name="T59" fmla="*/ 197 h 301"/>
                <a:gd name="T60" fmla="*/ 135 w 170"/>
                <a:gd name="T61" fmla="*/ 277 h 301"/>
                <a:gd name="T62" fmla="*/ 133 w 170"/>
                <a:gd name="T63" fmla="*/ 290 h 301"/>
                <a:gd name="T64" fmla="*/ 146 w 170"/>
                <a:gd name="T65" fmla="*/ 128 h 301"/>
                <a:gd name="T66" fmla="*/ 158 w 170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1">
                  <a:moveTo>
                    <a:pt x="157" y="139"/>
                  </a:moveTo>
                  <a:cubicBezTo>
                    <a:pt x="152" y="96"/>
                    <a:pt x="154" y="52"/>
                    <a:pt x="150" y="7"/>
                  </a:cubicBezTo>
                  <a:cubicBezTo>
                    <a:pt x="144" y="1"/>
                    <a:pt x="138" y="0"/>
                    <a:pt x="131" y="1"/>
                  </a:cubicBezTo>
                  <a:cubicBezTo>
                    <a:pt x="100" y="3"/>
                    <a:pt x="60" y="5"/>
                    <a:pt x="29" y="9"/>
                  </a:cubicBezTo>
                  <a:cubicBezTo>
                    <a:pt x="25" y="15"/>
                    <a:pt x="30" y="17"/>
                    <a:pt x="26" y="22"/>
                  </a:cubicBezTo>
                  <a:cubicBezTo>
                    <a:pt x="22" y="28"/>
                    <a:pt x="12" y="27"/>
                    <a:pt x="8" y="34"/>
                  </a:cubicBezTo>
                  <a:cubicBezTo>
                    <a:pt x="6" y="59"/>
                    <a:pt x="5" y="90"/>
                    <a:pt x="4" y="124"/>
                  </a:cubicBezTo>
                  <a:cubicBezTo>
                    <a:pt x="2" y="159"/>
                    <a:pt x="5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3" y="299"/>
                    <a:pt x="83" y="296"/>
                    <a:pt x="126" y="301"/>
                  </a:cubicBezTo>
                  <a:cubicBezTo>
                    <a:pt x="145" y="293"/>
                    <a:pt x="157" y="278"/>
                    <a:pt x="165" y="260"/>
                  </a:cubicBezTo>
                  <a:cubicBezTo>
                    <a:pt x="170" y="221"/>
                    <a:pt x="162" y="182"/>
                    <a:pt x="157" y="139"/>
                  </a:cubicBezTo>
                  <a:close/>
                  <a:moveTo>
                    <a:pt x="65" y="20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4"/>
                    <a:pt x="93" y="10"/>
                    <a:pt x="118" y="9"/>
                  </a:cubicBezTo>
                  <a:cubicBezTo>
                    <a:pt x="126" y="9"/>
                    <a:pt x="136" y="6"/>
                    <a:pt x="141" y="12"/>
                  </a:cubicBezTo>
                  <a:cubicBezTo>
                    <a:pt x="129" y="19"/>
                    <a:pt x="107" y="6"/>
                    <a:pt x="96" y="17"/>
                  </a:cubicBezTo>
                  <a:cubicBezTo>
                    <a:pt x="99" y="21"/>
                    <a:pt x="106" y="17"/>
                    <a:pt x="111" y="17"/>
                  </a:cubicBezTo>
                  <a:cubicBezTo>
                    <a:pt x="110" y="24"/>
                    <a:pt x="123" y="24"/>
                    <a:pt x="133" y="25"/>
                  </a:cubicBezTo>
                  <a:cubicBezTo>
                    <a:pt x="133" y="30"/>
                    <a:pt x="124" y="28"/>
                    <a:pt x="121" y="27"/>
                  </a:cubicBezTo>
                  <a:cubicBezTo>
                    <a:pt x="119" y="27"/>
                    <a:pt x="120" y="30"/>
                    <a:pt x="118" y="30"/>
                  </a:cubicBezTo>
                  <a:cubicBezTo>
                    <a:pt x="86" y="30"/>
                    <a:pt x="56" y="30"/>
                    <a:pt x="28" y="30"/>
                  </a:cubicBezTo>
                  <a:cubicBezTo>
                    <a:pt x="32" y="17"/>
                    <a:pt x="54" y="28"/>
                    <a:pt x="65" y="20"/>
                  </a:cubicBezTo>
                  <a:close/>
                  <a:moveTo>
                    <a:pt x="123" y="291"/>
                  </a:moveTo>
                  <a:cubicBezTo>
                    <a:pt x="99" y="289"/>
                    <a:pt x="71" y="291"/>
                    <a:pt x="49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29" y="284"/>
                    <a:pt x="42" y="255"/>
                    <a:pt x="33" y="249"/>
                  </a:cubicBezTo>
                  <a:cubicBezTo>
                    <a:pt x="29" y="252"/>
                    <a:pt x="29" y="263"/>
                    <a:pt x="29" y="270"/>
                  </a:cubicBezTo>
                  <a:cubicBezTo>
                    <a:pt x="29" y="277"/>
                    <a:pt x="31" y="282"/>
                    <a:pt x="29" y="288"/>
                  </a:cubicBezTo>
                  <a:cubicBezTo>
                    <a:pt x="23" y="272"/>
                    <a:pt x="28" y="250"/>
                    <a:pt x="28" y="235"/>
                  </a:cubicBezTo>
                  <a:cubicBezTo>
                    <a:pt x="19" y="237"/>
                    <a:pt x="21" y="249"/>
                    <a:pt x="21" y="257"/>
                  </a:cubicBezTo>
                  <a:cubicBezTo>
                    <a:pt x="21" y="267"/>
                    <a:pt x="22" y="277"/>
                    <a:pt x="20" y="287"/>
                  </a:cubicBezTo>
                  <a:cubicBezTo>
                    <a:pt x="16" y="288"/>
                    <a:pt x="18" y="285"/>
                    <a:pt x="18" y="285"/>
                  </a:cubicBezTo>
                  <a:cubicBezTo>
                    <a:pt x="18" y="274"/>
                    <a:pt x="20" y="243"/>
                    <a:pt x="20" y="231"/>
                  </a:cubicBezTo>
                  <a:cubicBezTo>
                    <a:pt x="20" y="226"/>
                    <a:pt x="22" y="219"/>
                    <a:pt x="17" y="215"/>
                  </a:cubicBezTo>
                  <a:cubicBezTo>
                    <a:pt x="12" y="219"/>
                    <a:pt x="15" y="229"/>
                    <a:pt x="14" y="237"/>
                  </a:cubicBezTo>
                  <a:cubicBezTo>
                    <a:pt x="14" y="255"/>
                    <a:pt x="11" y="273"/>
                    <a:pt x="13" y="286"/>
                  </a:cubicBezTo>
                  <a:cubicBezTo>
                    <a:pt x="7" y="286"/>
                    <a:pt x="8" y="272"/>
                    <a:pt x="8" y="268"/>
                  </a:cubicBezTo>
                  <a:cubicBezTo>
                    <a:pt x="7" y="261"/>
                    <a:pt x="9" y="253"/>
                    <a:pt x="9" y="247"/>
                  </a:cubicBezTo>
                  <a:cubicBezTo>
                    <a:pt x="10" y="230"/>
                    <a:pt x="9" y="212"/>
                    <a:pt x="9" y="197"/>
                  </a:cubicBezTo>
                  <a:cubicBezTo>
                    <a:pt x="9" y="189"/>
                    <a:pt x="11" y="181"/>
                    <a:pt x="12" y="172"/>
                  </a:cubicBezTo>
                  <a:cubicBezTo>
                    <a:pt x="13" y="136"/>
                    <a:pt x="9" y="87"/>
                    <a:pt x="14" y="38"/>
                  </a:cubicBezTo>
                  <a:cubicBezTo>
                    <a:pt x="52" y="40"/>
                    <a:pt x="85" y="39"/>
                    <a:pt x="119" y="38"/>
                  </a:cubicBezTo>
                  <a:cubicBezTo>
                    <a:pt x="122" y="126"/>
                    <a:pt x="131" y="216"/>
                    <a:pt x="123" y="291"/>
                  </a:cubicBezTo>
                  <a:close/>
                  <a:moveTo>
                    <a:pt x="126" y="37"/>
                  </a:moveTo>
                  <a:cubicBezTo>
                    <a:pt x="134" y="35"/>
                    <a:pt x="140" y="32"/>
                    <a:pt x="142" y="25"/>
                  </a:cubicBezTo>
                  <a:cubicBezTo>
                    <a:pt x="145" y="24"/>
                    <a:pt x="145" y="26"/>
                    <a:pt x="145" y="28"/>
                  </a:cubicBezTo>
                  <a:cubicBezTo>
                    <a:pt x="144" y="38"/>
                    <a:pt x="146" y="65"/>
                    <a:pt x="146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8" y="64"/>
                    <a:pt x="129" y="55"/>
                    <a:pt x="126" y="37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9"/>
                    <a:pt x="154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3" y="254"/>
                    <a:pt x="156" y="223"/>
                    <a:pt x="149" y="211"/>
                  </a:cubicBezTo>
                  <a:cubicBezTo>
                    <a:pt x="142" y="214"/>
                    <a:pt x="145" y="227"/>
                    <a:pt x="145" y="236"/>
                  </a:cubicBezTo>
                  <a:cubicBezTo>
                    <a:pt x="144" y="246"/>
                    <a:pt x="143" y="258"/>
                    <a:pt x="144" y="266"/>
                  </a:cubicBezTo>
                  <a:cubicBezTo>
                    <a:pt x="144" y="272"/>
                    <a:pt x="151" y="280"/>
                    <a:pt x="142" y="280"/>
                  </a:cubicBezTo>
                  <a:cubicBezTo>
                    <a:pt x="143" y="275"/>
                    <a:pt x="141" y="267"/>
                    <a:pt x="141" y="259"/>
                  </a:cubicBezTo>
                  <a:cubicBezTo>
                    <a:pt x="141" y="240"/>
                    <a:pt x="146" y="213"/>
                    <a:pt x="138" y="197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40"/>
                    <a:pt x="137" y="264"/>
                    <a:pt x="135" y="277"/>
                  </a:cubicBezTo>
                  <a:cubicBezTo>
                    <a:pt x="135" y="281"/>
                    <a:pt x="136" y="283"/>
                    <a:pt x="140" y="283"/>
                  </a:cubicBezTo>
                  <a:cubicBezTo>
                    <a:pt x="139" y="287"/>
                    <a:pt x="133" y="286"/>
                    <a:pt x="133" y="290"/>
                  </a:cubicBezTo>
                  <a:cubicBezTo>
                    <a:pt x="134" y="231"/>
                    <a:pt x="133" y="193"/>
                    <a:pt x="130" y="134"/>
                  </a:cubicBezTo>
                  <a:cubicBezTo>
                    <a:pt x="139" y="135"/>
                    <a:pt x="143" y="132"/>
                    <a:pt x="146" y="128"/>
                  </a:cubicBezTo>
                  <a:cubicBezTo>
                    <a:pt x="148" y="127"/>
                    <a:pt x="149" y="128"/>
                    <a:pt x="149" y="129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576"/>
            <p:cNvSpPr>
              <a:spLocks noEditPoints="1"/>
            </p:cNvSpPr>
            <p:nvPr/>
          </p:nvSpPr>
          <p:spPr bwMode="auto">
            <a:xfrm>
              <a:off x="3616531" y="5724436"/>
              <a:ext cx="712939" cy="489079"/>
            </a:xfrm>
            <a:custGeom>
              <a:avLst/>
              <a:gdLst>
                <a:gd name="T0" fmla="*/ 173 w 191"/>
                <a:gd name="T1" fmla="*/ 127 h 131"/>
                <a:gd name="T2" fmla="*/ 178 w 191"/>
                <a:gd name="T3" fmla="*/ 2 h 131"/>
                <a:gd name="T4" fmla="*/ 3 w 191"/>
                <a:gd name="T5" fmla="*/ 72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8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0 h 131"/>
                <a:gd name="T48" fmla="*/ 98 w 191"/>
                <a:gd name="T49" fmla="*/ 70 h 131"/>
                <a:gd name="T50" fmla="*/ 54 w 191"/>
                <a:gd name="T51" fmla="*/ 116 h 131"/>
                <a:gd name="T52" fmla="*/ 114 w 191"/>
                <a:gd name="T53" fmla="*/ 13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3 h 131"/>
                <a:gd name="T76" fmla="*/ 30 w 191"/>
                <a:gd name="T77" fmla="*/ 84 h 131"/>
                <a:gd name="T78" fmla="*/ 34 w 191"/>
                <a:gd name="T79" fmla="*/ 55 h 131"/>
                <a:gd name="T80" fmla="*/ 51 w 191"/>
                <a:gd name="T81" fmla="*/ 13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6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6"/>
                  </a:cubicBezTo>
                  <a:cubicBezTo>
                    <a:pt x="5" y="30"/>
                    <a:pt x="4" y="55"/>
                    <a:pt x="3" y="72"/>
                  </a:cubicBezTo>
                  <a:cubicBezTo>
                    <a:pt x="2" y="80"/>
                    <a:pt x="0" y="88"/>
                    <a:pt x="0" y="93"/>
                  </a:cubicBezTo>
                  <a:cubicBezTo>
                    <a:pt x="1" y="119"/>
                    <a:pt x="16" y="125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1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19"/>
                  </a:cubicBezTo>
                  <a:cubicBezTo>
                    <a:pt x="146" y="103"/>
                    <a:pt x="156" y="93"/>
                    <a:pt x="164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2" y="72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8"/>
                    <a:pt x="164" y="72"/>
                    <a:pt x="156" y="75"/>
                  </a:cubicBezTo>
                  <a:cubicBezTo>
                    <a:pt x="157" y="91"/>
                    <a:pt x="137" y="103"/>
                    <a:pt x="137" y="118"/>
                  </a:cubicBezTo>
                  <a:cubicBezTo>
                    <a:pt x="129" y="122"/>
                    <a:pt x="124" y="118"/>
                    <a:pt x="113" y="119"/>
                  </a:cubicBezTo>
                  <a:cubicBezTo>
                    <a:pt x="117" y="102"/>
                    <a:pt x="127" y="93"/>
                    <a:pt x="134" y="80"/>
                  </a:cubicBezTo>
                  <a:cubicBezTo>
                    <a:pt x="136" y="79"/>
                    <a:pt x="138" y="84"/>
                    <a:pt x="139" y="80"/>
                  </a:cubicBezTo>
                  <a:cubicBezTo>
                    <a:pt x="138" y="90"/>
                    <a:pt x="126" y="102"/>
                    <a:pt x="123" y="115"/>
                  </a:cubicBezTo>
                  <a:cubicBezTo>
                    <a:pt x="130" y="117"/>
                    <a:pt x="133" y="107"/>
                    <a:pt x="135" y="102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8" y="41"/>
                    <a:pt x="172" y="29"/>
                    <a:pt x="181" y="23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3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49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1"/>
                    <a:pt x="158" y="33"/>
                    <a:pt x="171" y="12"/>
                  </a:cubicBezTo>
                  <a:cubicBezTo>
                    <a:pt x="174" y="12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2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8"/>
                  </a:cubicBezTo>
                  <a:cubicBezTo>
                    <a:pt x="121" y="92"/>
                    <a:pt x="112" y="103"/>
                    <a:pt x="106" y="118"/>
                  </a:cubicBezTo>
                  <a:cubicBezTo>
                    <a:pt x="102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2" y="74"/>
                    <a:pt x="121" y="72"/>
                    <a:pt x="119" y="72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1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3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79"/>
                  </a:cubicBezTo>
                  <a:cubicBezTo>
                    <a:pt x="107" y="93"/>
                    <a:pt x="91" y="102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6"/>
                  </a:cubicBezTo>
                  <a:cubicBezTo>
                    <a:pt x="109" y="73"/>
                    <a:pt x="108" y="72"/>
                    <a:pt x="105" y="72"/>
                  </a:cubicBezTo>
                  <a:cubicBezTo>
                    <a:pt x="111" y="62"/>
                    <a:pt x="116" y="51"/>
                    <a:pt x="127" y="46"/>
                  </a:cubicBezTo>
                  <a:cubicBezTo>
                    <a:pt x="132" y="32"/>
                    <a:pt x="140" y="20"/>
                    <a:pt x="150" y="11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8"/>
                    <a:pt x="98" y="47"/>
                  </a:cubicBezTo>
                  <a:cubicBezTo>
                    <a:pt x="90" y="72"/>
                    <a:pt x="73" y="89"/>
                    <a:pt x="65" y="115"/>
                  </a:cubicBezTo>
                  <a:cubicBezTo>
                    <a:pt x="71" y="116"/>
                    <a:pt x="71" y="110"/>
                    <a:pt x="73" y="106"/>
                  </a:cubicBezTo>
                  <a:cubicBezTo>
                    <a:pt x="78" y="98"/>
                    <a:pt x="85" y="86"/>
                    <a:pt x="92" y="77"/>
                  </a:cubicBezTo>
                  <a:cubicBezTo>
                    <a:pt x="93" y="74"/>
                    <a:pt x="90" y="74"/>
                    <a:pt x="91" y="70"/>
                  </a:cubicBezTo>
                  <a:cubicBezTo>
                    <a:pt x="104" y="52"/>
                    <a:pt x="120" y="29"/>
                    <a:pt x="131" y="12"/>
                  </a:cubicBezTo>
                  <a:cubicBezTo>
                    <a:pt x="134" y="12"/>
                    <a:pt x="137" y="12"/>
                    <a:pt x="139" y="12"/>
                  </a:cubicBezTo>
                  <a:cubicBezTo>
                    <a:pt x="128" y="34"/>
                    <a:pt x="111" y="51"/>
                    <a:pt x="98" y="70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4" y="64"/>
                    <a:pt x="94" y="58"/>
                    <a:pt x="90" y="44"/>
                  </a:cubicBezTo>
                  <a:cubicBezTo>
                    <a:pt x="98" y="34"/>
                    <a:pt x="105" y="22"/>
                    <a:pt x="114" y="13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89"/>
                    <a:pt x="53" y="101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5"/>
                  </a:cubicBezTo>
                  <a:cubicBezTo>
                    <a:pt x="66" y="64"/>
                    <a:pt x="72" y="59"/>
                    <a:pt x="76" y="52"/>
                  </a:cubicBezTo>
                  <a:cubicBezTo>
                    <a:pt x="77" y="47"/>
                    <a:pt x="74" y="47"/>
                    <a:pt x="74" y="43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2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0"/>
                    <a:pt x="84" y="22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4"/>
                    <a:pt x="69" y="54"/>
                  </a:cubicBezTo>
                  <a:cubicBezTo>
                    <a:pt x="64" y="65"/>
                    <a:pt x="57" y="75"/>
                    <a:pt x="51" y="85"/>
                  </a:cubicBezTo>
                  <a:cubicBezTo>
                    <a:pt x="45" y="94"/>
                    <a:pt x="42" y="107"/>
                    <a:pt x="33" y="114"/>
                  </a:cubicBezTo>
                  <a:cubicBezTo>
                    <a:pt x="36" y="99"/>
                    <a:pt x="44" y="91"/>
                    <a:pt x="51" y="81"/>
                  </a:cubicBezTo>
                  <a:cubicBezTo>
                    <a:pt x="52" y="76"/>
                    <a:pt x="47" y="78"/>
                    <a:pt x="48" y="73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1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4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3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0" y="65"/>
                    <a:pt x="25" y="71"/>
                    <a:pt x="30" y="84"/>
                  </a:cubicBezTo>
                  <a:cubicBezTo>
                    <a:pt x="24" y="90"/>
                    <a:pt x="22" y="100"/>
                    <a:pt x="15" y="106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1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4"/>
                    <a:pt x="37" y="30"/>
                  </a:cubicBezTo>
                  <a:cubicBezTo>
                    <a:pt x="40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1" y="12"/>
                    <a:pt x="22" y="15"/>
                    <a:pt x="26" y="14"/>
                  </a:cubicBezTo>
                  <a:cubicBezTo>
                    <a:pt x="24" y="20"/>
                    <a:pt x="19" y="23"/>
                    <a:pt x="18" y="29"/>
                  </a:cubicBezTo>
                  <a:cubicBezTo>
                    <a:pt x="14" y="24"/>
                    <a:pt x="18" y="17"/>
                    <a:pt x="18" y="12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4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5"/>
                    <a:pt x="24" y="39"/>
                    <a:pt x="14" y="49"/>
                  </a:cubicBezTo>
                  <a:cubicBezTo>
                    <a:pt x="17" y="36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5" y="59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5"/>
                  </a:cubicBezTo>
                  <a:cubicBezTo>
                    <a:pt x="15" y="79"/>
                    <a:pt x="17" y="86"/>
                    <a:pt x="14" y="89"/>
                  </a:cubicBezTo>
                  <a:cubicBezTo>
                    <a:pt x="8" y="78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577"/>
            <p:cNvSpPr>
              <a:spLocks noEditPoints="1"/>
            </p:cNvSpPr>
            <p:nvPr/>
          </p:nvSpPr>
          <p:spPr bwMode="auto">
            <a:xfrm>
              <a:off x="1896234" y="6147819"/>
              <a:ext cx="231158" cy="199525"/>
            </a:xfrm>
            <a:custGeom>
              <a:avLst/>
              <a:gdLst>
                <a:gd name="T0" fmla="*/ 59 w 62"/>
                <a:gd name="T1" fmla="*/ 46 h 54"/>
                <a:gd name="T2" fmla="*/ 55 w 62"/>
                <a:gd name="T3" fmla="*/ 0 h 54"/>
                <a:gd name="T4" fmla="*/ 3 w 62"/>
                <a:gd name="T5" fmla="*/ 7 h 54"/>
                <a:gd name="T6" fmla="*/ 2 w 62"/>
                <a:gd name="T7" fmla="*/ 52 h 54"/>
                <a:gd name="T8" fmla="*/ 59 w 62"/>
                <a:gd name="T9" fmla="*/ 46 h 54"/>
                <a:gd name="T10" fmla="*/ 49 w 62"/>
                <a:gd name="T11" fmla="*/ 40 h 54"/>
                <a:gd name="T12" fmla="*/ 51 w 62"/>
                <a:gd name="T13" fmla="*/ 31 h 54"/>
                <a:gd name="T14" fmla="*/ 49 w 62"/>
                <a:gd name="T15" fmla="*/ 40 h 54"/>
                <a:gd name="T16" fmla="*/ 51 w 62"/>
                <a:gd name="T17" fmla="*/ 18 h 54"/>
                <a:gd name="T18" fmla="*/ 39 w 62"/>
                <a:gd name="T19" fmla="*/ 41 h 54"/>
                <a:gd name="T20" fmla="*/ 51 w 62"/>
                <a:gd name="T21" fmla="*/ 18 h 54"/>
                <a:gd name="T22" fmla="*/ 27 w 62"/>
                <a:gd name="T23" fmla="*/ 43 h 54"/>
                <a:gd name="T24" fmla="*/ 34 w 62"/>
                <a:gd name="T25" fmla="*/ 29 h 54"/>
                <a:gd name="T26" fmla="*/ 27 w 62"/>
                <a:gd name="T27" fmla="*/ 43 h 54"/>
                <a:gd name="T28" fmla="*/ 34 w 62"/>
                <a:gd name="T29" fmla="*/ 15 h 54"/>
                <a:gd name="T30" fmla="*/ 22 w 62"/>
                <a:gd name="T31" fmla="*/ 41 h 54"/>
                <a:gd name="T32" fmla="*/ 14 w 62"/>
                <a:gd name="T33" fmla="*/ 44 h 54"/>
                <a:gd name="T34" fmla="*/ 30 w 62"/>
                <a:gd name="T35" fmla="*/ 15 h 54"/>
                <a:gd name="T36" fmla="*/ 34 w 62"/>
                <a:gd name="T37" fmla="*/ 15 h 54"/>
                <a:gd name="T38" fmla="*/ 19 w 62"/>
                <a:gd name="T39" fmla="*/ 13 h 54"/>
                <a:gd name="T40" fmla="*/ 23 w 62"/>
                <a:gd name="T41" fmla="*/ 15 h 54"/>
                <a:gd name="T42" fmla="*/ 11 w 62"/>
                <a:gd name="T43" fmla="*/ 41 h 54"/>
                <a:gd name="T44" fmla="*/ 19 w 62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4">
                  <a:moveTo>
                    <a:pt x="59" y="46"/>
                  </a:moveTo>
                  <a:cubicBezTo>
                    <a:pt x="59" y="28"/>
                    <a:pt x="62" y="13"/>
                    <a:pt x="55" y="0"/>
                  </a:cubicBezTo>
                  <a:cubicBezTo>
                    <a:pt x="41" y="1"/>
                    <a:pt x="16" y="1"/>
                    <a:pt x="3" y="7"/>
                  </a:cubicBezTo>
                  <a:cubicBezTo>
                    <a:pt x="2" y="17"/>
                    <a:pt x="0" y="43"/>
                    <a:pt x="2" y="52"/>
                  </a:cubicBezTo>
                  <a:cubicBezTo>
                    <a:pt x="20" y="54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5"/>
                    <a:pt x="51" y="31"/>
                  </a:cubicBezTo>
                  <a:cubicBezTo>
                    <a:pt x="53" y="34"/>
                    <a:pt x="54" y="41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5"/>
                    <a:pt x="43" y="21"/>
                    <a:pt x="51" y="18"/>
                  </a:cubicBezTo>
                  <a:close/>
                  <a:moveTo>
                    <a:pt x="27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7" y="43"/>
                  </a:cubicBezTo>
                  <a:close/>
                  <a:moveTo>
                    <a:pt x="34" y="15"/>
                  </a:moveTo>
                  <a:cubicBezTo>
                    <a:pt x="35" y="23"/>
                    <a:pt x="22" y="35"/>
                    <a:pt x="22" y="41"/>
                  </a:cubicBezTo>
                  <a:cubicBezTo>
                    <a:pt x="20" y="43"/>
                    <a:pt x="17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1" y="15"/>
                    <a:pt x="32" y="15"/>
                    <a:pt x="34" y="15"/>
                  </a:cubicBezTo>
                  <a:close/>
                  <a:moveTo>
                    <a:pt x="19" y="13"/>
                  </a:moveTo>
                  <a:cubicBezTo>
                    <a:pt x="20" y="14"/>
                    <a:pt x="21" y="15"/>
                    <a:pt x="23" y="15"/>
                  </a:cubicBezTo>
                  <a:cubicBezTo>
                    <a:pt x="19" y="24"/>
                    <a:pt x="14" y="31"/>
                    <a:pt x="11" y="41"/>
                  </a:cubicBezTo>
                  <a:cubicBezTo>
                    <a:pt x="7" y="31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578"/>
            <p:cNvSpPr>
              <a:spLocks noEditPoints="1"/>
            </p:cNvSpPr>
            <p:nvPr/>
          </p:nvSpPr>
          <p:spPr bwMode="auto">
            <a:xfrm>
              <a:off x="1090832" y="5940993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8 h 324"/>
                <a:gd name="T8" fmla="*/ 11 w 160"/>
                <a:gd name="T9" fmla="*/ 76 h 324"/>
                <a:gd name="T10" fmla="*/ 15 w 160"/>
                <a:gd name="T11" fmla="*/ 11 h 324"/>
                <a:gd name="T12" fmla="*/ 7 w 160"/>
                <a:gd name="T13" fmla="*/ 139 h 324"/>
                <a:gd name="T14" fmla="*/ 11 w 160"/>
                <a:gd name="T15" fmla="*/ 311 h 324"/>
                <a:gd name="T16" fmla="*/ 141 w 160"/>
                <a:gd name="T17" fmla="*/ 310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5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0 h 324"/>
                <a:gd name="T32" fmla="*/ 106 w 160"/>
                <a:gd name="T33" fmla="*/ 56 h 324"/>
                <a:gd name="T34" fmla="*/ 88 w 160"/>
                <a:gd name="T35" fmla="*/ 67 h 324"/>
                <a:gd name="T36" fmla="*/ 106 w 160"/>
                <a:gd name="T37" fmla="*/ 56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19 h 324"/>
                <a:gd name="T46" fmla="*/ 81 w 160"/>
                <a:gd name="T47" fmla="*/ 151 h 324"/>
                <a:gd name="T48" fmla="*/ 78 w 160"/>
                <a:gd name="T49" fmla="*/ 119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69 h 324"/>
                <a:gd name="T64" fmla="*/ 50 w 160"/>
                <a:gd name="T65" fmla="*/ 12 h 324"/>
                <a:gd name="T66" fmla="*/ 22 w 160"/>
                <a:gd name="T67" fmla="*/ 69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8 h 324"/>
                <a:gd name="T76" fmla="*/ 13 w 160"/>
                <a:gd name="T77" fmla="*/ 157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0 h 324"/>
                <a:gd name="T84" fmla="*/ 98 w 160"/>
                <a:gd name="T85" fmla="*/ 172 h 324"/>
                <a:gd name="T86" fmla="*/ 28 w 160"/>
                <a:gd name="T87" fmla="*/ 240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0 h 324"/>
                <a:gd name="T100" fmla="*/ 124 w 160"/>
                <a:gd name="T101" fmla="*/ 130 h 324"/>
                <a:gd name="T102" fmla="*/ 117 w 160"/>
                <a:gd name="T103" fmla="*/ 130 h 324"/>
                <a:gd name="T104" fmla="*/ 132 w 160"/>
                <a:gd name="T105" fmla="*/ 108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8"/>
                    <a:pt x="80" y="78"/>
                  </a:cubicBezTo>
                  <a:cubicBezTo>
                    <a:pt x="81" y="96"/>
                    <a:pt x="80" y="110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89"/>
                    <a:pt x="61" y="39"/>
                    <a:pt x="57" y="7"/>
                  </a:cubicBezTo>
                  <a:cubicBezTo>
                    <a:pt x="39" y="0"/>
                    <a:pt x="15" y="0"/>
                    <a:pt x="0" y="8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9" y="49"/>
                    <a:pt x="8" y="35"/>
                  </a:cubicBezTo>
                  <a:cubicBezTo>
                    <a:pt x="7" y="26"/>
                    <a:pt x="4" y="13"/>
                    <a:pt x="15" y="11"/>
                  </a:cubicBezTo>
                  <a:cubicBezTo>
                    <a:pt x="13" y="51"/>
                    <a:pt x="20" y="91"/>
                    <a:pt x="25" y="129"/>
                  </a:cubicBezTo>
                  <a:cubicBezTo>
                    <a:pt x="18" y="131"/>
                    <a:pt x="12" y="135"/>
                    <a:pt x="7" y="139"/>
                  </a:cubicBezTo>
                  <a:cubicBezTo>
                    <a:pt x="2" y="151"/>
                    <a:pt x="6" y="160"/>
                    <a:pt x="7" y="172"/>
                  </a:cubicBezTo>
                  <a:cubicBezTo>
                    <a:pt x="9" y="217"/>
                    <a:pt x="3" y="270"/>
                    <a:pt x="11" y="311"/>
                  </a:cubicBezTo>
                  <a:cubicBezTo>
                    <a:pt x="27" y="324"/>
                    <a:pt x="53" y="321"/>
                    <a:pt x="76" y="319"/>
                  </a:cubicBezTo>
                  <a:cubicBezTo>
                    <a:pt x="98" y="318"/>
                    <a:pt x="120" y="311"/>
                    <a:pt x="141" y="310"/>
                  </a:cubicBezTo>
                  <a:cubicBezTo>
                    <a:pt x="151" y="293"/>
                    <a:pt x="149" y="269"/>
                    <a:pt x="150" y="244"/>
                  </a:cubicBezTo>
                  <a:cubicBezTo>
                    <a:pt x="153" y="212"/>
                    <a:pt x="157" y="173"/>
                    <a:pt x="153" y="134"/>
                  </a:cubicBezTo>
                  <a:cubicBezTo>
                    <a:pt x="147" y="128"/>
                    <a:pt x="140" y="124"/>
                    <a:pt x="129" y="123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8"/>
                    <a:pt x="109" y="149"/>
                  </a:cubicBezTo>
                  <a:cubicBezTo>
                    <a:pt x="99" y="147"/>
                    <a:pt x="103" y="134"/>
                    <a:pt x="102" y="125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7"/>
                    <a:pt x="106" y="48"/>
                  </a:cubicBezTo>
                  <a:cubicBezTo>
                    <a:pt x="100" y="50"/>
                    <a:pt x="93" y="50"/>
                    <a:pt x="85" y="50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6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5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6"/>
                  </a:cubicBezTo>
                  <a:close/>
                  <a:moveTo>
                    <a:pt x="96" y="132"/>
                  </a:moveTo>
                  <a:cubicBezTo>
                    <a:pt x="96" y="139"/>
                    <a:pt x="101" y="152"/>
                    <a:pt x="90" y="150"/>
                  </a:cubicBezTo>
                  <a:cubicBezTo>
                    <a:pt x="89" y="150"/>
                    <a:pt x="87" y="142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0"/>
                    <a:pt x="95" y="111"/>
                    <a:pt x="96" y="132"/>
                  </a:cubicBezTo>
                  <a:close/>
                  <a:moveTo>
                    <a:pt x="78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8"/>
                    <a:pt x="81" y="151"/>
                  </a:cubicBezTo>
                  <a:cubicBezTo>
                    <a:pt x="73" y="149"/>
                    <a:pt x="70" y="150"/>
                    <a:pt x="64" y="151"/>
                  </a:cubicBezTo>
                  <a:cubicBezTo>
                    <a:pt x="62" y="138"/>
                    <a:pt x="76" y="132"/>
                    <a:pt x="78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2" y="131"/>
                    <a:pt x="62" y="137"/>
                  </a:cubicBezTo>
                  <a:cubicBezTo>
                    <a:pt x="60" y="134"/>
                    <a:pt x="60" y="129"/>
                    <a:pt x="60" y="124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7"/>
                    <a:pt x="56" y="152"/>
                  </a:cubicBezTo>
                  <a:cubicBezTo>
                    <a:pt x="49" y="151"/>
                    <a:pt x="42" y="151"/>
                    <a:pt x="34" y="151"/>
                  </a:cubicBezTo>
                  <a:cubicBezTo>
                    <a:pt x="31" y="137"/>
                    <a:pt x="32" y="118"/>
                    <a:pt x="29" y="104"/>
                  </a:cubicBezTo>
                  <a:cubicBezTo>
                    <a:pt x="40" y="105"/>
                    <a:pt x="40" y="105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5"/>
                    <a:pt x="54" y="87"/>
                  </a:cubicBezTo>
                  <a:cubicBezTo>
                    <a:pt x="54" y="90"/>
                    <a:pt x="54" y="92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69"/>
                  </a:moveTo>
                  <a:cubicBezTo>
                    <a:pt x="23" y="47"/>
                    <a:pt x="18" y="22"/>
                    <a:pt x="21" y="9"/>
                  </a:cubicBezTo>
                  <a:cubicBezTo>
                    <a:pt x="31" y="8"/>
                    <a:pt x="41" y="9"/>
                    <a:pt x="50" y="12"/>
                  </a:cubicBezTo>
                  <a:cubicBezTo>
                    <a:pt x="57" y="34"/>
                    <a:pt x="52" y="57"/>
                    <a:pt x="54" y="72"/>
                  </a:cubicBezTo>
                  <a:cubicBezTo>
                    <a:pt x="43" y="74"/>
                    <a:pt x="31" y="73"/>
                    <a:pt x="22" y="69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5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59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6"/>
                    <a:pt x="14" y="170"/>
                    <a:pt x="13" y="157"/>
                  </a:cubicBezTo>
                  <a:cubicBezTo>
                    <a:pt x="17" y="152"/>
                    <a:pt x="26" y="158"/>
                    <a:pt x="33" y="159"/>
                  </a:cubicBezTo>
                  <a:close/>
                  <a:moveTo>
                    <a:pt x="33" y="173"/>
                  </a:moveTo>
                  <a:cubicBezTo>
                    <a:pt x="33" y="185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5"/>
                    <a:pt x="33" y="173"/>
                  </a:cubicBezTo>
                  <a:close/>
                  <a:moveTo>
                    <a:pt x="28" y="240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2"/>
                  </a:cubicBezTo>
                  <a:cubicBezTo>
                    <a:pt x="77" y="212"/>
                    <a:pt x="41" y="248"/>
                    <a:pt x="16" y="288"/>
                  </a:cubicBezTo>
                  <a:cubicBezTo>
                    <a:pt x="10" y="266"/>
                    <a:pt x="19" y="254"/>
                    <a:pt x="28" y="240"/>
                  </a:cubicBezTo>
                  <a:close/>
                  <a:moveTo>
                    <a:pt x="138" y="302"/>
                  </a:moveTo>
                  <a:cubicBezTo>
                    <a:pt x="132" y="302"/>
                    <a:pt x="127" y="304"/>
                    <a:pt x="121" y="304"/>
                  </a:cubicBezTo>
                  <a:cubicBezTo>
                    <a:pt x="126" y="292"/>
                    <a:pt x="134" y="284"/>
                    <a:pt x="140" y="273"/>
                  </a:cubicBezTo>
                  <a:cubicBezTo>
                    <a:pt x="147" y="280"/>
                    <a:pt x="139" y="294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6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4" y="239"/>
                    <a:pt x="98" y="271"/>
                    <a:pt x="78" y="311"/>
                  </a:cubicBezTo>
                  <a:close/>
                  <a:moveTo>
                    <a:pt x="146" y="140"/>
                  </a:moveTo>
                  <a:cubicBezTo>
                    <a:pt x="138" y="144"/>
                    <a:pt x="125" y="148"/>
                    <a:pt x="116" y="147"/>
                  </a:cubicBezTo>
                  <a:cubicBezTo>
                    <a:pt x="118" y="138"/>
                    <a:pt x="123" y="138"/>
                    <a:pt x="124" y="130"/>
                  </a:cubicBezTo>
                  <a:cubicBezTo>
                    <a:pt x="131" y="130"/>
                    <a:pt x="144" y="132"/>
                    <a:pt x="146" y="140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1"/>
                    <a:pt x="114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8"/>
                    <a:pt x="124" y="84"/>
                    <a:pt x="126" y="78"/>
                  </a:cubicBezTo>
                  <a:cubicBezTo>
                    <a:pt x="131" y="84"/>
                    <a:pt x="140" y="85"/>
                    <a:pt x="144" y="92"/>
                  </a:cubicBezTo>
                  <a:cubicBezTo>
                    <a:pt x="143" y="97"/>
                    <a:pt x="139" y="99"/>
                    <a:pt x="137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0" y="75"/>
                  </a:cubicBezTo>
                  <a:cubicBezTo>
                    <a:pt x="132" y="66"/>
                    <a:pt x="145" y="66"/>
                    <a:pt x="152" y="70"/>
                  </a:cubicBezTo>
                  <a:cubicBezTo>
                    <a:pt x="153" y="77"/>
                    <a:pt x="149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579"/>
            <p:cNvSpPr>
              <a:spLocks/>
            </p:cNvSpPr>
            <p:nvPr/>
          </p:nvSpPr>
          <p:spPr bwMode="auto">
            <a:xfrm>
              <a:off x="5957305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580"/>
            <p:cNvSpPr>
              <a:spLocks/>
            </p:cNvSpPr>
            <p:nvPr/>
          </p:nvSpPr>
          <p:spPr bwMode="auto">
            <a:xfrm>
              <a:off x="6059501" y="2770489"/>
              <a:ext cx="43798" cy="109495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581"/>
            <p:cNvSpPr>
              <a:spLocks/>
            </p:cNvSpPr>
            <p:nvPr/>
          </p:nvSpPr>
          <p:spPr bwMode="auto">
            <a:xfrm>
              <a:off x="5947572" y="3802180"/>
              <a:ext cx="155727" cy="798101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582"/>
            <p:cNvSpPr>
              <a:spLocks/>
            </p:cNvSpPr>
            <p:nvPr/>
          </p:nvSpPr>
          <p:spPr bwMode="auto">
            <a:xfrm>
              <a:off x="6003537" y="3167105"/>
              <a:ext cx="99763" cy="46231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583"/>
            <p:cNvSpPr>
              <a:spLocks/>
            </p:cNvSpPr>
            <p:nvPr/>
          </p:nvSpPr>
          <p:spPr bwMode="auto">
            <a:xfrm>
              <a:off x="6091134" y="3334999"/>
              <a:ext cx="12167" cy="111929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584"/>
            <p:cNvSpPr>
              <a:spLocks/>
            </p:cNvSpPr>
            <p:nvPr/>
          </p:nvSpPr>
          <p:spPr bwMode="auto">
            <a:xfrm>
              <a:off x="6025435" y="4541884"/>
              <a:ext cx="77864" cy="160594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585"/>
            <p:cNvSpPr>
              <a:spLocks/>
            </p:cNvSpPr>
            <p:nvPr/>
          </p:nvSpPr>
          <p:spPr bwMode="auto">
            <a:xfrm>
              <a:off x="5964605" y="4836304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6 h 22"/>
                <a:gd name="T4" fmla="*/ 2 w 37"/>
                <a:gd name="T5" fmla="*/ 19 h 22"/>
                <a:gd name="T6" fmla="*/ 32 w 37"/>
                <a:gd name="T7" fmla="*/ 19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7"/>
                    <a:pt x="1" y="12"/>
                    <a:pt x="0" y="16"/>
                  </a:cubicBezTo>
                  <a:cubicBezTo>
                    <a:pt x="1" y="16"/>
                    <a:pt x="3" y="16"/>
                    <a:pt x="2" y="19"/>
                  </a:cubicBezTo>
                  <a:cubicBezTo>
                    <a:pt x="14" y="16"/>
                    <a:pt x="20" y="22"/>
                    <a:pt x="32" y="19"/>
                  </a:cubicBezTo>
                  <a:cubicBezTo>
                    <a:pt x="35" y="15"/>
                    <a:pt x="36" y="10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586"/>
            <p:cNvSpPr>
              <a:spLocks/>
            </p:cNvSpPr>
            <p:nvPr/>
          </p:nvSpPr>
          <p:spPr bwMode="auto">
            <a:xfrm>
              <a:off x="5930540" y="5082062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587"/>
            <p:cNvSpPr>
              <a:spLocks/>
            </p:cNvSpPr>
            <p:nvPr/>
          </p:nvSpPr>
          <p:spPr bwMode="auto">
            <a:xfrm>
              <a:off x="58161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588"/>
            <p:cNvSpPr>
              <a:spLocks/>
            </p:cNvSpPr>
            <p:nvPr/>
          </p:nvSpPr>
          <p:spPr bwMode="auto">
            <a:xfrm>
              <a:off x="60984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589"/>
            <p:cNvSpPr>
              <a:spLocks/>
            </p:cNvSpPr>
            <p:nvPr/>
          </p:nvSpPr>
          <p:spPr bwMode="auto">
            <a:xfrm>
              <a:off x="6013270" y="5425147"/>
              <a:ext cx="77864" cy="68131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590"/>
            <p:cNvSpPr>
              <a:spLocks noEditPoints="1"/>
            </p:cNvSpPr>
            <p:nvPr/>
          </p:nvSpPr>
          <p:spPr bwMode="auto">
            <a:xfrm>
              <a:off x="5816177" y="5541943"/>
              <a:ext cx="126528" cy="141128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591"/>
            <p:cNvSpPr>
              <a:spLocks/>
            </p:cNvSpPr>
            <p:nvPr/>
          </p:nvSpPr>
          <p:spPr bwMode="auto">
            <a:xfrm>
              <a:off x="5954872" y="6009124"/>
              <a:ext cx="148428" cy="86136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593"/>
            <p:cNvSpPr>
              <a:spLocks noEditPoints="1"/>
            </p:cNvSpPr>
            <p:nvPr/>
          </p:nvSpPr>
          <p:spPr bwMode="auto">
            <a:xfrm>
              <a:off x="5857543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7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4 w 51"/>
                <a:gd name="T11" fmla="*/ 196 h 207"/>
                <a:gd name="T12" fmla="*/ 31 w 51"/>
                <a:gd name="T13" fmla="*/ 186 h 207"/>
                <a:gd name="T14" fmla="*/ 42 w 51"/>
                <a:gd name="T15" fmla="*/ 168 h 207"/>
                <a:gd name="T16" fmla="*/ 29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20 w 51"/>
                <a:gd name="T23" fmla="*/ 142 h 207"/>
                <a:gd name="T24" fmla="*/ 20 w 51"/>
                <a:gd name="T25" fmla="*/ 115 h 207"/>
                <a:gd name="T26" fmla="*/ 33 w 51"/>
                <a:gd name="T27" fmla="*/ 105 h 207"/>
                <a:gd name="T28" fmla="*/ 16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2 w 51"/>
                <a:gd name="T37" fmla="*/ 74 h 207"/>
                <a:gd name="T38" fmla="*/ 14 w 51"/>
                <a:gd name="T39" fmla="*/ 52 h 207"/>
                <a:gd name="T40" fmla="*/ 29 w 51"/>
                <a:gd name="T41" fmla="*/ 38 h 207"/>
                <a:gd name="T42" fmla="*/ 25 w 51"/>
                <a:gd name="T43" fmla="*/ 36 h 207"/>
                <a:gd name="T44" fmla="*/ 12 w 51"/>
                <a:gd name="T45" fmla="*/ 40 h 207"/>
                <a:gd name="T46" fmla="*/ 23 w 51"/>
                <a:gd name="T47" fmla="*/ 17 h 207"/>
                <a:gd name="T48" fmla="*/ 20 w 51"/>
                <a:gd name="T49" fmla="*/ 29 h 207"/>
                <a:gd name="T50" fmla="*/ 38 w 51"/>
                <a:gd name="T51" fmla="*/ 8 h 207"/>
                <a:gd name="T52" fmla="*/ 42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7 w 51"/>
                <a:gd name="T59" fmla="*/ 175 h 207"/>
                <a:gd name="T60" fmla="*/ 34 w 51"/>
                <a:gd name="T61" fmla="*/ 181 h 207"/>
                <a:gd name="T62" fmla="*/ 37 w 51"/>
                <a:gd name="T63" fmla="*/ 175 h 207"/>
                <a:gd name="T64" fmla="*/ 20 w 51"/>
                <a:gd name="T65" fmla="*/ 78 h 207"/>
                <a:gd name="T66" fmla="*/ 16 w 51"/>
                <a:gd name="T67" fmla="*/ 83 h 207"/>
                <a:gd name="T68" fmla="*/ 20 w 51"/>
                <a:gd name="T69" fmla="*/ 78 h 207"/>
                <a:gd name="T70" fmla="*/ 23 w 51"/>
                <a:gd name="T71" fmla="*/ 43 h 207"/>
                <a:gd name="T72" fmla="*/ 16 w 51"/>
                <a:gd name="T73" fmla="*/ 47 h 207"/>
                <a:gd name="T74" fmla="*/ 23 w 51"/>
                <a:gd name="T75" fmla="*/ 43 h 207"/>
                <a:gd name="T76" fmla="*/ 33 w 51"/>
                <a:gd name="T77" fmla="*/ 14 h 207"/>
                <a:gd name="T78" fmla="*/ 25 w 51"/>
                <a:gd name="T79" fmla="*/ 26 h 207"/>
                <a:gd name="T80" fmla="*/ 33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4" y="72"/>
                    <a:pt x="8" y="93"/>
                    <a:pt x="13" y="111"/>
                  </a:cubicBezTo>
                  <a:cubicBezTo>
                    <a:pt x="10" y="125"/>
                    <a:pt x="11" y="141"/>
                    <a:pt x="17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2" y="186"/>
                    <a:pt x="42" y="196"/>
                    <a:pt x="34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2" y="168"/>
                  </a:cubicBezTo>
                  <a:cubicBezTo>
                    <a:pt x="35" y="164"/>
                    <a:pt x="32" y="175"/>
                    <a:pt x="29" y="174"/>
                  </a:cubicBezTo>
                  <a:cubicBezTo>
                    <a:pt x="24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20" y="142"/>
                  </a:cubicBezTo>
                  <a:cubicBezTo>
                    <a:pt x="17" y="135"/>
                    <a:pt x="16" y="122"/>
                    <a:pt x="20" y="115"/>
                  </a:cubicBezTo>
                  <a:cubicBezTo>
                    <a:pt x="25" y="118"/>
                    <a:pt x="32" y="112"/>
                    <a:pt x="33" y="105"/>
                  </a:cubicBezTo>
                  <a:cubicBezTo>
                    <a:pt x="29" y="99"/>
                    <a:pt x="22" y="100"/>
                    <a:pt x="16" y="104"/>
                  </a:cubicBezTo>
                  <a:cubicBezTo>
                    <a:pt x="15" y="99"/>
                    <a:pt x="14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7" y="68"/>
                    <a:pt x="13" y="76"/>
                    <a:pt x="12" y="74"/>
                  </a:cubicBezTo>
                  <a:cubicBezTo>
                    <a:pt x="11" y="69"/>
                    <a:pt x="11" y="56"/>
                    <a:pt x="14" y="52"/>
                  </a:cubicBezTo>
                  <a:cubicBezTo>
                    <a:pt x="21" y="54"/>
                    <a:pt x="30" y="49"/>
                    <a:pt x="29" y="38"/>
                  </a:cubicBezTo>
                  <a:cubicBezTo>
                    <a:pt x="26" y="39"/>
                    <a:pt x="25" y="37"/>
                    <a:pt x="25" y="36"/>
                  </a:cubicBezTo>
                  <a:cubicBezTo>
                    <a:pt x="17" y="34"/>
                    <a:pt x="16" y="39"/>
                    <a:pt x="12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20" y="18"/>
                    <a:pt x="19" y="23"/>
                    <a:pt x="20" y="29"/>
                  </a:cubicBezTo>
                  <a:cubicBezTo>
                    <a:pt x="30" y="44"/>
                    <a:pt x="51" y="21"/>
                    <a:pt x="38" y="8"/>
                  </a:cubicBezTo>
                  <a:cubicBezTo>
                    <a:pt x="38" y="5"/>
                    <a:pt x="48" y="1"/>
                    <a:pt x="42" y="0"/>
                  </a:cubicBezTo>
                  <a:cubicBezTo>
                    <a:pt x="37" y="1"/>
                    <a:pt x="37" y="7"/>
                    <a:pt x="31" y="7"/>
                  </a:cubicBezTo>
                  <a:cubicBezTo>
                    <a:pt x="14" y="4"/>
                    <a:pt x="0" y="29"/>
                    <a:pt x="9" y="49"/>
                  </a:cubicBezTo>
                  <a:close/>
                  <a:moveTo>
                    <a:pt x="37" y="175"/>
                  </a:moveTo>
                  <a:cubicBezTo>
                    <a:pt x="40" y="176"/>
                    <a:pt x="37" y="182"/>
                    <a:pt x="34" y="181"/>
                  </a:cubicBezTo>
                  <a:cubicBezTo>
                    <a:pt x="33" y="177"/>
                    <a:pt x="37" y="178"/>
                    <a:pt x="37" y="175"/>
                  </a:cubicBezTo>
                  <a:close/>
                  <a:moveTo>
                    <a:pt x="20" y="78"/>
                  </a:moveTo>
                  <a:cubicBezTo>
                    <a:pt x="23" y="80"/>
                    <a:pt x="20" y="85"/>
                    <a:pt x="16" y="83"/>
                  </a:cubicBezTo>
                  <a:cubicBezTo>
                    <a:pt x="14" y="79"/>
                    <a:pt x="19" y="81"/>
                    <a:pt x="20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6" y="47"/>
                  </a:cubicBezTo>
                  <a:cubicBezTo>
                    <a:pt x="18" y="45"/>
                    <a:pt x="18" y="41"/>
                    <a:pt x="23" y="43"/>
                  </a:cubicBezTo>
                  <a:close/>
                  <a:moveTo>
                    <a:pt x="33" y="14"/>
                  </a:moveTo>
                  <a:cubicBezTo>
                    <a:pt x="41" y="18"/>
                    <a:pt x="32" y="32"/>
                    <a:pt x="25" y="26"/>
                  </a:cubicBezTo>
                  <a:cubicBezTo>
                    <a:pt x="24" y="19"/>
                    <a:pt x="31" y="19"/>
                    <a:pt x="3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594"/>
            <p:cNvSpPr>
              <a:spLocks/>
            </p:cNvSpPr>
            <p:nvPr/>
          </p:nvSpPr>
          <p:spPr bwMode="auto">
            <a:xfrm>
              <a:off x="5835643" y="5787700"/>
              <a:ext cx="262790" cy="41608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Freeform 622"/>
            <p:cNvSpPr>
              <a:spLocks/>
            </p:cNvSpPr>
            <p:nvPr/>
          </p:nvSpPr>
          <p:spPr bwMode="auto">
            <a:xfrm>
              <a:off x="6103300" y="2755889"/>
              <a:ext cx="844334" cy="194659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623"/>
            <p:cNvSpPr>
              <a:spLocks/>
            </p:cNvSpPr>
            <p:nvPr/>
          </p:nvSpPr>
          <p:spPr bwMode="auto">
            <a:xfrm>
              <a:off x="7453746" y="2755889"/>
              <a:ext cx="1289615" cy="145994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624"/>
            <p:cNvSpPr>
              <a:spLocks/>
            </p:cNvSpPr>
            <p:nvPr/>
          </p:nvSpPr>
          <p:spPr bwMode="auto">
            <a:xfrm>
              <a:off x="7565675" y="2755889"/>
              <a:ext cx="60832" cy="12167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625"/>
            <p:cNvSpPr>
              <a:spLocks noEditPoints="1"/>
            </p:cNvSpPr>
            <p:nvPr/>
          </p:nvSpPr>
          <p:spPr bwMode="auto">
            <a:xfrm>
              <a:off x="8872324" y="2755889"/>
              <a:ext cx="627775" cy="362553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626"/>
            <p:cNvSpPr>
              <a:spLocks/>
            </p:cNvSpPr>
            <p:nvPr/>
          </p:nvSpPr>
          <p:spPr bwMode="auto">
            <a:xfrm>
              <a:off x="99210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627"/>
            <p:cNvSpPr>
              <a:spLocks/>
            </p:cNvSpPr>
            <p:nvPr/>
          </p:nvSpPr>
          <p:spPr bwMode="auto">
            <a:xfrm>
              <a:off x="9590128" y="2755889"/>
              <a:ext cx="552345" cy="467181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628"/>
            <p:cNvSpPr>
              <a:spLocks/>
            </p:cNvSpPr>
            <p:nvPr/>
          </p:nvSpPr>
          <p:spPr bwMode="auto">
            <a:xfrm>
              <a:off x="7025496" y="2755889"/>
              <a:ext cx="124096" cy="111929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629"/>
            <p:cNvSpPr>
              <a:spLocks/>
            </p:cNvSpPr>
            <p:nvPr/>
          </p:nvSpPr>
          <p:spPr bwMode="auto">
            <a:xfrm>
              <a:off x="7149592" y="2755889"/>
              <a:ext cx="267656" cy="133829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630"/>
            <p:cNvSpPr>
              <a:spLocks/>
            </p:cNvSpPr>
            <p:nvPr/>
          </p:nvSpPr>
          <p:spPr bwMode="auto">
            <a:xfrm>
              <a:off x="7256655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Freeform 631"/>
            <p:cNvSpPr>
              <a:spLocks noEditPoints="1"/>
            </p:cNvSpPr>
            <p:nvPr/>
          </p:nvSpPr>
          <p:spPr bwMode="auto">
            <a:xfrm>
              <a:off x="10548823" y="2755889"/>
              <a:ext cx="1165521" cy="829734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Freeform 632"/>
            <p:cNvSpPr>
              <a:spLocks/>
            </p:cNvSpPr>
            <p:nvPr/>
          </p:nvSpPr>
          <p:spPr bwMode="auto">
            <a:xfrm>
              <a:off x="8757961" y="2755889"/>
              <a:ext cx="65698" cy="111929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Freeform 633"/>
            <p:cNvSpPr>
              <a:spLocks/>
            </p:cNvSpPr>
            <p:nvPr/>
          </p:nvSpPr>
          <p:spPr bwMode="auto">
            <a:xfrm>
              <a:off x="11660813" y="2760756"/>
              <a:ext cx="141128" cy="289556"/>
            </a:xfrm>
            <a:custGeom>
              <a:avLst/>
              <a:gdLst>
                <a:gd name="T0" fmla="*/ 12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2 w 38"/>
                <a:gd name="T13" fmla="*/ 14 h 78"/>
                <a:gd name="T14" fmla="*/ 24 w 38"/>
                <a:gd name="T15" fmla="*/ 59 h 78"/>
                <a:gd name="T16" fmla="*/ 12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2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1" y="71"/>
                    <a:pt x="36" y="66"/>
                    <a:pt x="38" y="58"/>
                  </a:cubicBezTo>
                  <a:cubicBezTo>
                    <a:pt x="35" y="55"/>
                    <a:pt x="32" y="59"/>
                    <a:pt x="28" y="58"/>
                  </a:cubicBezTo>
                  <a:cubicBezTo>
                    <a:pt x="30" y="44"/>
                    <a:pt x="6" y="30"/>
                    <a:pt x="19" y="14"/>
                  </a:cubicBezTo>
                  <a:cubicBezTo>
                    <a:pt x="16" y="9"/>
                    <a:pt x="13" y="0"/>
                    <a:pt x="5" y="4"/>
                  </a:cubicBezTo>
                  <a:cubicBezTo>
                    <a:pt x="6" y="9"/>
                    <a:pt x="12" y="9"/>
                    <a:pt x="12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4" y="59"/>
                    <a:pt x="1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Freeform 634"/>
            <p:cNvSpPr>
              <a:spLocks/>
            </p:cNvSpPr>
            <p:nvPr/>
          </p:nvSpPr>
          <p:spPr bwMode="auto">
            <a:xfrm>
              <a:off x="11750842" y="6717196"/>
              <a:ext cx="107062" cy="291988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Freeform 635"/>
            <p:cNvSpPr>
              <a:spLocks/>
            </p:cNvSpPr>
            <p:nvPr/>
          </p:nvSpPr>
          <p:spPr bwMode="auto">
            <a:xfrm>
              <a:off x="11760575" y="6330312"/>
              <a:ext cx="109496" cy="289556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636"/>
            <p:cNvSpPr>
              <a:spLocks/>
            </p:cNvSpPr>
            <p:nvPr/>
          </p:nvSpPr>
          <p:spPr bwMode="auto">
            <a:xfrm>
              <a:off x="9247042" y="5785268"/>
              <a:ext cx="150861" cy="406351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637"/>
            <p:cNvSpPr>
              <a:spLocks/>
            </p:cNvSpPr>
            <p:nvPr/>
          </p:nvSpPr>
          <p:spPr bwMode="auto">
            <a:xfrm>
              <a:off x="6103300" y="2768056"/>
              <a:ext cx="68131" cy="104630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638"/>
            <p:cNvSpPr>
              <a:spLocks/>
            </p:cNvSpPr>
            <p:nvPr/>
          </p:nvSpPr>
          <p:spPr bwMode="auto">
            <a:xfrm>
              <a:off x="8782293" y="2785088"/>
              <a:ext cx="97329" cy="94897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Freeform 639"/>
            <p:cNvSpPr>
              <a:spLocks noEditPoints="1"/>
            </p:cNvSpPr>
            <p:nvPr/>
          </p:nvSpPr>
          <p:spPr bwMode="auto">
            <a:xfrm>
              <a:off x="11057370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640"/>
            <p:cNvSpPr>
              <a:spLocks noEditPoints="1"/>
            </p:cNvSpPr>
            <p:nvPr/>
          </p:nvSpPr>
          <p:spPr bwMode="auto">
            <a:xfrm>
              <a:off x="11135234" y="2865386"/>
              <a:ext cx="189792" cy="223858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641"/>
            <p:cNvSpPr>
              <a:spLocks noEditPoints="1"/>
            </p:cNvSpPr>
            <p:nvPr/>
          </p:nvSpPr>
          <p:spPr bwMode="auto">
            <a:xfrm>
              <a:off x="9709357" y="2887284"/>
              <a:ext cx="189792" cy="201959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642"/>
            <p:cNvSpPr>
              <a:spLocks/>
            </p:cNvSpPr>
            <p:nvPr/>
          </p:nvSpPr>
          <p:spPr bwMode="auto">
            <a:xfrm>
              <a:off x="11261762" y="2931082"/>
              <a:ext cx="160594" cy="382019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643"/>
            <p:cNvSpPr>
              <a:spLocks/>
            </p:cNvSpPr>
            <p:nvPr/>
          </p:nvSpPr>
          <p:spPr bwMode="auto">
            <a:xfrm>
              <a:off x="113177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644"/>
            <p:cNvSpPr>
              <a:spLocks/>
            </p:cNvSpPr>
            <p:nvPr/>
          </p:nvSpPr>
          <p:spPr bwMode="auto">
            <a:xfrm>
              <a:off x="6733508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6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7" y="39"/>
                    <a:pt x="22" y="35"/>
                    <a:pt x="21" y="27"/>
                  </a:cubicBezTo>
                  <a:cubicBezTo>
                    <a:pt x="23" y="18"/>
                    <a:pt x="38" y="23"/>
                    <a:pt x="41" y="15"/>
                  </a:cubicBezTo>
                  <a:cubicBezTo>
                    <a:pt x="39" y="2"/>
                    <a:pt x="19" y="0"/>
                    <a:pt x="6" y="1"/>
                  </a:cubicBezTo>
                  <a:cubicBezTo>
                    <a:pt x="4" y="14"/>
                    <a:pt x="13" y="26"/>
                    <a:pt x="16" y="38"/>
                  </a:cubicBezTo>
                  <a:cubicBezTo>
                    <a:pt x="0" y="38"/>
                    <a:pt x="3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645"/>
            <p:cNvSpPr>
              <a:spLocks/>
            </p:cNvSpPr>
            <p:nvPr/>
          </p:nvSpPr>
          <p:spPr bwMode="auto">
            <a:xfrm>
              <a:off x="7563242" y="3011380"/>
              <a:ext cx="85164" cy="128962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646"/>
            <p:cNvSpPr>
              <a:spLocks/>
            </p:cNvSpPr>
            <p:nvPr/>
          </p:nvSpPr>
          <p:spPr bwMode="auto">
            <a:xfrm>
              <a:off x="7633806" y="2994346"/>
              <a:ext cx="82730" cy="16546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647"/>
            <p:cNvSpPr>
              <a:spLocks/>
            </p:cNvSpPr>
            <p:nvPr/>
          </p:nvSpPr>
          <p:spPr bwMode="auto">
            <a:xfrm>
              <a:off x="11473453" y="3077076"/>
              <a:ext cx="82730" cy="214125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Freeform 648"/>
            <p:cNvSpPr>
              <a:spLocks noEditPoints="1"/>
            </p:cNvSpPr>
            <p:nvPr/>
          </p:nvSpPr>
          <p:spPr bwMode="auto">
            <a:xfrm>
              <a:off x="11115768" y="3091676"/>
              <a:ext cx="63264" cy="119229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Freeform 649"/>
            <p:cNvSpPr>
              <a:spLocks noEditPoints="1"/>
            </p:cNvSpPr>
            <p:nvPr/>
          </p:nvSpPr>
          <p:spPr bwMode="auto">
            <a:xfrm>
              <a:off x="6103300" y="3106275"/>
              <a:ext cx="620476" cy="155727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650"/>
            <p:cNvSpPr>
              <a:spLocks/>
            </p:cNvSpPr>
            <p:nvPr/>
          </p:nvSpPr>
          <p:spPr bwMode="auto">
            <a:xfrm>
              <a:off x="11529418" y="3140340"/>
              <a:ext cx="68131" cy="124096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651"/>
            <p:cNvSpPr>
              <a:spLocks/>
            </p:cNvSpPr>
            <p:nvPr/>
          </p:nvSpPr>
          <p:spPr bwMode="auto">
            <a:xfrm>
              <a:off x="7760334" y="3159806"/>
              <a:ext cx="70565" cy="11436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Freeform 652"/>
            <p:cNvSpPr>
              <a:spLocks noEditPoints="1"/>
            </p:cNvSpPr>
            <p:nvPr/>
          </p:nvSpPr>
          <p:spPr bwMode="auto">
            <a:xfrm>
              <a:off x="8750662" y="3189005"/>
              <a:ext cx="931930" cy="389318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653"/>
            <p:cNvSpPr>
              <a:spLocks/>
            </p:cNvSpPr>
            <p:nvPr/>
          </p:nvSpPr>
          <p:spPr bwMode="auto">
            <a:xfrm>
              <a:off x="9463599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654"/>
            <p:cNvSpPr>
              <a:spLocks noEditPoints="1"/>
            </p:cNvSpPr>
            <p:nvPr/>
          </p:nvSpPr>
          <p:spPr bwMode="auto">
            <a:xfrm>
              <a:off x="9667991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655"/>
            <p:cNvSpPr>
              <a:spLocks noEditPoints="1"/>
            </p:cNvSpPr>
            <p:nvPr/>
          </p:nvSpPr>
          <p:spPr bwMode="auto">
            <a:xfrm>
              <a:off x="9332205" y="3279036"/>
              <a:ext cx="107062" cy="141128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656"/>
            <p:cNvSpPr>
              <a:spLocks noEditPoints="1"/>
            </p:cNvSpPr>
            <p:nvPr/>
          </p:nvSpPr>
          <p:spPr bwMode="auto">
            <a:xfrm>
              <a:off x="9088881" y="3300934"/>
              <a:ext cx="119229" cy="150861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657"/>
            <p:cNvSpPr>
              <a:spLocks noEditPoints="1"/>
            </p:cNvSpPr>
            <p:nvPr/>
          </p:nvSpPr>
          <p:spPr bwMode="auto">
            <a:xfrm>
              <a:off x="6088701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658"/>
            <p:cNvSpPr>
              <a:spLocks noEditPoints="1"/>
            </p:cNvSpPr>
            <p:nvPr/>
          </p:nvSpPr>
          <p:spPr bwMode="auto">
            <a:xfrm>
              <a:off x="9220276" y="3283902"/>
              <a:ext cx="141128" cy="128962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659"/>
            <p:cNvSpPr>
              <a:spLocks noEditPoints="1"/>
            </p:cNvSpPr>
            <p:nvPr/>
          </p:nvSpPr>
          <p:spPr bwMode="auto">
            <a:xfrm>
              <a:off x="9801820" y="3322834"/>
              <a:ext cx="131395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660"/>
            <p:cNvSpPr>
              <a:spLocks noEditPoints="1"/>
            </p:cNvSpPr>
            <p:nvPr/>
          </p:nvSpPr>
          <p:spPr bwMode="auto">
            <a:xfrm>
              <a:off x="7753035" y="3444496"/>
              <a:ext cx="328488" cy="574243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Freeform 661"/>
            <p:cNvSpPr>
              <a:spLocks noEditPoints="1"/>
            </p:cNvSpPr>
            <p:nvPr/>
          </p:nvSpPr>
          <p:spPr bwMode="auto">
            <a:xfrm>
              <a:off x="8096120" y="3425030"/>
              <a:ext cx="309022" cy="596143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662"/>
            <p:cNvSpPr>
              <a:spLocks noEditPoints="1"/>
            </p:cNvSpPr>
            <p:nvPr/>
          </p:nvSpPr>
          <p:spPr bwMode="auto">
            <a:xfrm>
              <a:off x="11298260" y="3483427"/>
              <a:ext cx="462315" cy="537746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663"/>
            <p:cNvSpPr>
              <a:spLocks noEditPoints="1"/>
            </p:cNvSpPr>
            <p:nvPr/>
          </p:nvSpPr>
          <p:spPr bwMode="auto">
            <a:xfrm>
              <a:off x="8375943" y="3461527"/>
              <a:ext cx="311454" cy="559644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664"/>
            <p:cNvSpPr>
              <a:spLocks noEditPoints="1"/>
            </p:cNvSpPr>
            <p:nvPr/>
          </p:nvSpPr>
          <p:spPr bwMode="auto">
            <a:xfrm>
              <a:off x="8156952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665"/>
            <p:cNvSpPr>
              <a:spLocks/>
            </p:cNvSpPr>
            <p:nvPr/>
          </p:nvSpPr>
          <p:spPr bwMode="auto">
            <a:xfrm>
              <a:off x="6643479" y="3515059"/>
              <a:ext cx="250624" cy="328487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666"/>
            <p:cNvSpPr>
              <a:spLocks noEditPoints="1"/>
            </p:cNvSpPr>
            <p:nvPr/>
          </p:nvSpPr>
          <p:spPr bwMode="auto">
            <a:xfrm>
              <a:off x="7845498" y="3539391"/>
              <a:ext cx="94897" cy="187360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667"/>
            <p:cNvSpPr>
              <a:spLocks noEditPoints="1"/>
            </p:cNvSpPr>
            <p:nvPr/>
          </p:nvSpPr>
          <p:spPr bwMode="auto">
            <a:xfrm>
              <a:off x="8984253" y="3641587"/>
              <a:ext cx="133829" cy="160594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Freeform 668"/>
            <p:cNvSpPr>
              <a:spLocks/>
            </p:cNvSpPr>
            <p:nvPr/>
          </p:nvSpPr>
          <p:spPr bwMode="auto">
            <a:xfrm>
              <a:off x="10777547" y="3661053"/>
              <a:ext cx="55965" cy="11436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669"/>
            <p:cNvSpPr>
              <a:spLocks/>
            </p:cNvSpPr>
            <p:nvPr/>
          </p:nvSpPr>
          <p:spPr bwMode="auto">
            <a:xfrm>
              <a:off x="10806746" y="3668353"/>
              <a:ext cx="82730" cy="128962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670"/>
            <p:cNvSpPr>
              <a:spLocks noEditPoints="1"/>
            </p:cNvSpPr>
            <p:nvPr/>
          </p:nvSpPr>
          <p:spPr bwMode="auto">
            <a:xfrm>
              <a:off x="9093747" y="3690252"/>
              <a:ext cx="289556" cy="233591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671"/>
            <p:cNvSpPr>
              <a:spLocks/>
            </p:cNvSpPr>
            <p:nvPr/>
          </p:nvSpPr>
          <p:spPr bwMode="auto">
            <a:xfrm>
              <a:off x="9667991" y="3692686"/>
              <a:ext cx="107062" cy="209258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672"/>
            <p:cNvSpPr>
              <a:spLocks/>
            </p:cNvSpPr>
            <p:nvPr/>
          </p:nvSpPr>
          <p:spPr bwMode="auto">
            <a:xfrm>
              <a:off x="9268940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673"/>
            <p:cNvSpPr>
              <a:spLocks/>
            </p:cNvSpPr>
            <p:nvPr/>
          </p:nvSpPr>
          <p:spPr bwMode="auto">
            <a:xfrm>
              <a:off x="10563422" y="3734050"/>
              <a:ext cx="104630" cy="55965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674"/>
            <p:cNvSpPr>
              <a:spLocks/>
            </p:cNvSpPr>
            <p:nvPr/>
          </p:nvSpPr>
          <p:spPr bwMode="auto">
            <a:xfrm>
              <a:off x="10607221" y="3768115"/>
              <a:ext cx="82730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675"/>
            <p:cNvSpPr>
              <a:spLocks/>
            </p:cNvSpPr>
            <p:nvPr/>
          </p:nvSpPr>
          <p:spPr bwMode="auto">
            <a:xfrm>
              <a:off x="8947753" y="3763249"/>
              <a:ext cx="343087" cy="201959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676"/>
            <p:cNvSpPr>
              <a:spLocks noEditPoints="1"/>
            </p:cNvSpPr>
            <p:nvPr/>
          </p:nvSpPr>
          <p:spPr bwMode="auto">
            <a:xfrm>
              <a:off x="8166685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677"/>
            <p:cNvSpPr>
              <a:spLocks/>
            </p:cNvSpPr>
            <p:nvPr/>
          </p:nvSpPr>
          <p:spPr bwMode="auto">
            <a:xfrm>
              <a:off x="6604547" y="3892211"/>
              <a:ext cx="70565" cy="65698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678"/>
            <p:cNvSpPr>
              <a:spLocks/>
            </p:cNvSpPr>
            <p:nvPr/>
          </p:nvSpPr>
          <p:spPr bwMode="auto">
            <a:xfrm>
              <a:off x="10064610" y="3950608"/>
              <a:ext cx="65698" cy="104630"/>
            </a:xfrm>
            <a:custGeom>
              <a:avLst/>
              <a:gdLst>
                <a:gd name="T0" fmla="*/ 13 w 18"/>
                <a:gd name="T1" fmla="*/ 0 h 28"/>
                <a:gd name="T2" fmla="*/ 1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9" y="8"/>
                    <a:pt x="0" y="19"/>
                    <a:pt x="1" y="28"/>
                  </a:cubicBezTo>
                  <a:cubicBezTo>
                    <a:pt x="7" y="26"/>
                    <a:pt x="8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679"/>
            <p:cNvSpPr>
              <a:spLocks/>
            </p:cNvSpPr>
            <p:nvPr/>
          </p:nvSpPr>
          <p:spPr bwMode="auto">
            <a:xfrm>
              <a:off x="6572914" y="3957907"/>
              <a:ext cx="143562" cy="87596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680"/>
            <p:cNvSpPr>
              <a:spLocks noEditPoints="1"/>
            </p:cNvSpPr>
            <p:nvPr/>
          </p:nvSpPr>
          <p:spPr bwMode="auto">
            <a:xfrm>
              <a:off x="10616954" y="4026038"/>
              <a:ext cx="367419" cy="343087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681"/>
            <p:cNvSpPr>
              <a:spLocks/>
            </p:cNvSpPr>
            <p:nvPr/>
          </p:nvSpPr>
          <p:spPr bwMode="auto">
            <a:xfrm>
              <a:off x="9877250" y="4026038"/>
              <a:ext cx="99763" cy="77864"/>
            </a:xfrm>
            <a:custGeom>
              <a:avLst/>
              <a:gdLst>
                <a:gd name="T0" fmla="*/ 20 w 27"/>
                <a:gd name="T1" fmla="*/ 0 h 21"/>
                <a:gd name="T2" fmla="*/ 8 w 27"/>
                <a:gd name="T3" fmla="*/ 21 h 21"/>
                <a:gd name="T4" fmla="*/ 20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20" y="0"/>
                  </a:moveTo>
                  <a:cubicBezTo>
                    <a:pt x="18" y="6"/>
                    <a:pt x="0" y="14"/>
                    <a:pt x="8" y="21"/>
                  </a:cubicBezTo>
                  <a:cubicBezTo>
                    <a:pt x="10" y="20"/>
                    <a:pt x="27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682"/>
            <p:cNvSpPr>
              <a:spLocks/>
            </p:cNvSpPr>
            <p:nvPr/>
          </p:nvSpPr>
          <p:spPr bwMode="auto">
            <a:xfrm>
              <a:off x="6906269" y="3977373"/>
              <a:ext cx="167894" cy="204392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683"/>
            <p:cNvSpPr>
              <a:spLocks noEditPoints="1"/>
            </p:cNvSpPr>
            <p:nvPr/>
          </p:nvSpPr>
          <p:spPr bwMode="auto">
            <a:xfrm>
              <a:off x="11359091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684"/>
            <p:cNvSpPr>
              <a:spLocks/>
            </p:cNvSpPr>
            <p:nvPr/>
          </p:nvSpPr>
          <p:spPr bwMode="auto">
            <a:xfrm>
              <a:off x="9942948" y="4062537"/>
              <a:ext cx="68131" cy="75431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8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685"/>
            <p:cNvSpPr>
              <a:spLocks/>
            </p:cNvSpPr>
            <p:nvPr/>
          </p:nvSpPr>
          <p:spPr bwMode="auto">
            <a:xfrm>
              <a:off x="6606980" y="4018739"/>
              <a:ext cx="77864" cy="70565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689"/>
            <p:cNvSpPr>
              <a:spLocks/>
            </p:cNvSpPr>
            <p:nvPr/>
          </p:nvSpPr>
          <p:spPr bwMode="auto">
            <a:xfrm>
              <a:off x="8125319" y="4108768"/>
              <a:ext cx="318755" cy="630209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690"/>
            <p:cNvSpPr>
              <a:spLocks/>
            </p:cNvSpPr>
            <p:nvPr/>
          </p:nvSpPr>
          <p:spPr bwMode="auto">
            <a:xfrm>
              <a:off x="11548884" y="4118501"/>
              <a:ext cx="155727" cy="216559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691"/>
            <p:cNvSpPr>
              <a:spLocks/>
            </p:cNvSpPr>
            <p:nvPr/>
          </p:nvSpPr>
          <p:spPr bwMode="auto">
            <a:xfrm>
              <a:off x="7772501" y="4186631"/>
              <a:ext cx="257923" cy="145994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692"/>
            <p:cNvSpPr>
              <a:spLocks/>
            </p:cNvSpPr>
            <p:nvPr/>
          </p:nvSpPr>
          <p:spPr bwMode="auto">
            <a:xfrm>
              <a:off x="8709296" y="4242597"/>
              <a:ext cx="141128" cy="51099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693"/>
            <p:cNvSpPr>
              <a:spLocks/>
            </p:cNvSpPr>
            <p:nvPr/>
          </p:nvSpPr>
          <p:spPr bwMode="auto">
            <a:xfrm>
              <a:off x="90450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694"/>
            <p:cNvSpPr>
              <a:spLocks/>
            </p:cNvSpPr>
            <p:nvPr/>
          </p:nvSpPr>
          <p:spPr bwMode="auto">
            <a:xfrm>
              <a:off x="8891790" y="4293694"/>
              <a:ext cx="126528" cy="46232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695"/>
            <p:cNvSpPr>
              <a:spLocks noEditPoints="1"/>
            </p:cNvSpPr>
            <p:nvPr/>
          </p:nvSpPr>
          <p:spPr bwMode="auto">
            <a:xfrm>
              <a:off x="11522118" y="4283961"/>
              <a:ext cx="180060" cy="211692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696"/>
            <p:cNvSpPr>
              <a:spLocks/>
            </p:cNvSpPr>
            <p:nvPr/>
          </p:nvSpPr>
          <p:spPr bwMode="auto">
            <a:xfrm>
              <a:off x="8614401" y="4366691"/>
              <a:ext cx="124096" cy="77864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697"/>
            <p:cNvSpPr>
              <a:spLocks noEditPoints="1"/>
            </p:cNvSpPr>
            <p:nvPr/>
          </p:nvSpPr>
          <p:spPr bwMode="auto">
            <a:xfrm>
              <a:off x="9334639" y="4395890"/>
              <a:ext cx="985462" cy="1209319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698"/>
            <p:cNvSpPr>
              <a:spLocks noEditPoints="1"/>
            </p:cNvSpPr>
            <p:nvPr/>
          </p:nvSpPr>
          <p:spPr bwMode="auto">
            <a:xfrm>
              <a:off x="6453687" y="4373991"/>
              <a:ext cx="138695" cy="143562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699"/>
            <p:cNvSpPr>
              <a:spLocks/>
            </p:cNvSpPr>
            <p:nvPr/>
          </p:nvSpPr>
          <p:spPr bwMode="auto">
            <a:xfrm>
              <a:off x="8614401" y="4432389"/>
              <a:ext cx="124096" cy="60832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700"/>
            <p:cNvSpPr>
              <a:spLocks noEditPoints="1"/>
            </p:cNvSpPr>
            <p:nvPr/>
          </p:nvSpPr>
          <p:spPr bwMode="auto">
            <a:xfrm>
              <a:off x="9850485" y="4451855"/>
              <a:ext cx="223858" cy="274956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701"/>
            <p:cNvSpPr>
              <a:spLocks noEditPoints="1"/>
            </p:cNvSpPr>
            <p:nvPr/>
          </p:nvSpPr>
          <p:spPr bwMode="auto">
            <a:xfrm>
              <a:off x="11534284" y="4537017"/>
              <a:ext cx="175193" cy="160594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702"/>
            <p:cNvSpPr>
              <a:spLocks/>
            </p:cNvSpPr>
            <p:nvPr/>
          </p:nvSpPr>
          <p:spPr bwMode="auto">
            <a:xfrm>
              <a:off x="8865023" y="4515119"/>
              <a:ext cx="63264" cy="133829"/>
            </a:xfrm>
            <a:custGeom>
              <a:avLst/>
              <a:gdLst>
                <a:gd name="T0" fmla="*/ 15 w 17"/>
                <a:gd name="T1" fmla="*/ 36 h 36"/>
                <a:gd name="T2" fmla="*/ 15 w 17"/>
                <a:gd name="T3" fmla="*/ 0 h 36"/>
                <a:gd name="T4" fmla="*/ 15 w 17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6">
                  <a:moveTo>
                    <a:pt x="15" y="36"/>
                  </a:moveTo>
                  <a:cubicBezTo>
                    <a:pt x="17" y="28"/>
                    <a:pt x="11" y="11"/>
                    <a:pt x="15" y="0"/>
                  </a:cubicBezTo>
                  <a:cubicBezTo>
                    <a:pt x="0" y="0"/>
                    <a:pt x="7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703"/>
            <p:cNvSpPr>
              <a:spLocks noEditPoints="1"/>
            </p:cNvSpPr>
            <p:nvPr/>
          </p:nvSpPr>
          <p:spPr bwMode="auto">
            <a:xfrm>
              <a:off x="9655826" y="4527284"/>
              <a:ext cx="262790" cy="294422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704"/>
            <p:cNvSpPr>
              <a:spLocks/>
            </p:cNvSpPr>
            <p:nvPr/>
          </p:nvSpPr>
          <p:spPr bwMode="auto">
            <a:xfrm>
              <a:off x="8920988" y="4527284"/>
              <a:ext cx="46232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7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5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705"/>
            <p:cNvSpPr>
              <a:spLocks/>
            </p:cNvSpPr>
            <p:nvPr/>
          </p:nvSpPr>
          <p:spPr bwMode="auto">
            <a:xfrm>
              <a:off x="9361403" y="4551617"/>
              <a:ext cx="68131" cy="124096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706"/>
            <p:cNvSpPr>
              <a:spLocks/>
            </p:cNvSpPr>
            <p:nvPr/>
          </p:nvSpPr>
          <p:spPr bwMode="auto">
            <a:xfrm>
              <a:off x="9921048" y="4558917"/>
              <a:ext cx="55965" cy="75431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707"/>
            <p:cNvSpPr>
              <a:spLocks/>
            </p:cNvSpPr>
            <p:nvPr/>
          </p:nvSpPr>
          <p:spPr bwMode="auto">
            <a:xfrm>
              <a:off x="9410068" y="4563784"/>
              <a:ext cx="46232" cy="111929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708"/>
            <p:cNvSpPr>
              <a:spLocks/>
            </p:cNvSpPr>
            <p:nvPr/>
          </p:nvSpPr>
          <p:spPr bwMode="auto">
            <a:xfrm>
              <a:off x="6103300" y="4541884"/>
              <a:ext cx="4866" cy="31633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709"/>
            <p:cNvSpPr>
              <a:spLocks/>
            </p:cNvSpPr>
            <p:nvPr/>
          </p:nvSpPr>
          <p:spPr bwMode="auto">
            <a:xfrm>
              <a:off x="6083835" y="4573517"/>
              <a:ext cx="63264" cy="138695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710"/>
            <p:cNvSpPr>
              <a:spLocks/>
            </p:cNvSpPr>
            <p:nvPr/>
          </p:nvSpPr>
          <p:spPr bwMode="auto">
            <a:xfrm>
              <a:off x="9723956" y="4641647"/>
              <a:ext cx="51099" cy="104630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711"/>
            <p:cNvSpPr>
              <a:spLocks/>
            </p:cNvSpPr>
            <p:nvPr/>
          </p:nvSpPr>
          <p:spPr bwMode="auto">
            <a:xfrm>
              <a:off x="6139798" y="4590548"/>
              <a:ext cx="55965" cy="119229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Freeform 712"/>
            <p:cNvSpPr>
              <a:spLocks noEditPoints="1"/>
            </p:cNvSpPr>
            <p:nvPr/>
          </p:nvSpPr>
          <p:spPr bwMode="auto">
            <a:xfrm>
              <a:off x="9480633" y="4661113"/>
              <a:ext cx="194659" cy="306588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713"/>
            <p:cNvSpPr>
              <a:spLocks/>
            </p:cNvSpPr>
            <p:nvPr/>
          </p:nvSpPr>
          <p:spPr bwMode="auto">
            <a:xfrm>
              <a:off x="6473152" y="4612448"/>
              <a:ext cx="197093" cy="265223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714"/>
            <p:cNvSpPr>
              <a:spLocks noEditPoints="1"/>
            </p:cNvSpPr>
            <p:nvPr/>
          </p:nvSpPr>
          <p:spPr bwMode="auto">
            <a:xfrm>
              <a:off x="11541583" y="4702477"/>
              <a:ext cx="153295" cy="223858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715"/>
            <p:cNvSpPr>
              <a:spLocks noEditPoints="1"/>
            </p:cNvSpPr>
            <p:nvPr/>
          </p:nvSpPr>
          <p:spPr bwMode="auto">
            <a:xfrm>
              <a:off x="9624193" y="4690312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716"/>
            <p:cNvSpPr>
              <a:spLocks noEditPoints="1"/>
            </p:cNvSpPr>
            <p:nvPr/>
          </p:nvSpPr>
          <p:spPr bwMode="auto">
            <a:xfrm>
              <a:off x="8310245" y="4690312"/>
              <a:ext cx="946530" cy="822433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Freeform 717"/>
            <p:cNvSpPr>
              <a:spLocks/>
            </p:cNvSpPr>
            <p:nvPr/>
          </p:nvSpPr>
          <p:spPr bwMode="auto">
            <a:xfrm>
              <a:off x="6215229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718"/>
            <p:cNvSpPr>
              <a:spLocks noEditPoints="1"/>
            </p:cNvSpPr>
            <p:nvPr/>
          </p:nvSpPr>
          <p:spPr bwMode="auto">
            <a:xfrm>
              <a:off x="7268820" y="4734110"/>
              <a:ext cx="912464" cy="119228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719"/>
            <p:cNvSpPr>
              <a:spLocks/>
            </p:cNvSpPr>
            <p:nvPr/>
          </p:nvSpPr>
          <p:spPr bwMode="auto">
            <a:xfrm>
              <a:off x="10449061" y="4787641"/>
              <a:ext cx="58398" cy="82730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720"/>
            <p:cNvSpPr>
              <a:spLocks/>
            </p:cNvSpPr>
            <p:nvPr/>
          </p:nvSpPr>
          <p:spPr bwMode="auto">
            <a:xfrm>
              <a:off x="9534164" y="4775474"/>
              <a:ext cx="36499" cy="102196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721"/>
            <p:cNvSpPr>
              <a:spLocks/>
            </p:cNvSpPr>
            <p:nvPr/>
          </p:nvSpPr>
          <p:spPr bwMode="auto">
            <a:xfrm>
              <a:off x="8290779" y="4780341"/>
              <a:ext cx="282255" cy="306588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722"/>
            <p:cNvSpPr>
              <a:spLocks/>
            </p:cNvSpPr>
            <p:nvPr/>
          </p:nvSpPr>
          <p:spPr bwMode="auto">
            <a:xfrm>
              <a:off x="8310245" y="4780341"/>
              <a:ext cx="36499" cy="11436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723"/>
            <p:cNvSpPr>
              <a:spLocks/>
            </p:cNvSpPr>
            <p:nvPr/>
          </p:nvSpPr>
          <p:spPr bwMode="auto">
            <a:xfrm>
              <a:off x="8220216" y="478277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724"/>
            <p:cNvSpPr>
              <a:spLocks/>
            </p:cNvSpPr>
            <p:nvPr/>
          </p:nvSpPr>
          <p:spPr bwMode="auto">
            <a:xfrm>
              <a:off x="10728882" y="4816840"/>
              <a:ext cx="111929" cy="150861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725"/>
            <p:cNvSpPr>
              <a:spLocks noEditPoints="1"/>
            </p:cNvSpPr>
            <p:nvPr/>
          </p:nvSpPr>
          <p:spPr bwMode="auto">
            <a:xfrm>
              <a:off x="7368583" y="4814406"/>
              <a:ext cx="608309" cy="177627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726"/>
            <p:cNvSpPr>
              <a:spLocks/>
            </p:cNvSpPr>
            <p:nvPr/>
          </p:nvSpPr>
          <p:spPr bwMode="auto">
            <a:xfrm>
              <a:off x="10512325" y="4863071"/>
              <a:ext cx="155727" cy="99763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727"/>
            <p:cNvSpPr>
              <a:spLocks/>
            </p:cNvSpPr>
            <p:nvPr/>
          </p:nvSpPr>
          <p:spPr bwMode="auto">
            <a:xfrm>
              <a:off x="110938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Freeform 728"/>
            <p:cNvSpPr>
              <a:spLocks/>
            </p:cNvSpPr>
            <p:nvPr/>
          </p:nvSpPr>
          <p:spPr bwMode="auto">
            <a:xfrm>
              <a:off x="6297959" y="4816840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729"/>
            <p:cNvSpPr>
              <a:spLocks/>
            </p:cNvSpPr>
            <p:nvPr/>
          </p:nvSpPr>
          <p:spPr bwMode="auto">
            <a:xfrm>
              <a:off x="6103300" y="4838738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730"/>
            <p:cNvSpPr>
              <a:spLocks/>
            </p:cNvSpPr>
            <p:nvPr/>
          </p:nvSpPr>
          <p:spPr bwMode="auto">
            <a:xfrm>
              <a:off x="10480692" y="4984733"/>
              <a:ext cx="221425" cy="87596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731"/>
            <p:cNvSpPr>
              <a:spLocks noEditPoints="1"/>
            </p:cNvSpPr>
            <p:nvPr/>
          </p:nvSpPr>
          <p:spPr bwMode="auto">
            <a:xfrm>
              <a:off x="9380869" y="4975000"/>
              <a:ext cx="231158" cy="304155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732"/>
            <p:cNvSpPr>
              <a:spLocks/>
            </p:cNvSpPr>
            <p:nvPr/>
          </p:nvSpPr>
          <p:spPr bwMode="auto">
            <a:xfrm>
              <a:off x="8675231" y="5011499"/>
              <a:ext cx="85164" cy="97329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733"/>
            <p:cNvSpPr>
              <a:spLocks noEditPoints="1"/>
            </p:cNvSpPr>
            <p:nvPr/>
          </p:nvSpPr>
          <p:spPr bwMode="auto">
            <a:xfrm>
              <a:off x="6103300" y="4982300"/>
              <a:ext cx="540179" cy="727538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734"/>
            <p:cNvSpPr>
              <a:spLocks/>
            </p:cNvSpPr>
            <p:nvPr/>
          </p:nvSpPr>
          <p:spPr bwMode="auto">
            <a:xfrm>
              <a:off x="9264074" y="5040698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735"/>
            <p:cNvSpPr>
              <a:spLocks noEditPoints="1"/>
            </p:cNvSpPr>
            <p:nvPr/>
          </p:nvSpPr>
          <p:spPr bwMode="auto">
            <a:xfrm>
              <a:off x="11480753" y="5079629"/>
              <a:ext cx="313888" cy="53044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736"/>
            <p:cNvSpPr>
              <a:spLocks/>
            </p:cNvSpPr>
            <p:nvPr/>
          </p:nvSpPr>
          <p:spPr bwMode="auto">
            <a:xfrm>
              <a:off x="9212977" y="5052863"/>
              <a:ext cx="55965" cy="119229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737"/>
            <p:cNvSpPr>
              <a:spLocks noEditPoints="1"/>
            </p:cNvSpPr>
            <p:nvPr/>
          </p:nvSpPr>
          <p:spPr bwMode="auto">
            <a:xfrm>
              <a:off x="11254462" y="5067462"/>
              <a:ext cx="236025" cy="542612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738"/>
            <p:cNvSpPr>
              <a:spLocks noEditPoints="1"/>
            </p:cNvSpPr>
            <p:nvPr/>
          </p:nvSpPr>
          <p:spPr bwMode="auto">
            <a:xfrm>
              <a:off x="7823598" y="5052863"/>
              <a:ext cx="165460" cy="187360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739"/>
            <p:cNvSpPr>
              <a:spLocks/>
            </p:cNvSpPr>
            <p:nvPr/>
          </p:nvSpPr>
          <p:spPr bwMode="auto">
            <a:xfrm>
              <a:off x="9439267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740"/>
            <p:cNvSpPr>
              <a:spLocks noEditPoints="1"/>
            </p:cNvSpPr>
            <p:nvPr/>
          </p:nvSpPr>
          <p:spPr bwMode="auto">
            <a:xfrm>
              <a:off x="10969774" y="5101528"/>
              <a:ext cx="321187" cy="510979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741"/>
            <p:cNvSpPr>
              <a:spLocks noEditPoints="1"/>
            </p:cNvSpPr>
            <p:nvPr/>
          </p:nvSpPr>
          <p:spPr bwMode="auto">
            <a:xfrm>
              <a:off x="7597308" y="5060164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742"/>
            <p:cNvSpPr>
              <a:spLocks noEditPoints="1"/>
            </p:cNvSpPr>
            <p:nvPr/>
          </p:nvSpPr>
          <p:spPr bwMode="auto">
            <a:xfrm>
              <a:off x="7375882" y="5055297"/>
              <a:ext cx="172761" cy="223858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743"/>
            <p:cNvSpPr>
              <a:spLocks noEditPoints="1"/>
            </p:cNvSpPr>
            <p:nvPr/>
          </p:nvSpPr>
          <p:spPr bwMode="auto">
            <a:xfrm>
              <a:off x="11317726" y="5157493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744"/>
            <p:cNvSpPr>
              <a:spLocks/>
            </p:cNvSpPr>
            <p:nvPr/>
          </p:nvSpPr>
          <p:spPr bwMode="auto">
            <a:xfrm>
              <a:off x="7879563" y="5094229"/>
              <a:ext cx="85164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745"/>
            <p:cNvSpPr>
              <a:spLocks noEditPoints="1"/>
            </p:cNvSpPr>
            <p:nvPr/>
          </p:nvSpPr>
          <p:spPr bwMode="auto">
            <a:xfrm>
              <a:off x="6655644" y="5060164"/>
              <a:ext cx="116795" cy="172760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746"/>
            <p:cNvSpPr>
              <a:spLocks/>
            </p:cNvSpPr>
            <p:nvPr/>
          </p:nvSpPr>
          <p:spPr bwMode="auto">
            <a:xfrm>
              <a:off x="8517071" y="5103962"/>
              <a:ext cx="82730" cy="172760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747"/>
            <p:cNvSpPr>
              <a:spLocks/>
            </p:cNvSpPr>
            <p:nvPr/>
          </p:nvSpPr>
          <p:spPr bwMode="auto">
            <a:xfrm>
              <a:off x="6285792" y="5079629"/>
              <a:ext cx="41366" cy="63264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748"/>
            <p:cNvSpPr>
              <a:spLocks/>
            </p:cNvSpPr>
            <p:nvPr/>
          </p:nvSpPr>
          <p:spPr bwMode="auto">
            <a:xfrm>
              <a:off x="8611967" y="5130727"/>
              <a:ext cx="97329" cy="102196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Freeform 749"/>
            <p:cNvSpPr>
              <a:spLocks/>
            </p:cNvSpPr>
            <p:nvPr/>
          </p:nvSpPr>
          <p:spPr bwMode="auto">
            <a:xfrm>
              <a:off x="7446447" y="5111261"/>
              <a:ext cx="41366" cy="94897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Freeform 750"/>
            <p:cNvSpPr>
              <a:spLocks/>
            </p:cNvSpPr>
            <p:nvPr/>
          </p:nvSpPr>
          <p:spPr bwMode="auto">
            <a:xfrm>
              <a:off x="7670305" y="5108828"/>
              <a:ext cx="90031" cy="99763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751"/>
            <p:cNvSpPr>
              <a:spLocks noEditPoints="1"/>
            </p:cNvSpPr>
            <p:nvPr/>
          </p:nvSpPr>
          <p:spPr bwMode="auto">
            <a:xfrm>
              <a:off x="11050070" y="5164792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Freeform 752"/>
            <p:cNvSpPr>
              <a:spLocks/>
            </p:cNvSpPr>
            <p:nvPr/>
          </p:nvSpPr>
          <p:spPr bwMode="auto">
            <a:xfrm>
              <a:off x="6297959" y="5159925"/>
              <a:ext cx="34065" cy="63264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753"/>
            <p:cNvSpPr>
              <a:spLocks/>
            </p:cNvSpPr>
            <p:nvPr/>
          </p:nvSpPr>
          <p:spPr bwMode="auto">
            <a:xfrm>
              <a:off x="9660692" y="5215891"/>
              <a:ext cx="167894" cy="192226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754"/>
            <p:cNvSpPr>
              <a:spLocks noEditPoints="1"/>
            </p:cNvSpPr>
            <p:nvPr/>
          </p:nvSpPr>
          <p:spPr bwMode="auto">
            <a:xfrm>
              <a:off x="9680158" y="5249956"/>
              <a:ext cx="309022" cy="255490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755"/>
            <p:cNvSpPr>
              <a:spLocks/>
            </p:cNvSpPr>
            <p:nvPr/>
          </p:nvSpPr>
          <p:spPr bwMode="auto">
            <a:xfrm>
              <a:off x="6300392" y="5249956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756"/>
            <p:cNvSpPr>
              <a:spLocks noEditPoints="1"/>
            </p:cNvSpPr>
            <p:nvPr/>
          </p:nvSpPr>
          <p:spPr bwMode="auto">
            <a:xfrm>
              <a:off x="7823598" y="5279155"/>
              <a:ext cx="145994" cy="170326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757"/>
            <p:cNvSpPr>
              <a:spLocks noEditPoints="1"/>
            </p:cNvSpPr>
            <p:nvPr/>
          </p:nvSpPr>
          <p:spPr bwMode="auto">
            <a:xfrm>
              <a:off x="7570541" y="5284021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758"/>
            <p:cNvSpPr>
              <a:spLocks noEditPoints="1"/>
            </p:cNvSpPr>
            <p:nvPr/>
          </p:nvSpPr>
          <p:spPr bwMode="auto">
            <a:xfrm>
              <a:off x="7349118" y="5296187"/>
              <a:ext cx="160594" cy="167894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759"/>
            <p:cNvSpPr>
              <a:spLocks/>
            </p:cNvSpPr>
            <p:nvPr/>
          </p:nvSpPr>
          <p:spPr bwMode="auto">
            <a:xfrm>
              <a:off x="7648405" y="5325385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760"/>
            <p:cNvSpPr>
              <a:spLocks noEditPoints="1"/>
            </p:cNvSpPr>
            <p:nvPr/>
          </p:nvSpPr>
          <p:spPr bwMode="auto">
            <a:xfrm>
              <a:off x="11317726" y="5388650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761"/>
            <p:cNvSpPr>
              <a:spLocks/>
            </p:cNvSpPr>
            <p:nvPr/>
          </p:nvSpPr>
          <p:spPr bwMode="auto">
            <a:xfrm>
              <a:off x="7397782" y="5339985"/>
              <a:ext cx="75431" cy="70565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762"/>
            <p:cNvSpPr>
              <a:spLocks/>
            </p:cNvSpPr>
            <p:nvPr/>
          </p:nvSpPr>
          <p:spPr bwMode="auto">
            <a:xfrm>
              <a:off x="6207929" y="5369184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763"/>
            <p:cNvSpPr>
              <a:spLocks/>
            </p:cNvSpPr>
            <p:nvPr/>
          </p:nvSpPr>
          <p:spPr bwMode="auto">
            <a:xfrm>
              <a:off x="6363656" y="5376484"/>
              <a:ext cx="46232" cy="38932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764"/>
            <p:cNvSpPr>
              <a:spLocks/>
            </p:cNvSpPr>
            <p:nvPr/>
          </p:nvSpPr>
          <p:spPr bwMode="auto">
            <a:xfrm>
              <a:off x="8256714" y="5432448"/>
              <a:ext cx="138695" cy="53531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765"/>
            <p:cNvSpPr>
              <a:spLocks noEditPoints="1"/>
            </p:cNvSpPr>
            <p:nvPr/>
          </p:nvSpPr>
          <p:spPr bwMode="auto">
            <a:xfrm>
              <a:off x="8677665" y="5449481"/>
              <a:ext cx="111929" cy="175193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766"/>
            <p:cNvSpPr>
              <a:spLocks noEditPoints="1"/>
            </p:cNvSpPr>
            <p:nvPr/>
          </p:nvSpPr>
          <p:spPr bwMode="auto">
            <a:xfrm>
              <a:off x="10359030" y="6464139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767"/>
            <p:cNvSpPr>
              <a:spLocks/>
            </p:cNvSpPr>
            <p:nvPr/>
          </p:nvSpPr>
          <p:spPr bwMode="auto">
            <a:xfrm>
              <a:off x="9032917" y="5466513"/>
              <a:ext cx="97329" cy="158161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768"/>
            <p:cNvSpPr>
              <a:spLocks/>
            </p:cNvSpPr>
            <p:nvPr/>
          </p:nvSpPr>
          <p:spPr bwMode="auto">
            <a:xfrm>
              <a:off x="11690012" y="5787700"/>
              <a:ext cx="102196" cy="158161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769"/>
            <p:cNvSpPr>
              <a:spLocks/>
            </p:cNvSpPr>
            <p:nvPr/>
          </p:nvSpPr>
          <p:spPr bwMode="auto">
            <a:xfrm>
              <a:off x="6424488" y="5415416"/>
              <a:ext cx="58398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770"/>
            <p:cNvSpPr>
              <a:spLocks noEditPoints="1"/>
            </p:cNvSpPr>
            <p:nvPr/>
          </p:nvSpPr>
          <p:spPr bwMode="auto">
            <a:xfrm>
              <a:off x="8521938" y="5464081"/>
              <a:ext cx="116795" cy="153295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771"/>
            <p:cNvSpPr>
              <a:spLocks noEditPoints="1"/>
            </p:cNvSpPr>
            <p:nvPr/>
          </p:nvSpPr>
          <p:spPr bwMode="auto">
            <a:xfrm>
              <a:off x="10376064" y="6267048"/>
              <a:ext cx="111929" cy="155727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772"/>
            <p:cNvSpPr>
              <a:spLocks/>
            </p:cNvSpPr>
            <p:nvPr/>
          </p:nvSpPr>
          <p:spPr bwMode="auto">
            <a:xfrm>
              <a:off x="8782293" y="5541944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773"/>
            <p:cNvSpPr>
              <a:spLocks/>
            </p:cNvSpPr>
            <p:nvPr/>
          </p:nvSpPr>
          <p:spPr bwMode="auto">
            <a:xfrm>
              <a:off x="6103300" y="5422715"/>
              <a:ext cx="70565" cy="36499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Freeform 774"/>
            <p:cNvSpPr>
              <a:spLocks/>
            </p:cNvSpPr>
            <p:nvPr/>
          </p:nvSpPr>
          <p:spPr bwMode="auto">
            <a:xfrm>
              <a:off x="9164312" y="5473813"/>
              <a:ext cx="111929" cy="187360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775"/>
            <p:cNvSpPr>
              <a:spLocks/>
            </p:cNvSpPr>
            <p:nvPr/>
          </p:nvSpPr>
          <p:spPr bwMode="auto">
            <a:xfrm>
              <a:off x="9295707" y="5500578"/>
              <a:ext cx="94897" cy="204392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776"/>
            <p:cNvSpPr>
              <a:spLocks/>
            </p:cNvSpPr>
            <p:nvPr/>
          </p:nvSpPr>
          <p:spPr bwMode="auto">
            <a:xfrm>
              <a:off x="6499917" y="5459214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777"/>
            <p:cNvSpPr>
              <a:spLocks/>
            </p:cNvSpPr>
            <p:nvPr/>
          </p:nvSpPr>
          <p:spPr bwMode="auto">
            <a:xfrm>
              <a:off x="8268881" y="5507879"/>
              <a:ext cx="111929" cy="41366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778"/>
            <p:cNvSpPr>
              <a:spLocks noEditPoints="1"/>
            </p:cNvSpPr>
            <p:nvPr/>
          </p:nvSpPr>
          <p:spPr bwMode="auto">
            <a:xfrm>
              <a:off x="7346684" y="5520044"/>
              <a:ext cx="145994" cy="192226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779"/>
            <p:cNvSpPr>
              <a:spLocks noEditPoints="1"/>
            </p:cNvSpPr>
            <p:nvPr/>
          </p:nvSpPr>
          <p:spPr bwMode="auto">
            <a:xfrm>
              <a:off x="7534044" y="5527345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780"/>
            <p:cNvSpPr>
              <a:spLocks noEditPoints="1"/>
            </p:cNvSpPr>
            <p:nvPr/>
          </p:nvSpPr>
          <p:spPr bwMode="auto">
            <a:xfrm>
              <a:off x="7806566" y="5534644"/>
              <a:ext cx="158161" cy="177627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781"/>
            <p:cNvSpPr>
              <a:spLocks/>
            </p:cNvSpPr>
            <p:nvPr/>
          </p:nvSpPr>
          <p:spPr bwMode="auto">
            <a:xfrm>
              <a:off x="6628880" y="5512745"/>
              <a:ext cx="90031" cy="197093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782"/>
            <p:cNvSpPr>
              <a:spLocks noEditPoints="1"/>
            </p:cNvSpPr>
            <p:nvPr/>
          </p:nvSpPr>
          <p:spPr bwMode="auto">
            <a:xfrm>
              <a:off x="7604607" y="5568709"/>
              <a:ext cx="87597" cy="11436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783"/>
            <p:cNvSpPr>
              <a:spLocks/>
            </p:cNvSpPr>
            <p:nvPr/>
          </p:nvSpPr>
          <p:spPr bwMode="auto">
            <a:xfrm>
              <a:off x="7388049" y="5571143"/>
              <a:ext cx="55965" cy="97329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784"/>
            <p:cNvSpPr>
              <a:spLocks noEditPoints="1"/>
            </p:cNvSpPr>
            <p:nvPr/>
          </p:nvSpPr>
          <p:spPr bwMode="auto">
            <a:xfrm>
              <a:off x="9242176" y="5653873"/>
              <a:ext cx="1116856" cy="1133887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Freeform 785"/>
            <p:cNvSpPr>
              <a:spLocks noEditPoints="1"/>
            </p:cNvSpPr>
            <p:nvPr/>
          </p:nvSpPr>
          <p:spPr bwMode="auto">
            <a:xfrm>
              <a:off x="7069295" y="5605208"/>
              <a:ext cx="153295" cy="172760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786"/>
            <p:cNvSpPr>
              <a:spLocks noEditPoints="1"/>
            </p:cNvSpPr>
            <p:nvPr/>
          </p:nvSpPr>
          <p:spPr bwMode="auto">
            <a:xfrm>
              <a:off x="10463660" y="5729302"/>
              <a:ext cx="968428" cy="1090089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787"/>
            <p:cNvSpPr>
              <a:spLocks/>
            </p:cNvSpPr>
            <p:nvPr/>
          </p:nvSpPr>
          <p:spPr bwMode="auto">
            <a:xfrm>
              <a:off x="8327279" y="5712271"/>
              <a:ext cx="111929" cy="116795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788"/>
            <p:cNvSpPr>
              <a:spLocks noEditPoints="1"/>
            </p:cNvSpPr>
            <p:nvPr/>
          </p:nvSpPr>
          <p:spPr bwMode="auto">
            <a:xfrm>
              <a:off x="8310245" y="5695237"/>
              <a:ext cx="905164" cy="99276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789"/>
            <p:cNvSpPr>
              <a:spLocks/>
            </p:cNvSpPr>
            <p:nvPr/>
          </p:nvSpPr>
          <p:spPr bwMode="auto">
            <a:xfrm>
              <a:off x="9108347" y="5739035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790"/>
            <p:cNvSpPr>
              <a:spLocks/>
            </p:cNvSpPr>
            <p:nvPr/>
          </p:nvSpPr>
          <p:spPr bwMode="auto">
            <a:xfrm>
              <a:off x="9040216" y="5743902"/>
              <a:ext cx="82730" cy="11436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791"/>
            <p:cNvSpPr>
              <a:spLocks noEditPoints="1"/>
            </p:cNvSpPr>
            <p:nvPr/>
          </p:nvSpPr>
          <p:spPr bwMode="auto">
            <a:xfrm>
              <a:off x="62760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792"/>
            <p:cNvSpPr>
              <a:spLocks/>
            </p:cNvSpPr>
            <p:nvPr/>
          </p:nvSpPr>
          <p:spPr bwMode="auto">
            <a:xfrm>
              <a:off x="10653453" y="5833932"/>
              <a:ext cx="552345" cy="99763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794"/>
            <p:cNvSpPr>
              <a:spLocks noEditPoints="1"/>
            </p:cNvSpPr>
            <p:nvPr/>
          </p:nvSpPr>
          <p:spPr bwMode="auto">
            <a:xfrm>
              <a:off x="11473453" y="5906929"/>
              <a:ext cx="262790" cy="871098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795"/>
            <p:cNvSpPr>
              <a:spLocks/>
            </p:cNvSpPr>
            <p:nvPr/>
          </p:nvSpPr>
          <p:spPr bwMode="auto">
            <a:xfrm>
              <a:off x="6103300" y="5821765"/>
              <a:ext cx="824868" cy="117525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796"/>
            <p:cNvSpPr>
              <a:spLocks/>
            </p:cNvSpPr>
            <p:nvPr/>
          </p:nvSpPr>
          <p:spPr bwMode="auto">
            <a:xfrm>
              <a:off x="6103300" y="6206216"/>
              <a:ext cx="60832" cy="60832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797"/>
            <p:cNvSpPr>
              <a:spLocks/>
            </p:cNvSpPr>
            <p:nvPr/>
          </p:nvSpPr>
          <p:spPr bwMode="auto">
            <a:xfrm>
              <a:off x="6103300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798"/>
            <p:cNvSpPr>
              <a:spLocks/>
            </p:cNvSpPr>
            <p:nvPr/>
          </p:nvSpPr>
          <p:spPr bwMode="auto">
            <a:xfrm>
              <a:off x="6103300" y="6675832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799"/>
            <p:cNvSpPr>
              <a:spLocks/>
            </p:cNvSpPr>
            <p:nvPr/>
          </p:nvSpPr>
          <p:spPr bwMode="auto">
            <a:xfrm>
              <a:off x="10648586" y="5953160"/>
              <a:ext cx="530446" cy="99763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800"/>
            <p:cNvSpPr>
              <a:spLocks/>
            </p:cNvSpPr>
            <p:nvPr/>
          </p:nvSpPr>
          <p:spPr bwMode="auto">
            <a:xfrm>
              <a:off x="6850303" y="5889896"/>
              <a:ext cx="92463" cy="155727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801"/>
            <p:cNvSpPr>
              <a:spLocks/>
            </p:cNvSpPr>
            <p:nvPr/>
          </p:nvSpPr>
          <p:spPr bwMode="auto">
            <a:xfrm>
              <a:off x="6816238" y="5904495"/>
              <a:ext cx="55965" cy="126528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802"/>
            <p:cNvSpPr>
              <a:spLocks/>
            </p:cNvSpPr>
            <p:nvPr/>
          </p:nvSpPr>
          <p:spPr bwMode="auto">
            <a:xfrm>
              <a:off x="10653453" y="6094288"/>
              <a:ext cx="476914" cy="77864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803"/>
            <p:cNvSpPr>
              <a:spLocks/>
            </p:cNvSpPr>
            <p:nvPr/>
          </p:nvSpPr>
          <p:spPr bwMode="auto">
            <a:xfrm>
              <a:off x="7789533" y="6052923"/>
              <a:ext cx="55965" cy="26766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804"/>
            <p:cNvSpPr>
              <a:spLocks/>
            </p:cNvSpPr>
            <p:nvPr/>
          </p:nvSpPr>
          <p:spPr bwMode="auto">
            <a:xfrm>
              <a:off x="10633987" y="6213517"/>
              <a:ext cx="486647" cy="111929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805"/>
            <p:cNvSpPr>
              <a:spLocks noEditPoints="1"/>
            </p:cNvSpPr>
            <p:nvPr/>
          </p:nvSpPr>
          <p:spPr bwMode="auto">
            <a:xfrm>
              <a:off x="6200630" y="6130787"/>
              <a:ext cx="138695" cy="228724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806"/>
            <p:cNvSpPr>
              <a:spLocks noEditPoints="1"/>
            </p:cNvSpPr>
            <p:nvPr/>
          </p:nvSpPr>
          <p:spPr bwMode="auto">
            <a:xfrm>
              <a:off x="6307692" y="6135653"/>
              <a:ext cx="111929" cy="201959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807"/>
            <p:cNvSpPr>
              <a:spLocks/>
            </p:cNvSpPr>
            <p:nvPr/>
          </p:nvSpPr>
          <p:spPr bwMode="auto">
            <a:xfrm>
              <a:off x="6509650" y="6155119"/>
              <a:ext cx="111929" cy="184926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809"/>
            <p:cNvSpPr>
              <a:spLocks/>
            </p:cNvSpPr>
            <p:nvPr/>
          </p:nvSpPr>
          <p:spPr bwMode="auto">
            <a:xfrm>
              <a:off x="6402588" y="6135652"/>
              <a:ext cx="85164" cy="194659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810"/>
            <p:cNvSpPr>
              <a:spLocks noEditPoints="1"/>
            </p:cNvSpPr>
            <p:nvPr/>
          </p:nvSpPr>
          <p:spPr bwMode="auto">
            <a:xfrm>
              <a:off x="9402768" y="6298679"/>
              <a:ext cx="844334" cy="248190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811"/>
            <p:cNvSpPr>
              <a:spLocks noEditPoints="1"/>
            </p:cNvSpPr>
            <p:nvPr/>
          </p:nvSpPr>
          <p:spPr bwMode="auto">
            <a:xfrm>
              <a:off x="8687396" y="6267047"/>
              <a:ext cx="214125" cy="240889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812"/>
            <p:cNvSpPr>
              <a:spLocks/>
            </p:cNvSpPr>
            <p:nvPr/>
          </p:nvSpPr>
          <p:spPr bwMode="auto">
            <a:xfrm>
              <a:off x="10633985" y="6344910"/>
              <a:ext cx="489081" cy="99762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813"/>
            <p:cNvSpPr>
              <a:spLocks/>
            </p:cNvSpPr>
            <p:nvPr/>
          </p:nvSpPr>
          <p:spPr bwMode="auto">
            <a:xfrm>
              <a:off x="9193509" y="6332745"/>
              <a:ext cx="60832" cy="133827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814"/>
            <p:cNvSpPr>
              <a:spLocks/>
            </p:cNvSpPr>
            <p:nvPr/>
          </p:nvSpPr>
          <p:spPr bwMode="auto">
            <a:xfrm>
              <a:off x="9242174" y="6359509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815"/>
            <p:cNvSpPr>
              <a:spLocks/>
            </p:cNvSpPr>
            <p:nvPr/>
          </p:nvSpPr>
          <p:spPr bwMode="auto">
            <a:xfrm>
              <a:off x="7748167" y="6371676"/>
              <a:ext cx="272522" cy="55964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816"/>
            <p:cNvSpPr>
              <a:spLocks/>
            </p:cNvSpPr>
            <p:nvPr/>
          </p:nvSpPr>
          <p:spPr bwMode="auto">
            <a:xfrm>
              <a:off x="10604787" y="6471438"/>
              <a:ext cx="474482" cy="97329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817"/>
            <p:cNvSpPr>
              <a:spLocks/>
            </p:cNvSpPr>
            <p:nvPr/>
          </p:nvSpPr>
          <p:spPr bwMode="auto">
            <a:xfrm>
              <a:off x="82932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Freeform 818"/>
            <p:cNvSpPr>
              <a:spLocks/>
            </p:cNvSpPr>
            <p:nvPr/>
          </p:nvSpPr>
          <p:spPr bwMode="auto">
            <a:xfrm>
              <a:off x="6256594" y="6371676"/>
              <a:ext cx="131395" cy="167892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819"/>
            <p:cNvSpPr>
              <a:spLocks noEditPoints="1"/>
            </p:cNvSpPr>
            <p:nvPr/>
          </p:nvSpPr>
          <p:spPr bwMode="auto">
            <a:xfrm>
              <a:off x="6370955" y="6400875"/>
              <a:ext cx="150861" cy="153293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820"/>
            <p:cNvSpPr>
              <a:spLocks/>
            </p:cNvSpPr>
            <p:nvPr/>
          </p:nvSpPr>
          <p:spPr bwMode="auto">
            <a:xfrm>
              <a:off x="82421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821"/>
            <p:cNvSpPr>
              <a:spLocks/>
            </p:cNvSpPr>
            <p:nvPr/>
          </p:nvSpPr>
          <p:spPr bwMode="auto">
            <a:xfrm>
              <a:off x="6548582" y="6422774"/>
              <a:ext cx="141128" cy="77864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822"/>
            <p:cNvSpPr>
              <a:spLocks noEditPoints="1"/>
            </p:cNvSpPr>
            <p:nvPr/>
          </p:nvSpPr>
          <p:spPr bwMode="auto">
            <a:xfrm>
              <a:off x="9704489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823"/>
            <p:cNvSpPr>
              <a:spLocks noEditPoints="1"/>
            </p:cNvSpPr>
            <p:nvPr/>
          </p:nvSpPr>
          <p:spPr bwMode="auto">
            <a:xfrm>
              <a:off x="8310245" y="6580935"/>
              <a:ext cx="192226" cy="177625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824"/>
            <p:cNvSpPr>
              <a:spLocks/>
            </p:cNvSpPr>
            <p:nvPr/>
          </p:nvSpPr>
          <p:spPr bwMode="auto">
            <a:xfrm>
              <a:off x="6314991" y="6563901"/>
              <a:ext cx="131395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825"/>
            <p:cNvSpPr>
              <a:spLocks/>
            </p:cNvSpPr>
            <p:nvPr/>
          </p:nvSpPr>
          <p:spPr bwMode="auto">
            <a:xfrm>
              <a:off x="6641045" y="6571202"/>
              <a:ext cx="75431" cy="145994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Freeform 826"/>
            <p:cNvSpPr>
              <a:spLocks/>
            </p:cNvSpPr>
            <p:nvPr/>
          </p:nvSpPr>
          <p:spPr bwMode="auto">
            <a:xfrm>
              <a:off x="6147097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Freeform 827"/>
            <p:cNvSpPr>
              <a:spLocks/>
            </p:cNvSpPr>
            <p:nvPr/>
          </p:nvSpPr>
          <p:spPr bwMode="auto">
            <a:xfrm>
              <a:off x="6222528" y="6568768"/>
              <a:ext cx="102196" cy="167892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828"/>
            <p:cNvSpPr>
              <a:spLocks noEditPoints="1"/>
            </p:cNvSpPr>
            <p:nvPr/>
          </p:nvSpPr>
          <p:spPr bwMode="auto">
            <a:xfrm>
              <a:off x="6446386" y="6563901"/>
              <a:ext cx="194659" cy="145994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829"/>
            <p:cNvSpPr>
              <a:spLocks noEditPoints="1"/>
            </p:cNvSpPr>
            <p:nvPr/>
          </p:nvSpPr>
          <p:spPr bwMode="auto">
            <a:xfrm>
              <a:off x="9969713" y="6751261"/>
              <a:ext cx="1725165" cy="38201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Freeform 830"/>
            <p:cNvSpPr>
              <a:spLocks noEditPoints="1"/>
            </p:cNvSpPr>
            <p:nvPr/>
          </p:nvSpPr>
          <p:spPr bwMode="auto">
            <a:xfrm>
              <a:off x="8478138" y="6724495"/>
              <a:ext cx="764036" cy="223858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831"/>
            <p:cNvSpPr>
              <a:spLocks noEditPoints="1"/>
            </p:cNvSpPr>
            <p:nvPr/>
          </p:nvSpPr>
          <p:spPr bwMode="auto">
            <a:xfrm>
              <a:off x="8310245" y="6695296"/>
              <a:ext cx="206826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832"/>
            <p:cNvSpPr>
              <a:spLocks noEditPoints="1"/>
            </p:cNvSpPr>
            <p:nvPr/>
          </p:nvSpPr>
          <p:spPr bwMode="auto">
            <a:xfrm>
              <a:off x="8536536" y="6819392"/>
              <a:ext cx="1362612" cy="301721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833"/>
            <p:cNvSpPr>
              <a:spLocks noEditPoints="1"/>
            </p:cNvSpPr>
            <p:nvPr/>
          </p:nvSpPr>
          <p:spPr bwMode="auto">
            <a:xfrm>
              <a:off x="6828403" y="6736662"/>
              <a:ext cx="141128" cy="167892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835"/>
            <p:cNvSpPr>
              <a:spLocks/>
            </p:cNvSpPr>
            <p:nvPr/>
          </p:nvSpPr>
          <p:spPr bwMode="auto">
            <a:xfrm>
              <a:off x="9283540" y="6826691"/>
              <a:ext cx="396618" cy="72997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844"/>
            <p:cNvSpPr>
              <a:spLocks noEditPoints="1"/>
            </p:cNvSpPr>
            <p:nvPr/>
          </p:nvSpPr>
          <p:spPr bwMode="auto">
            <a:xfrm>
              <a:off x="8305379" y="6853457"/>
              <a:ext cx="131395" cy="141128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9" name="Freeform 858"/>
            <p:cNvSpPr>
              <a:spLocks noEditPoints="1"/>
            </p:cNvSpPr>
            <p:nvPr/>
          </p:nvSpPr>
          <p:spPr bwMode="auto">
            <a:xfrm>
              <a:off x="6375821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0" name="Freeform 859"/>
            <p:cNvSpPr>
              <a:spLocks/>
            </p:cNvSpPr>
            <p:nvPr/>
          </p:nvSpPr>
          <p:spPr bwMode="auto">
            <a:xfrm>
              <a:off x="8920987" y="4551617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7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5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3"/>
                    <a:pt x="18" y="55"/>
                    <a:pt x="12" y="56"/>
                  </a:cubicBezTo>
                  <a:cubicBezTo>
                    <a:pt x="5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3" y="69"/>
                    <a:pt x="42" y="53"/>
                    <a:pt x="48" y="44"/>
                  </a:cubicBezTo>
                  <a:cubicBezTo>
                    <a:pt x="59" y="44"/>
                    <a:pt x="68" y="41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6"/>
                    <a:pt x="60" y="92"/>
                  </a:cubicBezTo>
                  <a:cubicBezTo>
                    <a:pt x="73" y="103"/>
                    <a:pt x="86" y="90"/>
                    <a:pt x="97" y="87"/>
                  </a:cubicBezTo>
                  <a:cubicBezTo>
                    <a:pt x="99" y="62"/>
                    <a:pt x="99" y="36"/>
                    <a:pt x="105" y="15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2" name="Freeform 861"/>
            <p:cNvSpPr>
              <a:spLocks/>
            </p:cNvSpPr>
            <p:nvPr/>
          </p:nvSpPr>
          <p:spPr bwMode="auto">
            <a:xfrm>
              <a:off x="8346743" y="5753635"/>
              <a:ext cx="153295" cy="119228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4" name="Freeform 863"/>
            <p:cNvSpPr>
              <a:spLocks noEditPoints="1"/>
            </p:cNvSpPr>
            <p:nvPr/>
          </p:nvSpPr>
          <p:spPr bwMode="auto">
            <a:xfrm>
              <a:off x="10067042" y="2797254"/>
              <a:ext cx="277389" cy="257923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5" name="Freeform 864"/>
            <p:cNvSpPr>
              <a:spLocks/>
            </p:cNvSpPr>
            <p:nvPr/>
          </p:nvSpPr>
          <p:spPr bwMode="auto">
            <a:xfrm>
              <a:off x="10680218" y="2872685"/>
              <a:ext cx="316321" cy="362551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6" name="Freeform 865"/>
            <p:cNvSpPr>
              <a:spLocks/>
            </p:cNvSpPr>
            <p:nvPr/>
          </p:nvSpPr>
          <p:spPr bwMode="auto">
            <a:xfrm>
              <a:off x="6222528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9 w 62"/>
                <a:gd name="T3" fmla="*/ 20 h 79"/>
                <a:gd name="T4" fmla="*/ 34 w 62"/>
                <a:gd name="T5" fmla="*/ 79 h 79"/>
                <a:gd name="T6" fmla="*/ 62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7" y="23"/>
                    <a:pt x="25" y="19"/>
                    <a:pt x="19" y="20"/>
                  </a:cubicBezTo>
                  <a:cubicBezTo>
                    <a:pt x="0" y="35"/>
                    <a:pt x="11" y="78"/>
                    <a:pt x="34" y="79"/>
                  </a:cubicBezTo>
                  <a:cubicBezTo>
                    <a:pt x="47" y="61"/>
                    <a:pt x="62" y="45"/>
                    <a:pt x="62" y="13"/>
                  </a:cubicBezTo>
                  <a:cubicBezTo>
                    <a:pt x="51" y="0"/>
                    <a:pt x="34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7" name="Freeform 866"/>
            <p:cNvSpPr>
              <a:spLocks noEditPoints="1"/>
            </p:cNvSpPr>
            <p:nvPr/>
          </p:nvSpPr>
          <p:spPr bwMode="auto">
            <a:xfrm>
              <a:off x="9431967" y="2777788"/>
              <a:ext cx="1304215" cy="1683799"/>
            </a:xfrm>
            <a:custGeom>
              <a:avLst/>
              <a:gdLst>
                <a:gd name="T0" fmla="*/ 119 w 349"/>
                <a:gd name="T1" fmla="*/ 275 h 451"/>
                <a:gd name="T2" fmla="*/ 56 w 349"/>
                <a:gd name="T3" fmla="*/ 406 h 451"/>
                <a:gd name="T4" fmla="*/ 34 w 349"/>
                <a:gd name="T5" fmla="*/ 416 h 451"/>
                <a:gd name="T6" fmla="*/ 12 w 349"/>
                <a:gd name="T7" fmla="*/ 445 h 451"/>
                <a:gd name="T8" fmla="*/ 61 w 349"/>
                <a:gd name="T9" fmla="*/ 436 h 451"/>
                <a:gd name="T10" fmla="*/ 117 w 349"/>
                <a:gd name="T11" fmla="*/ 401 h 451"/>
                <a:gd name="T12" fmla="*/ 196 w 349"/>
                <a:gd name="T13" fmla="*/ 331 h 451"/>
                <a:gd name="T14" fmla="*/ 228 w 349"/>
                <a:gd name="T15" fmla="*/ 320 h 451"/>
                <a:gd name="T16" fmla="*/ 264 w 349"/>
                <a:gd name="T17" fmla="*/ 254 h 451"/>
                <a:gd name="T18" fmla="*/ 296 w 349"/>
                <a:gd name="T19" fmla="*/ 179 h 451"/>
                <a:gd name="T20" fmla="*/ 337 w 349"/>
                <a:gd name="T21" fmla="*/ 59 h 451"/>
                <a:gd name="T22" fmla="*/ 333 w 349"/>
                <a:gd name="T23" fmla="*/ 1 h 451"/>
                <a:gd name="T24" fmla="*/ 210 w 349"/>
                <a:gd name="T25" fmla="*/ 118 h 451"/>
                <a:gd name="T26" fmla="*/ 125 w 349"/>
                <a:gd name="T27" fmla="*/ 250 h 451"/>
                <a:gd name="T28" fmla="*/ 131 w 349"/>
                <a:gd name="T29" fmla="*/ 365 h 451"/>
                <a:gd name="T30" fmla="*/ 110 w 349"/>
                <a:gd name="T31" fmla="*/ 346 h 451"/>
                <a:gd name="T32" fmla="*/ 91 w 349"/>
                <a:gd name="T33" fmla="*/ 328 h 451"/>
                <a:gd name="T34" fmla="*/ 124 w 349"/>
                <a:gd name="T35" fmla="*/ 278 h 451"/>
                <a:gd name="T36" fmla="*/ 130 w 349"/>
                <a:gd name="T37" fmla="*/ 307 h 451"/>
                <a:gd name="T38" fmla="*/ 162 w 349"/>
                <a:gd name="T39" fmla="*/ 287 h 451"/>
                <a:gd name="T40" fmla="*/ 166 w 349"/>
                <a:gd name="T41" fmla="*/ 291 h 451"/>
                <a:gd name="T42" fmla="*/ 130 w 349"/>
                <a:gd name="T43" fmla="*/ 390 h 451"/>
                <a:gd name="T44" fmla="*/ 127 w 349"/>
                <a:gd name="T45" fmla="*/ 267 h 451"/>
                <a:gd name="T46" fmla="*/ 213 w 349"/>
                <a:gd name="T47" fmla="*/ 321 h 451"/>
                <a:gd name="T48" fmla="*/ 256 w 349"/>
                <a:gd name="T49" fmla="*/ 72 h 451"/>
                <a:gd name="T50" fmla="*/ 334 w 349"/>
                <a:gd name="T51" fmla="*/ 10 h 451"/>
                <a:gd name="T52" fmla="*/ 333 w 349"/>
                <a:gd name="T53" fmla="*/ 17 h 451"/>
                <a:gd name="T54" fmla="*/ 334 w 349"/>
                <a:gd name="T55" fmla="*/ 49 h 451"/>
                <a:gd name="T56" fmla="*/ 327 w 349"/>
                <a:gd name="T57" fmla="*/ 69 h 451"/>
                <a:gd name="T58" fmla="*/ 324 w 349"/>
                <a:gd name="T59" fmla="*/ 75 h 451"/>
                <a:gd name="T60" fmla="*/ 312 w 349"/>
                <a:gd name="T61" fmla="*/ 62 h 451"/>
                <a:gd name="T62" fmla="*/ 320 w 349"/>
                <a:gd name="T63" fmla="*/ 89 h 451"/>
                <a:gd name="T64" fmla="*/ 303 w 349"/>
                <a:gd name="T65" fmla="*/ 80 h 451"/>
                <a:gd name="T66" fmla="*/ 298 w 349"/>
                <a:gd name="T67" fmla="*/ 89 h 451"/>
                <a:gd name="T68" fmla="*/ 294 w 349"/>
                <a:gd name="T69" fmla="*/ 101 h 451"/>
                <a:gd name="T70" fmla="*/ 303 w 349"/>
                <a:gd name="T71" fmla="*/ 133 h 451"/>
                <a:gd name="T72" fmla="*/ 288 w 349"/>
                <a:gd name="T73" fmla="*/ 118 h 451"/>
                <a:gd name="T74" fmla="*/ 284 w 349"/>
                <a:gd name="T75" fmla="*/ 140 h 451"/>
                <a:gd name="T76" fmla="*/ 287 w 349"/>
                <a:gd name="T77" fmla="*/ 186 h 451"/>
                <a:gd name="T78" fmla="*/ 280 w 349"/>
                <a:gd name="T79" fmla="*/ 202 h 451"/>
                <a:gd name="T80" fmla="*/ 277 w 349"/>
                <a:gd name="T81" fmla="*/ 209 h 451"/>
                <a:gd name="T82" fmla="*/ 263 w 349"/>
                <a:gd name="T83" fmla="*/ 189 h 451"/>
                <a:gd name="T84" fmla="*/ 256 w 349"/>
                <a:gd name="T85" fmla="*/ 200 h 451"/>
                <a:gd name="T86" fmla="*/ 262 w 349"/>
                <a:gd name="T87" fmla="*/ 245 h 451"/>
                <a:gd name="T88" fmla="*/ 252 w 349"/>
                <a:gd name="T89" fmla="*/ 235 h 451"/>
                <a:gd name="T90" fmla="*/ 241 w 349"/>
                <a:gd name="T91" fmla="*/ 227 h 451"/>
                <a:gd name="T92" fmla="*/ 248 w 349"/>
                <a:gd name="T93" fmla="*/ 272 h 451"/>
                <a:gd name="T94" fmla="*/ 242 w 349"/>
                <a:gd name="T95" fmla="*/ 279 h 451"/>
                <a:gd name="T96" fmla="*/ 225 w 349"/>
                <a:gd name="T97" fmla="*/ 259 h 451"/>
                <a:gd name="T98" fmla="*/ 213 w 349"/>
                <a:gd name="T99" fmla="*/ 262 h 451"/>
                <a:gd name="T100" fmla="*/ 221 w 349"/>
                <a:gd name="T101" fmla="*/ 314 h 451"/>
                <a:gd name="T102" fmla="*/ 256 w 349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51">
                  <a:moveTo>
                    <a:pt x="125" y="250"/>
                  </a:moveTo>
                  <a:cubicBezTo>
                    <a:pt x="120" y="261"/>
                    <a:pt x="120" y="265"/>
                    <a:pt x="119" y="275"/>
                  </a:cubicBezTo>
                  <a:cubicBezTo>
                    <a:pt x="110" y="294"/>
                    <a:pt x="89" y="301"/>
                    <a:pt x="76" y="317"/>
                  </a:cubicBezTo>
                  <a:cubicBezTo>
                    <a:pt x="58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5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9" y="399"/>
                    <a:pt x="4" y="408"/>
                  </a:cubicBezTo>
                  <a:cubicBezTo>
                    <a:pt x="4" y="421"/>
                    <a:pt x="0" y="437"/>
                    <a:pt x="12" y="445"/>
                  </a:cubicBezTo>
                  <a:cubicBezTo>
                    <a:pt x="22" y="451"/>
                    <a:pt x="36" y="447"/>
                    <a:pt x="45" y="445"/>
                  </a:cubicBezTo>
                  <a:cubicBezTo>
                    <a:pt x="49" y="441"/>
                    <a:pt x="55" y="438"/>
                    <a:pt x="61" y="436"/>
                  </a:cubicBezTo>
                  <a:cubicBezTo>
                    <a:pt x="65" y="426"/>
                    <a:pt x="74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2" y="397"/>
                    <a:pt x="147" y="396"/>
                    <a:pt x="159" y="388"/>
                  </a:cubicBezTo>
                  <a:cubicBezTo>
                    <a:pt x="176" y="376"/>
                    <a:pt x="192" y="355"/>
                    <a:pt x="196" y="331"/>
                  </a:cubicBezTo>
                  <a:cubicBezTo>
                    <a:pt x="203" y="328"/>
                    <a:pt x="210" y="330"/>
                    <a:pt x="216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8" y="314"/>
                    <a:pt x="232" y="309"/>
                    <a:pt x="235" y="304"/>
                  </a:cubicBezTo>
                  <a:cubicBezTo>
                    <a:pt x="246" y="288"/>
                    <a:pt x="255" y="271"/>
                    <a:pt x="264" y="254"/>
                  </a:cubicBezTo>
                  <a:cubicBezTo>
                    <a:pt x="271" y="242"/>
                    <a:pt x="275" y="229"/>
                    <a:pt x="280" y="216"/>
                  </a:cubicBezTo>
                  <a:cubicBezTo>
                    <a:pt x="285" y="203"/>
                    <a:pt x="292" y="192"/>
                    <a:pt x="296" y="179"/>
                  </a:cubicBezTo>
                  <a:cubicBezTo>
                    <a:pt x="306" y="155"/>
                    <a:pt x="312" y="128"/>
                    <a:pt x="323" y="99"/>
                  </a:cubicBezTo>
                  <a:cubicBezTo>
                    <a:pt x="327" y="88"/>
                    <a:pt x="331" y="76"/>
                    <a:pt x="337" y="59"/>
                  </a:cubicBezTo>
                  <a:cubicBezTo>
                    <a:pt x="342" y="46"/>
                    <a:pt x="349" y="26"/>
                    <a:pt x="347" y="16"/>
                  </a:cubicBezTo>
                  <a:cubicBezTo>
                    <a:pt x="346" y="11"/>
                    <a:pt x="337" y="0"/>
                    <a:pt x="333" y="1"/>
                  </a:cubicBezTo>
                  <a:cubicBezTo>
                    <a:pt x="302" y="13"/>
                    <a:pt x="284" y="31"/>
                    <a:pt x="263" y="55"/>
                  </a:cubicBezTo>
                  <a:cubicBezTo>
                    <a:pt x="247" y="72"/>
                    <a:pt x="228" y="94"/>
                    <a:pt x="210" y="118"/>
                  </a:cubicBezTo>
                  <a:cubicBezTo>
                    <a:pt x="184" y="152"/>
                    <a:pt x="159" y="194"/>
                    <a:pt x="137" y="231"/>
                  </a:cubicBezTo>
                  <a:cubicBezTo>
                    <a:pt x="133" y="238"/>
                    <a:pt x="129" y="243"/>
                    <a:pt x="125" y="250"/>
                  </a:cubicBezTo>
                  <a:close/>
                  <a:moveTo>
                    <a:pt x="130" y="390"/>
                  </a:moveTo>
                  <a:cubicBezTo>
                    <a:pt x="128" y="381"/>
                    <a:pt x="136" y="373"/>
                    <a:pt x="131" y="365"/>
                  </a:cubicBezTo>
                  <a:cubicBezTo>
                    <a:pt x="123" y="365"/>
                    <a:pt x="118" y="368"/>
                    <a:pt x="109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9" y="354"/>
                    <a:pt x="91" y="355"/>
                  </a:cubicBezTo>
                  <a:cubicBezTo>
                    <a:pt x="92" y="345"/>
                    <a:pt x="93" y="338"/>
                    <a:pt x="91" y="328"/>
                  </a:cubicBezTo>
                  <a:cubicBezTo>
                    <a:pt x="83" y="330"/>
                    <a:pt x="79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5" y="274"/>
                    <a:pt x="138" y="280"/>
                    <a:pt x="150" y="281"/>
                  </a:cubicBezTo>
                  <a:cubicBezTo>
                    <a:pt x="146" y="292"/>
                    <a:pt x="136" y="298"/>
                    <a:pt x="130" y="307"/>
                  </a:cubicBezTo>
                  <a:cubicBezTo>
                    <a:pt x="142" y="309"/>
                    <a:pt x="147" y="292"/>
                    <a:pt x="155" y="284"/>
                  </a:cubicBezTo>
                  <a:cubicBezTo>
                    <a:pt x="157" y="284"/>
                    <a:pt x="158" y="287"/>
                    <a:pt x="162" y="287"/>
                  </a:cubicBezTo>
                  <a:cubicBezTo>
                    <a:pt x="163" y="294"/>
                    <a:pt x="149" y="303"/>
                    <a:pt x="152" y="312"/>
                  </a:cubicBezTo>
                  <a:cubicBezTo>
                    <a:pt x="161" y="310"/>
                    <a:pt x="161" y="298"/>
                    <a:pt x="166" y="291"/>
                  </a:cubicBezTo>
                  <a:cubicBezTo>
                    <a:pt x="177" y="295"/>
                    <a:pt x="182" y="306"/>
                    <a:pt x="189" y="314"/>
                  </a:cubicBezTo>
                  <a:cubicBezTo>
                    <a:pt x="192" y="353"/>
                    <a:pt x="166" y="382"/>
                    <a:pt x="130" y="390"/>
                  </a:cubicBezTo>
                  <a:close/>
                  <a:moveTo>
                    <a:pt x="198" y="324"/>
                  </a:moveTo>
                  <a:cubicBezTo>
                    <a:pt x="191" y="287"/>
                    <a:pt x="158" y="274"/>
                    <a:pt x="127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5" y="254"/>
                    <a:pt x="210" y="274"/>
                    <a:pt x="213" y="321"/>
                  </a:cubicBezTo>
                  <a:cubicBezTo>
                    <a:pt x="208" y="322"/>
                    <a:pt x="204" y="324"/>
                    <a:pt x="198" y="324"/>
                  </a:cubicBezTo>
                  <a:close/>
                  <a:moveTo>
                    <a:pt x="256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4" y="32"/>
                    <a:pt x="311" y="17"/>
                    <a:pt x="334" y="10"/>
                  </a:cubicBezTo>
                  <a:cubicBezTo>
                    <a:pt x="339" y="11"/>
                    <a:pt x="342" y="21"/>
                    <a:pt x="340" y="25"/>
                  </a:cubicBezTo>
                  <a:cubicBezTo>
                    <a:pt x="337" y="23"/>
                    <a:pt x="338" y="17"/>
                    <a:pt x="333" y="17"/>
                  </a:cubicBezTo>
                  <a:cubicBezTo>
                    <a:pt x="326" y="20"/>
                    <a:pt x="334" y="28"/>
                    <a:pt x="337" y="31"/>
                  </a:cubicBezTo>
                  <a:cubicBezTo>
                    <a:pt x="337" y="37"/>
                    <a:pt x="336" y="42"/>
                    <a:pt x="334" y="49"/>
                  </a:cubicBezTo>
                  <a:cubicBezTo>
                    <a:pt x="330" y="45"/>
                    <a:pt x="333" y="34"/>
                    <a:pt x="324" y="34"/>
                  </a:cubicBezTo>
                  <a:cubicBezTo>
                    <a:pt x="322" y="44"/>
                    <a:pt x="335" y="56"/>
                    <a:pt x="327" y="69"/>
                  </a:cubicBezTo>
                  <a:cubicBezTo>
                    <a:pt x="321" y="65"/>
                    <a:pt x="324" y="51"/>
                    <a:pt x="315" y="49"/>
                  </a:cubicBezTo>
                  <a:cubicBezTo>
                    <a:pt x="313" y="57"/>
                    <a:pt x="320" y="68"/>
                    <a:pt x="324" y="75"/>
                  </a:cubicBezTo>
                  <a:cubicBezTo>
                    <a:pt x="323" y="80"/>
                    <a:pt x="324" y="84"/>
                    <a:pt x="320" y="85"/>
                  </a:cubicBezTo>
                  <a:cubicBezTo>
                    <a:pt x="319" y="76"/>
                    <a:pt x="318" y="66"/>
                    <a:pt x="312" y="62"/>
                  </a:cubicBezTo>
                  <a:cubicBezTo>
                    <a:pt x="306" y="68"/>
                    <a:pt x="316" y="79"/>
                    <a:pt x="316" y="87"/>
                  </a:cubicBezTo>
                  <a:cubicBezTo>
                    <a:pt x="316" y="89"/>
                    <a:pt x="319" y="89"/>
                    <a:pt x="320" y="89"/>
                  </a:cubicBezTo>
                  <a:cubicBezTo>
                    <a:pt x="320" y="94"/>
                    <a:pt x="316" y="95"/>
                    <a:pt x="316" y="100"/>
                  </a:cubicBezTo>
                  <a:cubicBezTo>
                    <a:pt x="309" y="97"/>
                    <a:pt x="314" y="81"/>
                    <a:pt x="303" y="80"/>
                  </a:cubicBezTo>
                  <a:cubicBezTo>
                    <a:pt x="302" y="91"/>
                    <a:pt x="314" y="104"/>
                    <a:pt x="312" y="114"/>
                  </a:cubicBezTo>
                  <a:cubicBezTo>
                    <a:pt x="304" y="109"/>
                    <a:pt x="308" y="92"/>
                    <a:pt x="298" y="89"/>
                  </a:cubicBezTo>
                  <a:cubicBezTo>
                    <a:pt x="296" y="103"/>
                    <a:pt x="310" y="118"/>
                    <a:pt x="306" y="131"/>
                  </a:cubicBezTo>
                  <a:cubicBezTo>
                    <a:pt x="300" y="128"/>
                    <a:pt x="303" y="106"/>
                    <a:pt x="294" y="101"/>
                  </a:cubicBezTo>
                  <a:cubicBezTo>
                    <a:pt x="288" y="109"/>
                    <a:pt x="299" y="122"/>
                    <a:pt x="299" y="133"/>
                  </a:cubicBezTo>
                  <a:cubicBezTo>
                    <a:pt x="300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1" y="145"/>
                  </a:cubicBezTo>
                  <a:cubicBezTo>
                    <a:pt x="295" y="137"/>
                    <a:pt x="299" y="121"/>
                    <a:pt x="288" y="118"/>
                  </a:cubicBezTo>
                  <a:cubicBezTo>
                    <a:pt x="287" y="131"/>
                    <a:pt x="303" y="149"/>
                    <a:pt x="295" y="164"/>
                  </a:cubicBezTo>
                  <a:cubicBezTo>
                    <a:pt x="288" y="159"/>
                    <a:pt x="290" y="145"/>
                    <a:pt x="284" y="140"/>
                  </a:cubicBezTo>
                  <a:cubicBezTo>
                    <a:pt x="276" y="149"/>
                    <a:pt x="291" y="161"/>
                    <a:pt x="291" y="172"/>
                  </a:cubicBezTo>
                  <a:cubicBezTo>
                    <a:pt x="291" y="177"/>
                    <a:pt x="287" y="180"/>
                    <a:pt x="287" y="186"/>
                  </a:cubicBezTo>
                  <a:cubicBezTo>
                    <a:pt x="282" y="178"/>
                    <a:pt x="283" y="165"/>
                    <a:pt x="277" y="159"/>
                  </a:cubicBezTo>
                  <a:cubicBezTo>
                    <a:pt x="269" y="170"/>
                    <a:pt x="288" y="189"/>
                    <a:pt x="280" y="202"/>
                  </a:cubicBezTo>
                  <a:cubicBezTo>
                    <a:pt x="275" y="194"/>
                    <a:pt x="276" y="181"/>
                    <a:pt x="271" y="176"/>
                  </a:cubicBezTo>
                  <a:cubicBezTo>
                    <a:pt x="263" y="180"/>
                    <a:pt x="274" y="201"/>
                    <a:pt x="277" y="209"/>
                  </a:cubicBezTo>
                  <a:cubicBezTo>
                    <a:pt x="276" y="211"/>
                    <a:pt x="275" y="214"/>
                    <a:pt x="274" y="217"/>
                  </a:cubicBezTo>
                  <a:cubicBezTo>
                    <a:pt x="268" y="210"/>
                    <a:pt x="272" y="193"/>
                    <a:pt x="263" y="189"/>
                  </a:cubicBezTo>
                  <a:cubicBezTo>
                    <a:pt x="257" y="199"/>
                    <a:pt x="274" y="221"/>
                    <a:pt x="267" y="233"/>
                  </a:cubicBezTo>
                  <a:cubicBezTo>
                    <a:pt x="263" y="222"/>
                    <a:pt x="263" y="208"/>
                    <a:pt x="256" y="200"/>
                  </a:cubicBezTo>
                  <a:cubicBezTo>
                    <a:pt x="249" y="209"/>
                    <a:pt x="263" y="219"/>
                    <a:pt x="260" y="233"/>
                  </a:cubicBezTo>
                  <a:cubicBezTo>
                    <a:pt x="263" y="239"/>
                    <a:pt x="265" y="239"/>
                    <a:pt x="262" y="245"/>
                  </a:cubicBezTo>
                  <a:cubicBezTo>
                    <a:pt x="257" y="236"/>
                    <a:pt x="255" y="224"/>
                    <a:pt x="250" y="214"/>
                  </a:cubicBezTo>
                  <a:cubicBezTo>
                    <a:pt x="243" y="217"/>
                    <a:pt x="250" y="228"/>
                    <a:pt x="252" y="235"/>
                  </a:cubicBezTo>
                  <a:cubicBezTo>
                    <a:pt x="254" y="244"/>
                    <a:pt x="259" y="252"/>
                    <a:pt x="253" y="259"/>
                  </a:cubicBezTo>
                  <a:cubicBezTo>
                    <a:pt x="247" y="251"/>
                    <a:pt x="251" y="232"/>
                    <a:pt x="241" y="227"/>
                  </a:cubicBezTo>
                  <a:cubicBezTo>
                    <a:pt x="236" y="234"/>
                    <a:pt x="247" y="248"/>
                    <a:pt x="246" y="261"/>
                  </a:cubicBezTo>
                  <a:cubicBezTo>
                    <a:pt x="250" y="266"/>
                    <a:pt x="250" y="266"/>
                    <a:pt x="248" y="272"/>
                  </a:cubicBezTo>
                  <a:cubicBezTo>
                    <a:pt x="241" y="265"/>
                    <a:pt x="243" y="250"/>
                    <a:pt x="237" y="244"/>
                  </a:cubicBezTo>
                  <a:cubicBezTo>
                    <a:pt x="228" y="250"/>
                    <a:pt x="243" y="267"/>
                    <a:pt x="242" y="279"/>
                  </a:cubicBezTo>
                  <a:cubicBezTo>
                    <a:pt x="242" y="284"/>
                    <a:pt x="237" y="286"/>
                    <a:pt x="237" y="292"/>
                  </a:cubicBezTo>
                  <a:cubicBezTo>
                    <a:pt x="232" y="281"/>
                    <a:pt x="232" y="267"/>
                    <a:pt x="225" y="259"/>
                  </a:cubicBezTo>
                  <a:cubicBezTo>
                    <a:pt x="217" y="269"/>
                    <a:pt x="241" y="295"/>
                    <a:pt x="225" y="304"/>
                  </a:cubicBezTo>
                  <a:cubicBezTo>
                    <a:pt x="225" y="290"/>
                    <a:pt x="221" y="274"/>
                    <a:pt x="213" y="262"/>
                  </a:cubicBezTo>
                  <a:cubicBezTo>
                    <a:pt x="208" y="268"/>
                    <a:pt x="216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2" y="272"/>
                    <a:pt x="184" y="248"/>
                    <a:pt x="138" y="243"/>
                  </a:cubicBezTo>
                  <a:cubicBezTo>
                    <a:pt x="169" y="186"/>
                    <a:pt x="212" y="123"/>
                    <a:pt x="25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8" name="Freeform 867"/>
            <p:cNvSpPr>
              <a:spLocks noEditPoints="1"/>
            </p:cNvSpPr>
            <p:nvPr/>
          </p:nvSpPr>
          <p:spPr bwMode="auto">
            <a:xfrm>
              <a:off x="7711669" y="3050310"/>
              <a:ext cx="1360180" cy="291988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9" name="Freeform 868"/>
            <p:cNvSpPr>
              <a:spLocks noEditPoints="1"/>
            </p:cNvSpPr>
            <p:nvPr/>
          </p:nvSpPr>
          <p:spPr bwMode="auto">
            <a:xfrm>
              <a:off x="6940332" y="3145207"/>
              <a:ext cx="751871" cy="1019525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0" name="Freeform 869"/>
            <p:cNvSpPr>
              <a:spLocks/>
            </p:cNvSpPr>
            <p:nvPr/>
          </p:nvSpPr>
          <p:spPr bwMode="auto">
            <a:xfrm>
              <a:off x="11415055" y="3558857"/>
              <a:ext cx="223858" cy="187358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1" name="Freeform 870"/>
            <p:cNvSpPr>
              <a:spLocks/>
            </p:cNvSpPr>
            <p:nvPr/>
          </p:nvSpPr>
          <p:spPr bwMode="auto">
            <a:xfrm>
              <a:off x="11444254" y="5666038"/>
              <a:ext cx="228724" cy="184926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2" name="Freeform 871"/>
            <p:cNvSpPr>
              <a:spLocks noEditPoints="1"/>
            </p:cNvSpPr>
            <p:nvPr/>
          </p:nvSpPr>
          <p:spPr bwMode="auto">
            <a:xfrm>
              <a:off x="108724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3" name="Freeform 872"/>
            <p:cNvSpPr>
              <a:spLocks/>
            </p:cNvSpPr>
            <p:nvPr/>
          </p:nvSpPr>
          <p:spPr bwMode="auto">
            <a:xfrm>
              <a:off x="6611846" y="4033337"/>
              <a:ext cx="369852" cy="635074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4" name="Freeform 873"/>
            <p:cNvSpPr>
              <a:spLocks/>
            </p:cNvSpPr>
            <p:nvPr/>
          </p:nvSpPr>
          <p:spPr bwMode="auto">
            <a:xfrm>
              <a:off x="6998730" y="4215830"/>
              <a:ext cx="309022" cy="423383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5" name="Freeform 874"/>
            <p:cNvSpPr>
              <a:spLocks/>
            </p:cNvSpPr>
            <p:nvPr/>
          </p:nvSpPr>
          <p:spPr bwMode="auto">
            <a:xfrm>
              <a:off x="73977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6" name="Freeform 875"/>
            <p:cNvSpPr>
              <a:spLocks noEditPoints="1"/>
            </p:cNvSpPr>
            <p:nvPr/>
          </p:nvSpPr>
          <p:spPr bwMode="auto">
            <a:xfrm>
              <a:off x="8597367" y="3573456"/>
              <a:ext cx="1021959" cy="885698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7" name="Freeform 876"/>
            <p:cNvSpPr>
              <a:spLocks/>
            </p:cNvSpPr>
            <p:nvPr/>
          </p:nvSpPr>
          <p:spPr bwMode="auto">
            <a:xfrm>
              <a:off x="7738434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8" name="Freeform 877"/>
            <p:cNvSpPr>
              <a:spLocks noEditPoints="1"/>
            </p:cNvSpPr>
            <p:nvPr/>
          </p:nvSpPr>
          <p:spPr bwMode="auto">
            <a:xfrm>
              <a:off x="10242235" y="3828945"/>
              <a:ext cx="1194720" cy="1328546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9" name="Freeform 878"/>
            <p:cNvSpPr>
              <a:spLocks noEditPoints="1"/>
            </p:cNvSpPr>
            <p:nvPr/>
          </p:nvSpPr>
          <p:spPr bwMode="auto">
            <a:xfrm>
              <a:off x="6808938" y="4790074"/>
              <a:ext cx="291988" cy="975726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0" name="Freeform 879"/>
            <p:cNvSpPr>
              <a:spLocks noEditPoints="1"/>
            </p:cNvSpPr>
            <p:nvPr/>
          </p:nvSpPr>
          <p:spPr bwMode="auto">
            <a:xfrm>
              <a:off x="10015943" y="5123426"/>
              <a:ext cx="924630" cy="542611"/>
            </a:xfrm>
            <a:custGeom>
              <a:avLst/>
              <a:gdLst>
                <a:gd name="T0" fmla="*/ 54 w 248"/>
                <a:gd name="T1" fmla="*/ 79 h 145"/>
                <a:gd name="T2" fmla="*/ 0 w 248"/>
                <a:gd name="T3" fmla="*/ 116 h 145"/>
                <a:gd name="T4" fmla="*/ 55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8 w 248"/>
                <a:gd name="T27" fmla="*/ 100 h 145"/>
                <a:gd name="T28" fmla="*/ 108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0 w 248"/>
                <a:gd name="T37" fmla="*/ 129 h 145"/>
                <a:gd name="T38" fmla="*/ 150 w 248"/>
                <a:gd name="T39" fmla="*/ 129 h 145"/>
                <a:gd name="T40" fmla="*/ 154 w 248"/>
                <a:gd name="T41" fmla="*/ 130 h 145"/>
                <a:gd name="T42" fmla="*/ 152 w 248"/>
                <a:gd name="T43" fmla="*/ 96 h 145"/>
                <a:gd name="T44" fmla="*/ 154 w 248"/>
                <a:gd name="T45" fmla="*/ 130 h 145"/>
                <a:gd name="T46" fmla="*/ 161 w 248"/>
                <a:gd name="T47" fmla="*/ 129 h 145"/>
                <a:gd name="T48" fmla="*/ 166 w 248"/>
                <a:gd name="T49" fmla="*/ 98 h 145"/>
                <a:gd name="T50" fmla="*/ 178 w 248"/>
                <a:gd name="T51" fmla="*/ 123 h 145"/>
                <a:gd name="T52" fmla="*/ 171 w 248"/>
                <a:gd name="T53" fmla="*/ 100 h 145"/>
                <a:gd name="T54" fmla="*/ 178 w 248"/>
                <a:gd name="T55" fmla="*/ 123 h 145"/>
                <a:gd name="T56" fmla="*/ 182 w 248"/>
                <a:gd name="T57" fmla="*/ 121 h 145"/>
                <a:gd name="T58" fmla="*/ 189 w 248"/>
                <a:gd name="T59" fmla="*/ 100 h 145"/>
                <a:gd name="T60" fmla="*/ 196 w 248"/>
                <a:gd name="T61" fmla="*/ 116 h 145"/>
                <a:gd name="T62" fmla="*/ 198 w 248"/>
                <a:gd name="T63" fmla="*/ 99 h 145"/>
                <a:gd name="T64" fmla="*/ 196 w 248"/>
                <a:gd name="T65" fmla="*/ 116 h 145"/>
                <a:gd name="T66" fmla="*/ 203 w 248"/>
                <a:gd name="T67" fmla="*/ 98 h 145"/>
                <a:gd name="T68" fmla="*/ 210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0 w 248"/>
                <a:gd name="T75" fmla="*/ 88 h 145"/>
                <a:gd name="T76" fmla="*/ 161 w 248"/>
                <a:gd name="T77" fmla="*/ 25 h 145"/>
                <a:gd name="T78" fmla="*/ 227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4" y="0"/>
                    <a:pt x="57" y="26"/>
                    <a:pt x="54" y="79"/>
                  </a:cubicBezTo>
                  <a:cubicBezTo>
                    <a:pt x="22" y="76"/>
                    <a:pt x="32" y="109"/>
                    <a:pt x="10" y="113"/>
                  </a:cubicBezTo>
                  <a:cubicBezTo>
                    <a:pt x="7" y="114"/>
                    <a:pt x="1" y="110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4"/>
                    <a:pt x="58" y="102"/>
                    <a:pt x="62" y="109"/>
                  </a:cubicBezTo>
                  <a:cubicBezTo>
                    <a:pt x="71" y="121"/>
                    <a:pt x="100" y="134"/>
                    <a:pt x="117" y="137"/>
                  </a:cubicBezTo>
                  <a:cubicBezTo>
                    <a:pt x="177" y="145"/>
                    <a:pt x="248" y="108"/>
                    <a:pt x="234" y="57"/>
                  </a:cubicBezTo>
                  <a:cubicBezTo>
                    <a:pt x="231" y="47"/>
                    <a:pt x="223" y="40"/>
                    <a:pt x="215" y="34"/>
                  </a:cubicBezTo>
                  <a:close/>
                  <a:moveTo>
                    <a:pt x="118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4"/>
                    <a:pt x="118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29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6"/>
                    <a:pt x="101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2"/>
                    <a:pt x="106" y="117"/>
                    <a:pt x="110" y="125"/>
                  </a:cubicBezTo>
                  <a:cubicBezTo>
                    <a:pt x="96" y="128"/>
                    <a:pt x="97" y="103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3"/>
                  </a:cubicBezTo>
                  <a:cubicBezTo>
                    <a:pt x="129" y="104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0"/>
                  </a:moveTo>
                  <a:cubicBezTo>
                    <a:pt x="150" y="128"/>
                    <a:pt x="154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2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19"/>
                    <a:pt x="186" y="122"/>
                    <a:pt x="182" y="121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0"/>
                    <a:pt x="197" y="104"/>
                    <a:pt x="194" y="100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7"/>
                    <a:pt x="217" y="92"/>
                    <a:pt x="222" y="92"/>
                  </a:cubicBezTo>
                  <a:cubicBezTo>
                    <a:pt x="219" y="96"/>
                    <a:pt x="217" y="98"/>
                    <a:pt x="215" y="102"/>
                  </a:cubicBezTo>
                  <a:close/>
                  <a:moveTo>
                    <a:pt x="227" y="78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8"/>
                  </a:cubicBezTo>
                  <a:cubicBezTo>
                    <a:pt x="143" y="25"/>
                    <a:pt x="153" y="24"/>
                    <a:pt x="161" y="25"/>
                  </a:cubicBezTo>
                  <a:cubicBezTo>
                    <a:pt x="181" y="25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2" name="Freeform 881"/>
            <p:cNvSpPr>
              <a:spLocks/>
            </p:cNvSpPr>
            <p:nvPr/>
          </p:nvSpPr>
          <p:spPr bwMode="auto">
            <a:xfrm>
              <a:off x="10305499" y="5785266"/>
              <a:ext cx="236025" cy="401483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4" name="Freeform 883"/>
            <p:cNvSpPr>
              <a:spLocks noEditPoints="1"/>
            </p:cNvSpPr>
            <p:nvPr/>
          </p:nvSpPr>
          <p:spPr bwMode="auto">
            <a:xfrm>
              <a:off x="7648405" y="5967759"/>
              <a:ext cx="637508" cy="112415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5" name="Freeform 884"/>
            <p:cNvSpPr>
              <a:spLocks noEditPoints="1"/>
            </p:cNvSpPr>
            <p:nvPr/>
          </p:nvSpPr>
          <p:spPr bwMode="auto">
            <a:xfrm>
              <a:off x="9492798" y="5724436"/>
              <a:ext cx="715372" cy="489079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6" name="Freeform 885"/>
            <p:cNvSpPr>
              <a:spLocks noEditPoints="1"/>
            </p:cNvSpPr>
            <p:nvPr/>
          </p:nvSpPr>
          <p:spPr bwMode="auto">
            <a:xfrm>
              <a:off x="7772499" y="6147819"/>
              <a:ext cx="233591" cy="19952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7" name="Freeform 886"/>
            <p:cNvSpPr>
              <a:spLocks noEditPoints="1"/>
            </p:cNvSpPr>
            <p:nvPr/>
          </p:nvSpPr>
          <p:spPr bwMode="auto">
            <a:xfrm>
              <a:off x="6964665" y="5940993"/>
              <a:ext cx="601010" cy="1209317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8" name="Freeform 887"/>
            <p:cNvSpPr>
              <a:spLocks/>
            </p:cNvSpPr>
            <p:nvPr/>
          </p:nvSpPr>
          <p:spPr bwMode="auto">
            <a:xfrm>
              <a:off x="11836004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9 w 39"/>
                <a:gd name="T7" fmla="*/ 51 h 59"/>
                <a:gd name="T8" fmla="*/ 15 w 39"/>
                <a:gd name="T9" fmla="*/ 0 h 59"/>
                <a:gd name="T10" fmla="*/ 10 w 39"/>
                <a:gd name="T11" fmla="*/ 0 h 59"/>
                <a:gd name="T12" fmla="*/ 9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7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8"/>
                    <a:pt x="17" y="50"/>
                    <a:pt x="9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9" y="7"/>
                    <a:pt x="9" y="11"/>
                  </a:cubicBezTo>
                  <a:cubicBezTo>
                    <a:pt x="7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9" name="Freeform 888"/>
            <p:cNvSpPr>
              <a:spLocks/>
            </p:cNvSpPr>
            <p:nvPr/>
          </p:nvSpPr>
          <p:spPr bwMode="auto">
            <a:xfrm>
              <a:off x="11933334" y="2770489"/>
              <a:ext cx="48665" cy="109495"/>
            </a:xfrm>
            <a:custGeom>
              <a:avLst/>
              <a:gdLst>
                <a:gd name="T0" fmla="*/ 3 w 13"/>
                <a:gd name="T1" fmla="*/ 29 h 29"/>
                <a:gd name="T2" fmla="*/ 13 w 13"/>
                <a:gd name="T3" fmla="*/ 27 h 29"/>
                <a:gd name="T4" fmla="*/ 13 w 13"/>
                <a:gd name="T5" fmla="*/ 21 h 29"/>
                <a:gd name="T6" fmla="*/ 8 w 13"/>
                <a:gd name="T7" fmla="*/ 22 h 29"/>
                <a:gd name="T8" fmla="*/ 11 w 13"/>
                <a:gd name="T9" fmla="*/ 7 h 29"/>
                <a:gd name="T10" fmla="*/ 13 w 13"/>
                <a:gd name="T11" fmla="*/ 6 h 29"/>
                <a:gd name="T12" fmla="*/ 13 w 13"/>
                <a:gd name="T13" fmla="*/ 0 h 29"/>
                <a:gd name="T14" fmla="*/ 4 w 13"/>
                <a:gd name="T15" fmla="*/ 2 h 29"/>
                <a:gd name="T16" fmla="*/ 3 w 1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3" y="29"/>
                  </a:moveTo>
                  <a:cubicBezTo>
                    <a:pt x="6" y="29"/>
                    <a:pt x="10" y="28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1"/>
                    <a:pt x="10" y="22"/>
                    <a:pt x="8" y="22"/>
                  </a:cubicBezTo>
                  <a:cubicBezTo>
                    <a:pt x="8" y="16"/>
                    <a:pt x="9" y="11"/>
                    <a:pt x="11" y="7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6" y="12"/>
                    <a:pt x="0" y="22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0" name="Freeform 889"/>
            <p:cNvSpPr>
              <a:spLocks/>
            </p:cNvSpPr>
            <p:nvPr/>
          </p:nvSpPr>
          <p:spPr bwMode="auto">
            <a:xfrm>
              <a:off x="11821405" y="3802180"/>
              <a:ext cx="160594" cy="798101"/>
            </a:xfrm>
            <a:custGeom>
              <a:avLst/>
              <a:gdLst>
                <a:gd name="T0" fmla="*/ 39 w 43"/>
                <a:gd name="T1" fmla="*/ 3 h 214"/>
                <a:gd name="T2" fmla="*/ 21 w 43"/>
                <a:gd name="T3" fmla="*/ 51 h 214"/>
                <a:gd name="T4" fmla="*/ 1 w 43"/>
                <a:gd name="T5" fmla="*/ 134 h 214"/>
                <a:gd name="T6" fmla="*/ 8 w 43"/>
                <a:gd name="T7" fmla="*/ 188 h 214"/>
                <a:gd name="T8" fmla="*/ 18 w 43"/>
                <a:gd name="T9" fmla="*/ 214 h 214"/>
                <a:gd name="T10" fmla="*/ 24 w 43"/>
                <a:gd name="T11" fmla="*/ 192 h 214"/>
                <a:gd name="T12" fmla="*/ 43 w 43"/>
                <a:gd name="T13" fmla="*/ 139 h 214"/>
                <a:gd name="T14" fmla="*/ 43 w 43"/>
                <a:gd name="T15" fmla="*/ 123 h 214"/>
                <a:gd name="T16" fmla="*/ 17 w 43"/>
                <a:gd name="T17" fmla="*/ 196 h 214"/>
                <a:gd name="T18" fmla="*/ 25 w 43"/>
                <a:gd name="T19" fmla="*/ 143 h 214"/>
                <a:gd name="T20" fmla="*/ 43 w 43"/>
                <a:gd name="T21" fmla="*/ 85 h 214"/>
                <a:gd name="T22" fmla="*/ 43 w 43"/>
                <a:gd name="T23" fmla="*/ 65 h 214"/>
                <a:gd name="T24" fmla="*/ 12 w 43"/>
                <a:gd name="T25" fmla="*/ 173 h 214"/>
                <a:gd name="T26" fmla="*/ 8 w 43"/>
                <a:gd name="T27" fmla="*/ 126 h 214"/>
                <a:gd name="T28" fmla="*/ 25 w 43"/>
                <a:gd name="T29" fmla="*/ 59 h 214"/>
                <a:gd name="T30" fmla="*/ 26 w 43"/>
                <a:gd name="T31" fmla="*/ 50 h 214"/>
                <a:gd name="T32" fmla="*/ 43 w 43"/>
                <a:gd name="T33" fmla="*/ 12 h 214"/>
                <a:gd name="T34" fmla="*/ 43 w 43"/>
                <a:gd name="T35" fmla="*/ 0 h 214"/>
                <a:gd name="T36" fmla="*/ 39 w 43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14">
                  <a:moveTo>
                    <a:pt x="39" y="3"/>
                  </a:moveTo>
                  <a:cubicBezTo>
                    <a:pt x="31" y="18"/>
                    <a:pt x="27" y="33"/>
                    <a:pt x="21" y="51"/>
                  </a:cubicBezTo>
                  <a:cubicBezTo>
                    <a:pt x="12" y="77"/>
                    <a:pt x="3" y="108"/>
                    <a:pt x="1" y="134"/>
                  </a:cubicBezTo>
                  <a:cubicBezTo>
                    <a:pt x="0" y="158"/>
                    <a:pt x="4" y="171"/>
                    <a:pt x="8" y="188"/>
                  </a:cubicBezTo>
                  <a:cubicBezTo>
                    <a:pt x="10" y="196"/>
                    <a:pt x="9" y="210"/>
                    <a:pt x="18" y="214"/>
                  </a:cubicBezTo>
                  <a:cubicBezTo>
                    <a:pt x="24" y="208"/>
                    <a:pt x="21" y="198"/>
                    <a:pt x="24" y="192"/>
                  </a:cubicBezTo>
                  <a:cubicBezTo>
                    <a:pt x="30" y="174"/>
                    <a:pt x="36" y="157"/>
                    <a:pt x="43" y="139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47"/>
                    <a:pt x="25" y="171"/>
                    <a:pt x="17" y="196"/>
                  </a:cubicBezTo>
                  <a:cubicBezTo>
                    <a:pt x="13" y="176"/>
                    <a:pt x="21" y="159"/>
                    <a:pt x="25" y="143"/>
                  </a:cubicBezTo>
                  <a:cubicBezTo>
                    <a:pt x="30" y="122"/>
                    <a:pt x="36" y="104"/>
                    <a:pt x="43" y="8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30" y="99"/>
                    <a:pt x="20" y="134"/>
                    <a:pt x="12" y="173"/>
                  </a:cubicBezTo>
                  <a:cubicBezTo>
                    <a:pt x="6" y="160"/>
                    <a:pt x="6" y="144"/>
                    <a:pt x="8" y="126"/>
                  </a:cubicBezTo>
                  <a:cubicBezTo>
                    <a:pt x="10" y="105"/>
                    <a:pt x="18" y="82"/>
                    <a:pt x="25" y="59"/>
                  </a:cubicBezTo>
                  <a:cubicBezTo>
                    <a:pt x="26" y="56"/>
                    <a:pt x="25" y="53"/>
                    <a:pt x="26" y="50"/>
                  </a:cubicBezTo>
                  <a:cubicBezTo>
                    <a:pt x="30" y="38"/>
                    <a:pt x="36" y="24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1" name="Freeform 890"/>
            <p:cNvSpPr>
              <a:spLocks/>
            </p:cNvSpPr>
            <p:nvPr/>
          </p:nvSpPr>
          <p:spPr bwMode="auto">
            <a:xfrm>
              <a:off x="11877370" y="3167105"/>
              <a:ext cx="104630" cy="462315"/>
            </a:xfrm>
            <a:custGeom>
              <a:avLst/>
              <a:gdLst>
                <a:gd name="T0" fmla="*/ 28 w 28"/>
                <a:gd name="T1" fmla="*/ 124 h 124"/>
                <a:gd name="T2" fmla="*/ 28 w 28"/>
                <a:gd name="T3" fmla="*/ 114 h 124"/>
                <a:gd name="T4" fmla="*/ 10 w 28"/>
                <a:gd name="T5" fmla="*/ 46 h 124"/>
                <a:gd name="T6" fmla="*/ 27 w 28"/>
                <a:gd name="T7" fmla="*/ 8 h 124"/>
                <a:gd name="T8" fmla="*/ 28 w 28"/>
                <a:gd name="T9" fmla="*/ 7 h 124"/>
                <a:gd name="T10" fmla="*/ 28 w 28"/>
                <a:gd name="T11" fmla="*/ 0 h 124"/>
                <a:gd name="T12" fmla="*/ 3 w 28"/>
                <a:gd name="T13" fmla="*/ 50 h 124"/>
                <a:gd name="T14" fmla="*/ 28 w 2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4">
                  <a:moveTo>
                    <a:pt x="28" y="12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3" y="95"/>
                    <a:pt x="6" y="70"/>
                    <a:pt x="10" y="46"/>
                  </a:cubicBezTo>
                  <a:cubicBezTo>
                    <a:pt x="12" y="34"/>
                    <a:pt x="18" y="18"/>
                    <a:pt x="27" y="8"/>
                  </a:cubicBezTo>
                  <a:cubicBezTo>
                    <a:pt x="27" y="8"/>
                    <a:pt x="27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4"/>
                    <a:pt x="6" y="27"/>
                    <a:pt x="3" y="50"/>
                  </a:cubicBezTo>
                  <a:cubicBezTo>
                    <a:pt x="0" y="81"/>
                    <a:pt x="11" y="106"/>
                    <a:pt x="2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2" name="Freeform 891"/>
            <p:cNvSpPr>
              <a:spLocks/>
            </p:cNvSpPr>
            <p:nvPr/>
          </p:nvSpPr>
          <p:spPr bwMode="auto">
            <a:xfrm>
              <a:off x="11967399" y="3334999"/>
              <a:ext cx="14599" cy="111929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3 w 4"/>
                <a:gd name="T5" fmla="*/ 1 h 30"/>
                <a:gd name="T6" fmla="*/ 4 w 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9"/>
                    <a:pt x="1" y="19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3" name="Freeform 892"/>
            <p:cNvSpPr>
              <a:spLocks/>
            </p:cNvSpPr>
            <p:nvPr/>
          </p:nvSpPr>
          <p:spPr bwMode="auto">
            <a:xfrm>
              <a:off x="11904135" y="4541884"/>
              <a:ext cx="77864" cy="160594"/>
            </a:xfrm>
            <a:custGeom>
              <a:avLst/>
              <a:gdLst>
                <a:gd name="T0" fmla="*/ 9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7 w 21"/>
                <a:gd name="T11" fmla="*/ 0 h 43"/>
                <a:gd name="T12" fmla="*/ 9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9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1" y="41"/>
                    <a:pt x="13" y="36"/>
                    <a:pt x="12" y="28"/>
                  </a:cubicBezTo>
                  <a:cubicBezTo>
                    <a:pt x="14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6"/>
                    <a:pt x="12" y="15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4" name="Freeform 893"/>
            <p:cNvSpPr>
              <a:spLocks/>
            </p:cNvSpPr>
            <p:nvPr/>
          </p:nvSpPr>
          <p:spPr bwMode="auto">
            <a:xfrm>
              <a:off x="11840871" y="4836304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6 h 22"/>
                <a:gd name="T4" fmla="*/ 3 w 38"/>
                <a:gd name="T5" fmla="*/ 19 h 22"/>
                <a:gd name="T6" fmla="*/ 33 w 38"/>
                <a:gd name="T7" fmla="*/ 19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" y="16"/>
                    <a:pt x="3" y="16"/>
                    <a:pt x="3" y="19"/>
                  </a:cubicBezTo>
                  <a:cubicBezTo>
                    <a:pt x="15" y="16"/>
                    <a:pt x="21" y="22"/>
                    <a:pt x="33" y="19"/>
                  </a:cubicBezTo>
                  <a:cubicBezTo>
                    <a:pt x="35" y="15"/>
                    <a:pt x="36" y="10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5" name="Freeform 894"/>
            <p:cNvSpPr>
              <a:spLocks/>
            </p:cNvSpPr>
            <p:nvPr/>
          </p:nvSpPr>
          <p:spPr bwMode="auto">
            <a:xfrm>
              <a:off x="11806805" y="5082062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5 h 146"/>
                <a:gd name="T12" fmla="*/ 8 w 47"/>
                <a:gd name="T13" fmla="*/ 111 h 146"/>
                <a:gd name="T14" fmla="*/ 7 w 47"/>
                <a:gd name="T15" fmla="*/ 34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6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0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5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4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6"/>
                  </a:cubicBezTo>
                  <a:cubicBezTo>
                    <a:pt x="22" y="20"/>
                    <a:pt x="34" y="13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3"/>
                    <a:pt x="32" y="7"/>
                    <a:pt x="25" y="10"/>
                  </a:cubicBezTo>
                  <a:cubicBezTo>
                    <a:pt x="17" y="14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6" name="Freeform 895"/>
            <p:cNvSpPr>
              <a:spLocks/>
            </p:cNvSpPr>
            <p:nvPr/>
          </p:nvSpPr>
          <p:spPr bwMode="auto">
            <a:xfrm>
              <a:off x="116948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0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8" y="12"/>
                    <a:pt x="0" y="39"/>
                    <a:pt x="10" y="42"/>
                  </a:cubicBezTo>
                  <a:cubicBezTo>
                    <a:pt x="14" y="39"/>
                    <a:pt x="7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5" y="22"/>
                    <a:pt x="12" y="16"/>
                  </a:cubicBezTo>
                  <a:cubicBezTo>
                    <a:pt x="14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7" name="Freeform 896"/>
            <p:cNvSpPr>
              <a:spLocks/>
            </p:cNvSpPr>
            <p:nvPr/>
          </p:nvSpPr>
          <p:spPr bwMode="auto">
            <a:xfrm>
              <a:off x="119771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8" name="Freeform 897"/>
            <p:cNvSpPr>
              <a:spLocks/>
            </p:cNvSpPr>
            <p:nvPr/>
          </p:nvSpPr>
          <p:spPr bwMode="auto">
            <a:xfrm>
              <a:off x="11889535" y="5425147"/>
              <a:ext cx="80298" cy="68131"/>
            </a:xfrm>
            <a:custGeom>
              <a:avLst/>
              <a:gdLst>
                <a:gd name="T0" fmla="*/ 21 w 22"/>
                <a:gd name="T1" fmla="*/ 13 h 18"/>
                <a:gd name="T2" fmla="*/ 0 w 22"/>
                <a:gd name="T3" fmla="*/ 18 h 18"/>
                <a:gd name="T4" fmla="*/ 21 w 22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21" y="13"/>
                  </a:moveTo>
                  <a:cubicBezTo>
                    <a:pt x="22" y="0"/>
                    <a:pt x="1" y="10"/>
                    <a:pt x="0" y="18"/>
                  </a:cubicBezTo>
                  <a:cubicBezTo>
                    <a:pt x="9" y="18"/>
                    <a:pt x="12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9" name="Freeform 898"/>
            <p:cNvSpPr>
              <a:spLocks noEditPoints="1"/>
            </p:cNvSpPr>
            <p:nvPr/>
          </p:nvSpPr>
          <p:spPr bwMode="auto">
            <a:xfrm>
              <a:off x="11694877" y="5541943"/>
              <a:ext cx="121662" cy="141128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0" name="Freeform 899"/>
            <p:cNvSpPr>
              <a:spLocks/>
            </p:cNvSpPr>
            <p:nvPr/>
          </p:nvSpPr>
          <p:spPr bwMode="auto">
            <a:xfrm>
              <a:off x="11828705" y="6009124"/>
              <a:ext cx="153295" cy="86136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2" name="Freeform 901"/>
            <p:cNvSpPr>
              <a:spLocks noEditPoints="1"/>
            </p:cNvSpPr>
            <p:nvPr/>
          </p:nvSpPr>
          <p:spPr bwMode="auto">
            <a:xfrm>
              <a:off x="11736242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6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3 w 51"/>
                <a:gd name="T11" fmla="*/ 196 h 207"/>
                <a:gd name="T12" fmla="*/ 31 w 51"/>
                <a:gd name="T13" fmla="*/ 186 h 207"/>
                <a:gd name="T14" fmla="*/ 41 w 51"/>
                <a:gd name="T15" fmla="*/ 168 h 207"/>
                <a:gd name="T16" fmla="*/ 28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19 w 51"/>
                <a:gd name="T23" fmla="*/ 142 h 207"/>
                <a:gd name="T24" fmla="*/ 19 w 51"/>
                <a:gd name="T25" fmla="*/ 115 h 207"/>
                <a:gd name="T26" fmla="*/ 32 w 51"/>
                <a:gd name="T27" fmla="*/ 105 h 207"/>
                <a:gd name="T28" fmla="*/ 15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1 w 51"/>
                <a:gd name="T37" fmla="*/ 74 h 207"/>
                <a:gd name="T38" fmla="*/ 14 w 51"/>
                <a:gd name="T39" fmla="*/ 52 h 207"/>
                <a:gd name="T40" fmla="*/ 28 w 51"/>
                <a:gd name="T41" fmla="*/ 38 h 207"/>
                <a:gd name="T42" fmla="*/ 24 w 51"/>
                <a:gd name="T43" fmla="*/ 36 h 207"/>
                <a:gd name="T44" fmla="*/ 11 w 51"/>
                <a:gd name="T45" fmla="*/ 40 h 207"/>
                <a:gd name="T46" fmla="*/ 23 w 51"/>
                <a:gd name="T47" fmla="*/ 17 h 207"/>
                <a:gd name="T48" fmla="*/ 19 w 51"/>
                <a:gd name="T49" fmla="*/ 29 h 207"/>
                <a:gd name="T50" fmla="*/ 37 w 51"/>
                <a:gd name="T51" fmla="*/ 8 h 207"/>
                <a:gd name="T52" fmla="*/ 41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6 w 51"/>
                <a:gd name="T59" fmla="*/ 175 h 207"/>
                <a:gd name="T60" fmla="*/ 33 w 51"/>
                <a:gd name="T61" fmla="*/ 181 h 207"/>
                <a:gd name="T62" fmla="*/ 36 w 51"/>
                <a:gd name="T63" fmla="*/ 175 h 207"/>
                <a:gd name="T64" fmla="*/ 19 w 51"/>
                <a:gd name="T65" fmla="*/ 78 h 207"/>
                <a:gd name="T66" fmla="*/ 15 w 51"/>
                <a:gd name="T67" fmla="*/ 83 h 207"/>
                <a:gd name="T68" fmla="*/ 19 w 51"/>
                <a:gd name="T69" fmla="*/ 78 h 207"/>
                <a:gd name="T70" fmla="*/ 23 w 51"/>
                <a:gd name="T71" fmla="*/ 43 h 207"/>
                <a:gd name="T72" fmla="*/ 15 w 51"/>
                <a:gd name="T73" fmla="*/ 47 h 207"/>
                <a:gd name="T74" fmla="*/ 23 w 51"/>
                <a:gd name="T75" fmla="*/ 43 h 207"/>
                <a:gd name="T76" fmla="*/ 32 w 51"/>
                <a:gd name="T77" fmla="*/ 14 h 207"/>
                <a:gd name="T78" fmla="*/ 24 w 51"/>
                <a:gd name="T79" fmla="*/ 26 h 207"/>
                <a:gd name="T80" fmla="*/ 32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3" y="72"/>
                    <a:pt x="7" y="93"/>
                    <a:pt x="13" y="111"/>
                  </a:cubicBezTo>
                  <a:cubicBezTo>
                    <a:pt x="10" y="125"/>
                    <a:pt x="11" y="141"/>
                    <a:pt x="16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1" y="186"/>
                    <a:pt x="42" y="196"/>
                    <a:pt x="33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1" y="168"/>
                  </a:cubicBezTo>
                  <a:cubicBezTo>
                    <a:pt x="35" y="164"/>
                    <a:pt x="32" y="175"/>
                    <a:pt x="28" y="174"/>
                  </a:cubicBezTo>
                  <a:cubicBezTo>
                    <a:pt x="23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19" y="142"/>
                  </a:cubicBezTo>
                  <a:cubicBezTo>
                    <a:pt x="16" y="135"/>
                    <a:pt x="15" y="122"/>
                    <a:pt x="19" y="115"/>
                  </a:cubicBezTo>
                  <a:cubicBezTo>
                    <a:pt x="25" y="118"/>
                    <a:pt x="32" y="112"/>
                    <a:pt x="32" y="105"/>
                  </a:cubicBezTo>
                  <a:cubicBezTo>
                    <a:pt x="28" y="99"/>
                    <a:pt x="21" y="100"/>
                    <a:pt x="15" y="104"/>
                  </a:cubicBezTo>
                  <a:cubicBezTo>
                    <a:pt x="15" y="99"/>
                    <a:pt x="13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6" y="68"/>
                    <a:pt x="13" y="76"/>
                    <a:pt x="11" y="74"/>
                  </a:cubicBezTo>
                  <a:cubicBezTo>
                    <a:pt x="11" y="69"/>
                    <a:pt x="10" y="56"/>
                    <a:pt x="14" y="52"/>
                  </a:cubicBezTo>
                  <a:cubicBezTo>
                    <a:pt x="21" y="54"/>
                    <a:pt x="30" y="49"/>
                    <a:pt x="28" y="38"/>
                  </a:cubicBezTo>
                  <a:cubicBezTo>
                    <a:pt x="26" y="39"/>
                    <a:pt x="25" y="37"/>
                    <a:pt x="24" y="36"/>
                  </a:cubicBezTo>
                  <a:cubicBezTo>
                    <a:pt x="17" y="34"/>
                    <a:pt x="16" y="39"/>
                    <a:pt x="11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19" y="18"/>
                    <a:pt x="19" y="23"/>
                    <a:pt x="19" y="29"/>
                  </a:cubicBezTo>
                  <a:cubicBezTo>
                    <a:pt x="29" y="44"/>
                    <a:pt x="50" y="21"/>
                    <a:pt x="37" y="8"/>
                  </a:cubicBezTo>
                  <a:cubicBezTo>
                    <a:pt x="37" y="5"/>
                    <a:pt x="48" y="1"/>
                    <a:pt x="41" y="0"/>
                  </a:cubicBezTo>
                  <a:cubicBezTo>
                    <a:pt x="37" y="1"/>
                    <a:pt x="36" y="7"/>
                    <a:pt x="31" y="7"/>
                  </a:cubicBezTo>
                  <a:cubicBezTo>
                    <a:pt x="13" y="4"/>
                    <a:pt x="0" y="29"/>
                    <a:pt x="9" y="49"/>
                  </a:cubicBezTo>
                  <a:close/>
                  <a:moveTo>
                    <a:pt x="36" y="175"/>
                  </a:moveTo>
                  <a:cubicBezTo>
                    <a:pt x="39" y="176"/>
                    <a:pt x="37" y="182"/>
                    <a:pt x="33" y="181"/>
                  </a:cubicBezTo>
                  <a:cubicBezTo>
                    <a:pt x="33" y="177"/>
                    <a:pt x="36" y="178"/>
                    <a:pt x="36" y="175"/>
                  </a:cubicBezTo>
                  <a:close/>
                  <a:moveTo>
                    <a:pt x="19" y="78"/>
                  </a:moveTo>
                  <a:cubicBezTo>
                    <a:pt x="23" y="80"/>
                    <a:pt x="19" y="85"/>
                    <a:pt x="15" y="83"/>
                  </a:cubicBezTo>
                  <a:cubicBezTo>
                    <a:pt x="14" y="79"/>
                    <a:pt x="19" y="81"/>
                    <a:pt x="19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5" y="47"/>
                  </a:cubicBezTo>
                  <a:cubicBezTo>
                    <a:pt x="17" y="45"/>
                    <a:pt x="18" y="41"/>
                    <a:pt x="23" y="43"/>
                  </a:cubicBezTo>
                  <a:close/>
                  <a:moveTo>
                    <a:pt x="32" y="14"/>
                  </a:moveTo>
                  <a:cubicBezTo>
                    <a:pt x="41" y="18"/>
                    <a:pt x="32" y="32"/>
                    <a:pt x="24" y="26"/>
                  </a:cubicBezTo>
                  <a:cubicBezTo>
                    <a:pt x="24" y="19"/>
                    <a:pt x="30" y="19"/>
                    <a:pt x="3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3" name="Freeform 902"/>
            <p:cNvSpPr>
              <a:spLocks/>
            </p:cNvSpPr>
            <p:nvPr/>
          </p:nvSpPr>
          <p:spPr bwMode="auto">
            <a:xfrm>
              <a:off x="11709476" y="5787700"/>
              <a:ext cx="267656" cy="41608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941"/>
            <p:cNvSpPr>
              <a:spLocks/>
            </p:cNvSpPr>
            <p:nvPr/>
          </p:nvSpPr>
          <p:spPr bwMode="auto">
            <a:xfrm>
              <a:off x="11750842" y="2013753"/>
              <a:ext cx="107062" cy="294421"/>
            </a:xfrm>
            <a:custGeom>
              <a:avLst/>
              <a:gdLst>
                <a:gd name="T0" fmla="*/ 24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2 w 29"/>
                <a:gd name="T9" fmla="*/ 64 h 79"/>
                <a:gd name="T10" fmla="*/ 12 w 29"/>
                <a:gd name="T11" fmla="*/ 78 h 79"/>
                <a:gd name="T12" fmla="*/ 8 w 29"/>
                <a:gd name="T13" fmla="*/ 66 h 79"/>
                <a:gd name="T14" fmla="*/ 13 w 29"/>
                <a:gd name="T15" fmla="*/ 20 h 79"/>
                <a:gd name="T16" fmla="*/ 24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4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2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8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942"/>
            <p:cNvSpPr>
              <a:spLocks/>
            </p:cNvSpPr>
            <p:nvPr/>
          </p:nvSpPr>
          <p:spPr bwMode="auto">
            <a:xfrm>
              <a:off x="11760575" y="1624436"/>
              <a:ext cx="109496" cy="294421"/>
            </a:xfrm>
            <a:custGeom>
              <a:avLst/>
              <a:gdLst>
                <a:gd name="T0" fmla="*/ 15 w 29"/>
                <a:gd name="T1" fmla="*/ 0 h 79"/>
                <a:gd name="T2" fmla="*/ 0 w 29"/>
                <a:gd name="T3" fmla="*/ 16 h 79"/>
                <a:gd name="T4" fmla="*/ 10 w 29"/>
                <a:gd name="T5" fmla="*/ 19 h 79"/>
                <a:gd name="T6" fmla="*/ 3 w 29"/>
                <a:gd name="T7" fmla="*/ 64 h 79"/>
                <a:gd name="T8" fmla="*/ 12 w 29"/>
                <a:gd name="T9" fmla="*/ 78 h 79"/>
                <a:gd name="T10" fmla="*/ 9 w 29"/>
                <a:gd name="T11" fmla="*/ 66 h 79"/>
                <a:gd name="T12" fmla="*/ 13 w 29"/>
                <a:gd name="T13" fmla="*/ 20 h 79"/>
                <a:gd name="T14" fmla="*/ 25 w 29"/>
                <a:gd name="T15" fmla="*/ 22 h 79"/>
                <a:gd name="T16" fmla="*/ 15 w 29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15" y="0"/>
                  </a:moveTo>
                  <a:cubicBezTo>
                    <a:pt x="10" y="6"/>
                    <a:pt x="4" y="10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Freeform 943"/>
            <p:cNvSpPr>
              <a:spLocks/>
            </p:cNvSpPr>
            <p:nvPr/>
          </p:nvSpPr>
          <p:spPr bwMode="auto">
            <a:xfrm>
              <a:off x="9247041" y="1079391"/>
              <a:ext cx="150861" cy="411216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3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8"/>
                    <a:pt x="6" y="13"/>
                    <a:pt x="0" y="22"/>
                  </a:cubicBezTo>
                  <a:cubicBezTo>
                    <a:pt x="3" y="27"/>
                    <a:pt x="7" y="23"/>
                    <a:pt x="13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4" y="96"/>
                    <a:pt x="4" y="110"/>
                    <a:pt x="17" y="109"/>
                  </a:cubicBezTo>
                  <a:cubicBezTo>
                    <a:pt x="18" y="102"/>
                    <a:pt x="9" y="99"/>
                    <a:pt x="12" y="92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" name="Freeform 990"/>
            <p:cNvSpPr>
              <a:spLocks noEditPoints="1"/>
            </p:cNvSpPr>
            <p:nvPr/>
          </p:nvSpPr>
          <p:spPr bwMode="auto">
            <a:xfrm>
              <a:off x="11359090" y="-631174"/>
              <a:ext cx="435550" cy="990326"/>
            </a:xfrm>
            <a:custGeom>
              <a:avLst/>
              <a:gdLst>
                <a:gd name="T0" fmla="*/ 0 w 117"/>
                <a:gd name="T1" fmla="*/ 185 h 265"/>
                <a:gd name="T2" fmla="*/ 19 w 117"/>
                <a:gd name="T3" fmla="*/ 208 h 265"/>
                <a:gd name="T4" fmla="*/ 31 w 117"/>
                <a:gd name="T5" fmla="*/ 242 h 265"/>
                <a:gd name="T6" fmla="*/ 63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6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0 w 117"/>
                <a:gd name="T33" fmla="*/ 236 h 265"/>
                <a:gd name="T34" fmla="*/ 60 w 117"/>
                <a:gd name="T35" fmla="*/ 256 h 265"/>
                <a:gd name="T36" fmla="*/ 29 w 117"/>
                <a:gd name="T37" fmla="*/ 204 h 265"/>
                <a:gd name="T38" fmla="*/ 9 w 117"/>
                <a:gd name="T39" fmla="*/ 188 h 265"/>
                <a:gd name="T40" fmla="*/ 39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3" y="197"/>
                    <a:pt x="13" y="197"/>
                    <a:pt x="19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3" y="264"/>
                  </a:cubicBezTo>
                  <a:cubicBezTo>
                    <a:pt x="67" y="264"/>
                    <a:pt x="85" y="252"/>
                    <a:pt x="89" y="249"/>
                  </a:cubicBezTo>
                  <a:cubicBezTo>
                    <a:pt x="91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5" y="73"/>
                    <a:pt x="116" y="13"/>
                    <a:pt x="92" y="3"/>
                  </a:cubicBezTo>
                  <a:cubicBezTo>
                    <a:pt x="84" y="0"/>
                    <a:pt x="73" y="0"/>
                    <a:pt x="66" y="2"/>
                  </a:cubicBezTo>
                  <a:cubicBezTo>
                    <a:pt x="58" y="5"/>
                    <a:pt x="50" y="15"/>
                    <a:pt x="46" y="21"/>
                  </a:cubicBezTo>
                  <a:cubicBezTo>
                    <a:pt x="22" y="60"/>
                    <a:pt x="36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7" y="28"/>
                    <a:pt x="60" y="2"/>
                    <a:pt x="92" y="11"/>
                  </a:cubicBezTo>
                  <a:cubicBezTo>
                    <a:pt x="101" y="24"/>
                    <a:pt x="109" y="47"/>
                    <a:pt x="110" y="73"/>
                  </a:cubicBezTo>
                  <a:cubicBezTo>
                    <a:pt x="110" y="82"/>
                    <a:pt x="108" y="90"/>
                    <a:pt x="109" y="98"/>
                  </a:cubicBezTo>
                  <a:cubicBezTo>
                    <a:pt x="110" y="145"/>
                    <a:pt x="110" y="209"/>
                    <a:pt x="90" y="236"/>
                  </a:cubicBezTo>
                  <a:cubicBezTo>
                    <a:pt x="84" y="245"/>
                    <a:pt x="70" y="256"/>
                    <a:pt x="60" y="256"/>
                  </a:cubicBezTo>
                  <a:cubicBezTo>
                    <a:pt x="37" y="255"/>
                    <a:pt x="31" y="224"/>
                    <a:pt x="29" y="204"/>
                  </a:cubicBezTo>
                  <a:cubicBezTo>
                    <a:pt x="24" y="197"/>
                    <a:pt x="14" y="195"/>
                    <a:pt x="9" y="188"/>
                  </a:cubicBezTo>
                  <a:cubicBezTo>
                    <a:pt x="19" y="182"/>
                    <a:pt x="30" y="177"/>
                    <a:pt x="39" y="171"/>
                  </a:cubicBezTo>
                  <a:cubicBezTo>
                    <a:pt x="43" y="142"/>
                    <a:pt x="33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3" name="Freeform 993"/>
            <p:cNvSpPr>
              <a:spLocks/>
            </p:cNvSpPr>
            <p:nvPr/>
          </p:nvSpPr>
          <p:spPr bwMode="auto">
            <a:xfrm>
              <a:off x="9779920" y="2427403"/>
              <a:ext cx="75431" cy="68131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4" name="Freeform 994"/>
            <p:cNvSpPr>
              <a:spLocks/>
            </p:cNvSpPr>
            <p:nvPr/>
          </p:nvSpPr>
          <p:spPr bwMode="auto">
            <a:xfrm>
              <a:off x="9750721" y="2495534"/>
              <a:ext cx="145994" cy="851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5" name="Freeform 995"/>
            <p:cNvSpPr>
              <a:spLocks/>
            </p:cNvSpPr>
            <p:nvPr/>
          </p:nvSpPr>
          <p:spPr bwMode="auto">
            <a:xfrm>
              <a:off x="9782353" y="2553932"/>
              <a:ext cx="80298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6" name="Freeform 996"/>
            <p:cNvSpPr>
              <a:spLocks/>
            </p:cNvSpPr>
            <p:nvPr/>
          </p:nvSpPr>
          <p:spPr bwMode="auto">
            <a:xfrm>
              <a:off x="8125319" y="-597108"/>
              <a:ext cx="318755" cy="635074"/>
            </a:xfrm>
            <a:custGeom>
              <a:avLst/>
              <a:gdLst>
                <a:gd name="T0" fmla="*/ 49 w 85"/>
                <a:gd name="T1" fmla="*/ 125 h 170"/>
                <a:gd name="T2" fmla="*/ 12 w 85"/>
                <a:gd name="T3" fmla="*/ 129 h 170"/>
                <a:gd name="T4" fmla="*/ 84 w 85"/>
                <a:gd name="T5" fmla="*/ 112 h 170"/>
                <a:gd name="T6" fmla="*/ 57 w 85"/>
                <a:gd name="T7" fmla="*/ 60 h 170"/>
                <a:gd name="T8" fmla="*/ 74 w 85"/>
                <a:gd name="T9" fmla="*/ 28 h 170"/>
                <a:gd name="T10" fmla="*/ 20 w 85"/>
                <a:gd name="T11" fmla="*/ 5 h 170"/>
                <a:gd name="T12" fmla="*/ 1 w 85"/>
                <a:gd name="T13" fmla="*/ 23 h 170"/>
                <a:gd name="T14" fmla="*/ 15 w 85"/>
                <a:gd name="T15" fmla="*/ 44 h 170"/>
                <a:gd name="T16" fmla="*/ 45 w 85"/>
                <a:gd name="T17" fmla="*/ 32 h 170"/>
                <a:gd name="T18" fmla="*/ 20 w 85"/>
                <a:gd name="T19" fmla="*/ 50 h 170"/>
                <a:gd name="T20" fmla="*/ 15 w 85"/>
                <a:gd name="T21" fmla="*/ 70 h 170"/>
                <a:gd name="T22" fmla="*/ 49 w 85"/>
                <a:gd name="T23" fmla="*/ 92 h 170"/>
                <a:gd name="T24" fmla="*/ 49 w 85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49" y="125"/>
                  </a:moveTo>
                  <a:cubicBezTo>
                    <a:pt x="34" y="125"/>
                    <a:pt x="18" y="114"/>
                    <a:pt x="12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5" y="86"/>
                    <a:pt x="72" y="68"/>
                    <a:pt x="57" y="60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7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5"/>
                    <a:pt x="28" y="27"/>
                    <a:pt x="45" y="32"/>
                  </a:cubicBezTo>
                  <a:cubicBezTo>
                    <a:pt x="41" y="44"/>
                    <a:pt x="26" y="42"/>
                    <a:pt x="20" y="50"/>
                  </a:cubicBezTo>
                  <a:cubicBezTo>
                    <a:pt x="17" y="54"/>
                    <a:pt x="13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" name="Freeform 1004"/>
            <p:cNvSpPr>
              <a:spLocks noEditPoints="1"/>
            </p:cNvSpPr>
            <p:nvPr/>
          </p:nvSpPr>
          <p:spPr bwMode="auto">
            <a:xfrm>
              <a:off x="9334637" y="-309987"/>
              <a:ext cx="985462" cy="1214183"/>
            </a:xfrm>
            <a:custGeom>
              <a:avLst/>
              <a:gdLst>
                <a:gd name="T0" fmla="*/ 225 w 264"/>
                <a:gd name="T1" fmla="*/ 22 h 325"/>
                <a:gd name="T2" fmla="*/ 151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1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7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3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5 w 264"/>
                <a:gd name="T33" fmla="*/ 316 h 325"/>
                <a:gd name="T34" fmla="*/ 23 w 264"/>
                <a:gd name="T35" fmla="*/ 288 h 325"/>
                <a:gd name="T36" fmla="*/ 9 w 264"/>
                <a:gd name="T37" fmla="*/ 177 h 325"/>
                <a:gd name="T38" fmla="*/ 16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1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4" y="0"/>
                    <a:pt x="151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2"/>
                    <a:pt x="67" y="325"/>
                    <a:pt x="81" y="324"/>
                  </a:cubicBezTo>
                  <a:cubicBezTo>
                    <a:pt x="106" y="324"/>
                    <a:pt x="127" y="314"/>
                    <a:pt x="142" y="306"/>
                  </a:cubicBezTo>
                  <a:cubicBezTo>
                    <a:pt x="164" y="294"/>
                    <a:pt x="181" y="280"/>
                    <a:pt x="197" y="262"/>
                  </a:cubicBezTo>
                  <a:cubicBezTo>
                    <a:pt x="231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9"/>
                    <a:pt x="183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8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2" y="34"/>
                    <a:pt x="116" y="12"/>
                    <a:pt x="161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" name="Freeform 1011"/>
            <p:cNvSpPr>
              <a:spLocks noEditPoints="1"/>
            </p:cNvSpPr>
            <p:nvPr/>
          </p:nvSpPr>
          <p:spPr bwMode="auto">
            <a:xfrm>
              <a:off x="9655824" y="-173724"/>
              <a:ext cx="262790" cy="289556"/>
            </a:xfrm>
            <a:custGeom>
              <a:avLst/>
              <a:gdLst>
                <a:gd name="T0" fmla="*/ 28 w 70"/>
                <a:gd name="T1" fmla="*/ 74 h 78"/>
                <a:gd name="T2" fmla="*/ 49 w 70"/>
                <a:gd name="T3" fmla="*/ 18 h 78"/>
                <a:gd name="T4" fmla="*/ 32 w 70"/>
                <a:gd name="T5" fmla="*/ 12 h 78"/>
                <a:gd name="T6" fmla="*/ 32 w 70"/>
                <a:gd name="T7" fmla="*/ 0 h 78"/>
                <a:gd name="T8" fmla="*/ 28 w 70"/>
                <a:gd name="T9" fmla="*/ 0 h 78"/>
                <a:gd name="T10" fmla="*/ 18 w 70"/>
                <a:gd name="T11" fmla="*/ 8 h 78"/>
                <a:gd name="T12" fmla="*/ 28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8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2" y="12"/>
                  </a:cubicBezTo>
                  <a:cubicBezTo>
                    <a:pt x="35" y="7"/>
                    <a:pt x="36" y="4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5"/>
                    <a:pt x="21" y="5"/>
                    <a:pt x="18" y="8"/>
                  </a:cubicBezTo>
                  <a:cubicBezTo>
                    <a:pt x="4" y="24"/>
                    <a:pt x="0" y="69"/>
                    <a:pt x="28" y="74"/>
                  </a:cubicBezTo>
                  <a:close/>
                  <a:moveTo>
                    <a:pt x="24" y="12"/>
                  </a:moveTo>
                  <a:cubicBezTo>
                    <a:pt x="28" y="22"/>
                    <a:pt x="39" y="23"/>
                    <a:pt x="49" y="27"/>
                  </a:cubicBezTo>
                  <a:cubicBezTo>
                    <a:pt x="57" y="45"/>
                    <a:pt x="45" y="68"/>
                    <a:pt x="31" y="67"/>
                  </a:cubicBezTo>
                  <a:cubicBezTo>
                    <a:pt x="18" y="67"/>
                    <a:pt x="13" y="51"/>
                    <a:pt x="13" y="33"/>
                  </a:cubicBezTo>
                  <a:cubicBezTo>
                    <a:pt x="19" y="29"/>
                    <a:pt x="18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" name="Freeform 1018"/>
            <p:cNvSpPr>
              <a:spLocks/>
            </p:cNvSpPr>
            <p:nvPr/>
          </p:nvSpPr>
          <p:spPr bwMode="auto">
            <a:xfrm>
              <a:off x="9723955" y="-59363"/>
              <a:ext cx="51099" cy="102196"/>
            </a:xfrm>
            <a:custGeom>
              <a:avLst/>
              <a:gdLst>
                <a:gd name="T0" fmla="*/ 14 w 14"/>
                <a:gd name="T1" fmla="*/ 25 h 27"/>
                <a:gd name="T2" fmla="*/ 9 w 14"/>
                <a:gd name="T3" fmla="*/ 0 h 27"/>
                <a:gd name="T4" fmla="*/ 5 w 14"/>
                <a:gd name="T5" fmla="*/ 0 h 27"/>
                <a:gd name="T6" fmla="*/ 14 w 14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7">
                  <a:moveTo>
                    <a:pt x="14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0"/>
                    <a:pt x="7" y="2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" name="Freeform 1020"/>
            <p:cNvSpPr>
              <a:spLocks noEditPoints="1"/>
            </p:cNvSpPr>
            <p:nvPr/>
          </p:nvSpPr>
          <p:spPr bwMode="auto">
            <a:xfrm>
              <a:off x="9480631" y="-44763"/>
              <a:ext cx="194659" cy="311454"/>
            </a:xfrm>
            <a:custGeom>
              <a:avLst/>
              <a:gdLst>
                <a:gd name="T0" fmla="*/ 49 w 52"/>
                <a:gd name="T1" fmla="*/ 30 h 83"/>
                <a:gd name="T2" fmla="*/ 32 w 52"/>
                <a:gd name="T3" fmla="*/ 15 h 83"/>
                <a:gd name="T4" fmla="*/ 34 w 52"/>
                <a:gd name="T5" fmla="*/ 2 h 83"/>
                <a:gd name="T6" fmla="*/ 27 w 52"/>
                <a:gd name="T7" fmla="*/ 1 h 83"/>
                <a:gd name="T8" fmla="*/ 9 w 52"/>
                <a:gd name="T9" fmla="*/ 21 h 83"/>
                <a:gd name="T10" fmla="*/ 12 w 52"/>
                <a:gd name="T11" fmla="*/ 70 h 83"/>
                <a:gd name="T12" fmla="*/ 49 w 52"/>
                <a:gd name="T13" fmla="*/ 30 h 83"/>
                <a:gd name="T14" fmla="*/ 19 w 52"/>
                <a:gd name="T15" fmla="*/ 66 h 83"/>
                <a:gd name="T16" fmla="*/ 9 w 52"/>
                <a:gd name="T17" fmla="*/ 51 h 83"/>
                <a:gd name="T18" fmla="*/ 23 w 52"/>
                <a:gd name="T19" fmla="*/ 16 h 83"/>
                <a:gd name="T20" fmla="*/ 28 w 52"/>
                <a:gd name="T21" fmla="*/ 24 h 83"/>
                <a:gd name="T22" fmla="*/ 43 w 52"/>
                <a:gd name="T23" fmla="*/ 33 h 83"/>
                <a:gd name="T24" fmla="*/ 19 w 52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49" y="30"/>
                  </a:moveTo>
                  <a:cubicBezTo>
                    <a:pt x="46" y="23"/>
                    <a:pt x="34" y="24"/>
                    <a:pt x="32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3" y="10"/>
                    <a:pt x="14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30"/>
                    <a:pt x="43" y="33"/>
                  </a:cubicBezTo>
                  <a:cubicBezTo>
                    <a:pt x="42" y="52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" name="Freeform 1021"/>
            <p:cNvSpPr>
              <a:spLocks/>
            </p:cNvSpPr>
            <p:nvPr/>
          </p:nvSpPr>
          <p:spPr bwMode="auto">
            <a:xfrm>
              <a:off x="6473151" y="-88562"/>
              <a:ext cx="197093" cy="260357"/>
            </a:xfrm>
            <a:custGeom>
              <a:avLst/>
              <a:gdLst>
                <a:gd name="T0" fmla="*/ 50 w 53"/>
                <a:gd name="T1" fmla="*/ 32 h 70"/>
                <a:gd name="T2" fmla="*/ 35 w 53"/>
                <a:gd name="T3" fmla="*/ 30 h 70"/>
                <a:gd name="T4" fmla="*/ 33 w 53"/>
                <a:gd name="T5" fmla="*/ 8 h 70"/>
                <a:gd name="T6" fmla="*/ 15 w 53"/>
                <a:gd name="T7" fmla="*/ 30 h 70"/>
                <a:gd name="T8" fmla="*/ 0 w 53"/>
                <a:gd name="T9" fmla="*/ 32 h 70"/>
                <a:gd name="T10" fmla="*/ 3 w 53"/>
                <a:gd name="T11" fmla="*/ 46 h 70"/>
                <a:gd name="T12" fmla="*/ 16 w 53"/>
                <a:gd name="T13" fmla="*/ 49 h 70"/>
                <a:gd name="T14" fmla="*/ 13 w 53"/>
                <a:gd name="T15" fmla="*/ 63 h 70"/>
                <a:gd name="T16" fmla="*/ 32 w 53"/>
                <a:gd name="T17" fmla="*/ 70 h 70"/>
                <a:gd name="T18" fmla="*/ 37 w 53"/>
                <a:gd name="T19" fmla="*/ 51 h 70"/>
                <a:gd name="T20" fmla="*/ 52 w 53"/>
                <a:gd name="T21" fmla="*/ 50 h 70"/>
                <a:gd name="T22" fmla="*/ 50 w 53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0">
                  <a:moveTo>
                    <a:pt x="50" y="32"/>
                  </a:moveTo>
                  <a:cubicBezTo>
                    <a:pt x="45" y="31"/>
                    <a:pt x="38" y="33"/>
                    <a:pt x="35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3" y="0"/>
                    <a:pt x="23" y="18"/>
                    <a:pt x="15" y="30"/>
                  </a:cubicBezTo>
                  <a:cubicBezTo>
                    <a:pt x="10" y="27"/>
                    <a:pt x="4" y="29"/>
                    <a:pt x="0" y="32"/>
                  </a:cubicBezTo>
                  <a:cubicBezTo>
                    <a:pt x="1" y="40"/>
                    <a:pt x="0" y="40"/>
                    <a:pt x="3" y="46"/>
                  </a:cubicBezTo>
                  <a:cubicBezTo>
                    <a:pt x="8" y="49"/>
                    <a:pt x="12" y="45"/>
                    <a:pt x="16" y="49"/>
                  </a:cubicBezTo>
                  <a:cubicBezTo>
                    <a:pt x="16" y="57"/>
                    <a:pt x="16" y="58"/>
                    <a:pt x="13" y="63"/>
                  </a:cubicBezTo>
                  <a:cubicBezTo>
                    <a:pt x="18" y="66"/>
                    <a:pt x="24" y="69"/>
                    <a:pt x="32" y="70"/>
                  </a:cubicBezTo>
                  <a:cubicBezTo>
                    <a:pt x="35" y="65"/>
                    <a:pt x="32" y="53"/>
                    <a:pt x="37" y="51"/>
                  </a:cubicBezTo>
                  <a:cubicBezTo>
                    <a:pt x="42" y="50"/>
                    <a:pt x="49" y="52"/>
                    <a:pt x="52" y="50"/>
                  </a:cubicBezTo>
                  <a:cubicBezTo>
                    <a:pt x="52" y="45"/>
                    <a:pt x="53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" name="Freeform 1022"/>
            <p:cNvSpPr>
              <a:spLocks noEditPoints="1"/>
            </p:cNvSpPr>
            <p:nvPr/>
          </p:nvSpPr>
          <p:spPr bwMode="auto">
            <a:xfrm>
              <a:off x="11541583" y="-3398"/>
              <a:ext cx="153295" cy="228724"/>
            </a:xfrm>
            <a:custGeom>
              <a:avLst/>
              <a:gdLst>
                <a:gd name="T0" fmla="*/ 31 w 41"/>
                <a:gd name="T1" fmla="*/ 13 h 61"/>
                <a:gd name="T2" fmla="*/ 3 w 41"/>
                <a:gd name="T3" fmla="*/ 6 h 61"/>
                <a:gd name="T4" fmla="*/ 1 w 41"/>
                <a:gd name="T5" fmla="*/ 55 h 61"/>
                <a:gd name="T6" fmla="*/ 31 w 41"/>
                <a:gd name="T7" fmla="*/ 13 h 61"/>
                <a:gd name="T8" fmla="*/ 10 w 41"/>
                <a:gd name="T9" fmla="*/ 12 h 61"/>
                <a:gd name="T10" fmla="*/ 9 w 41"/>
                <a:gd name="T11" fmla="*/ 48 h 61"/>
                <a:gd name="T12" fmla="*/ 10 w 41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31" y="13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5"/>
                  </a:cubicBezTo>
                  <a:cubicBezTo>
                    <a:pt x="21" y="61"/>
                    <a:pt x="41" y="37"/>
                    <a:pt x="31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" name="Freeform 1023"/>
            <p:cNvSpPr>
              <a:spLocks noEditPoints="1"/>
            </p:cNvSpPr>
            <p:nvPr/>
          </p:nvSpPr>
          <p:spPr bwMode="auto">
            <a:xfrm>
              <a:off x="9624193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1 h 150"/>
                <a:gd name="T10" fmla="*/ 117 w 150"/>
                <a:gd name="T11" fmla="*/ 136 h 150"/>
                <a:gd name="T12" fmla="*/ 140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7 w 150"/>
                <a:gd name="T19" fmla="*/ 74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4 h 150"/>
                <a:gd name="T26" fmla="*/ 39 w 150"/>
                <a:gd name="T27" fmla="*/ 137 h 150"/>
                <a:gd name="T28" fmla="*/ 22 w 150"/>
                <a:gd name="T29" fmla="*/ 135 h 150"/>
                <a:gd name="T30" fmla="*/ 63 w 150"/>
                <a:gd name="T31" fmla="*/ 45 h 150"/>
                <a:gd name="T32" fmla="*/ 126 w 150"/>
                <a:gd name="T33" fmla="*/ 12 h 150"/>
                <a:gd name="T34" fmla="*/ 137 w 150"/>
                <a:gd name="T35" fmla="*/ 15 h 150"/>
                <a:gd name="T36" fmla="*/ 137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1" y="19"/>
                    <a:pt x="51" y="43"/>
                    <a:pt x="36" y="57"/>
                  </a:cubicBezTo>
                  <a:cubicBezTo>
                    <a:pt x="30" y="63"/>
                    <a:pt x="15" y="79"/>
                    <a:pt x="12" y="85"/>
                  </a:cubicBezTo>
                  <a:cubicBezTo>
                    <a:pt x="4" y="102"/>
                    <a:pt x="8" y="134"/>
                    <a:pt x="18" y="141"/>
                  </a:cubicBezTo>
                  <a:cubicBezTo>
                    <a:pt x="26" y="146"/>
                    <a:pt x="41" y="142"/>
                    <a:pt x="54" y="141"/>
                  </a:cubicBezTo>
                  <a:cubicBezTo>
                    <a:pt x="80" y="141"/>
                    <a:pt x="100" y="150"/>
                    <a:pt x="117" y="136"/>
                  </a:cubicBezTo>
                  <a:cubicBezTo>
                    <a:pt x="127" y="125"/>
                    <a:pt x="135" y="107"/>
                    <a:pt x="140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8" y="1"/>
                    <a:pt x="121" y="0"/>
                    <a:pt x="99" y="10"/>
                  </a:cubicBezTo>
                  <a:close/>
                  <a:moveTo>
                    <a:pt x="137" y="74"/>
                  </a:moveTo>
                  <a:cubicBezTo>
                    <a:pt x="133" y="89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3"/>
                    <a:pt x="50" y="134"/>
                  </a:cubicBezTo>
                  <a:cubicBezTo>
                    <a:pt x="46" y="135"/>
                    <a:pt x="42" y="137"/>
                    <a:pt x="39" y="137"/>
                  </a:cubicBezTo>
                  <a:cubicBezTo>
                    <a:pt x="37" y="137"/>
                    <a:pt x="27" y="132"/>
                    <a:pt x="22" y="135"/>
                  </a:cubicBezTo>
                  <a:cubicBezTo>
                    <a:pt x="0" y="92"/>
                    <a:pt x="36" y="67"/>
                    <a:pt x="63" y="45"/>
                  </a:cubicBezTo>
                  <a:cubicBezTo>
                    <a:pt x="83" y="29"/>
                    <a:pt x="108" y="10"/>
                    <a:pt x="126" y="12"/>
                  </a:cubicBezTo>
                  <a:cubicBezTo>
                    <a:pt x="130" y="12"/>
                    <a:pt x="133" y="12"/>
                    <a:pt x="137" y="15"/>
                  </a:cubicBezTo>
                  <a:cubicBezTo>
                    <a:pt x="145" y="30"/>
                    <a:pt x="142" y="50"/>
                    <a:pt x="13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" name="Freeform 1024"/>
            <p:cNvSpPr>
              <a:spLocks noEditPoints="1"/>
            </p:cNvSpPr>
            <p:nvPr/>
          </p:nvSpPr>
          <p:spPr bwMode="auto">
            <a:xfrm>
              <a:off x="8310245" y="-13130"/>
              <a:ext cx="946530" cy="820001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9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2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1"/>
                    <a:pt x="235" y="150"/>
                  </a:cubicBezTo>
                  <a:cubicBezTo>
                    <a:pt x="208" y="148"/>
                    <a:pt x="190" y="153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6"/>
                    <a:pt x="116" y="6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60"/>
                    <a:pt x="53" y="101"/>
                    <a:pt x="25" y="139"/>
                  </a:cubicBezTo>
                  <a:cubicBezTo>
                    <a:pt x="21" y="145"/>
                    <a:pt x="15" y="152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9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5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8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4"/>
                    <a:pt x="161" y="105"/>
                    <a:pt x="168" y="152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" name="Freeform 1026"/>
            <p:cNvSpPr>
              <a:spLocks noEditPoints="1"/>
            </p:cNvSpPr>
            <p:nvPr/>
          </p:nvSpPr>
          <p:spPr bwMode="auto">
            <a:xfrm>
              <a:off x="7268820" y="30668"/>
              <a:ext cx="912464" cy="1194719"/>
            </a:xfrm>
            <a:custGeom>
              <a:avLst/>
              <a:gdLst>
                <a:gd name="T0" fmla="*/ 235 w 245"/>
                <a:gd name="T1" fmla="*/ 177 h 320"/>
                <a:gd name="T2" fmla="*/ 231 w 245"/>
                <a:gd name="T3" fmla="*/ 37 h 320"/>
                <a:gd name="T4" fmla="*/ 177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7 w 245"/>
                <a:gd name="T15" fmla="*/ 301 h 320"/>
                <a:gd name="T16" fmla="*/ 208 w 245"/>
                <a:gd name="T17" fmla="*/ 271 h 320"/>
                <a:gd name="T18" fmla="*/ 227 w 245"/>
                <a:gd name="T19" fmla="*/ 301 h 320"/>
                <a:gd name="T20" fmla="*/ 210 w 245"/>
                <a:gd name="T21" fmla="*/ 250 h 320"/>
                <a:gd name="T22" fmla="*/ 227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3 w 245"/>
                <a:gd name="T29" fmla="*/ 188 h 320"/>
                <a:gd name="T30" fmla="*/ 210 w 245"/>
                <a:gd name="T31" fmla="*/ 196 h 320"/>
                <a:gd name="T32" fmla="*/ 223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8 w 245"/>
                <a:gd name="T55" fmla="*/ 106 h 320"/>
                <a:gd name="T56" fmla="*/ 223 w 245"/>
                <a:gd name="T57" fmla="*/ 101 h 320"/>
                <a:gd name="T58" fmla="*/ 208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0 w 245"/>
                <a:gd name="T79" fmla="*/ 11 h 320"/>
                <a:gd name="T80" fmla="*/ 43 w 245"/>
                <a:gd name="T81" fmla="*/ 284 h 320"/>
                <a:gd name="T82" fmla="*/ 26 w 245"/>
                <a:gd name="T83" fmla="*/ 294 h 320"/>
                <a:gd name="T84" fmla="*/ 51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5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7 w 245"/>
                <a:gd name="T101" fmla="*/ 307 h 320"/>
                <a:gd name="T102" fmla="*/ 145 w 245"/>
                <a:gd name="T103" fmla="*/ 293 h 320"/>
                <a:gd name="T104" fmla="*/ 137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1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4"/>
                    <a:pt x="177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19" y="7"/>
                    <a:pt x="6" y="14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7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3" y="320"/>
                  </a:cubicBezTo>
                  <a:cubicBezTo>
                    <a:pt x="89" y="319"/>
                    <a:pt x="147" y="318"/>
                    <a:pt x="194" y="318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5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1"/>
                  </a:cubicBezTo>
                  <a:close/>
                  <a:moveTo>
                    <a:pt x="208" y="263"/>
                  </a:moveTo>
                  <a:cubicBezTo>
                    <a:pt x="208" y="258"/>
                    <a:pt x="211" y="256"/>
                    <a:pt x="210" y="250"/>
                  </a:cubicBezTo>
                  <a:cubicBezTo>
                    <a:pt x="216" y="253"/>
                    <a:pt x="218" y="259"/>
                    <a:pt x="226" y="260"/>
                  </a:cubicBezTo>
                  <a:cubicBezTo>
                    <a:pt x="226" y="266"/>
                    <a:pt x="225" y="273"/>
                    <a:pt x="227" y="277"/>
                  </a:cubicBezTo>
                  <a:cubicBezTo>
                    <a:pt x="221" y="273"/>
                    <a:pt x="215" y="268"/>
                    <a:pt x="208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2"/>
                  </a:cubicBezTo>
                  <a:cubicBezTo>
                    <a:pt x="210" y="236"/>
                    <a:pt x="211" y="231"/>
                    <a:pt x="210" y="228"/>
                  </a:cubicBezTo>
                  <a:cubicBezTo>
                    <a:pt x="219" y="229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5"/>
                  </a:cubicBezTo>
                  <a:cubicBezTo>
                    <a:pt x="218" y="204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1" y="136"/>
                    <a:pt x="208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3"/>
                    <a:pt x="216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6"/>
                  </a:moveTo>
                  <a:cubicBezTo>
                    <a:pt x="217" y="114"/>
                    <a:pt x="215" y="108"/>
                    <a:pt x="208" y="106"/>
                  </a:cubicBezTo>
                  <a:cubicBezTo>
                    <a:pt x="210" y="102"/>
                    <a:pt x="207" y="98"/>
                    <a:pt x="208" y="91"/>
                  </a:cubicBezTo>
                  <a:cubicBezTo>
                    <a:pt x="214" y="94"/>
                    <a:pt x="217" y="98"/>
                    <a:pt x="223" y="101"/>
                  </a:cubicBezTo>
                  <a:cubicBezTo>
                    <a:pt x="223" y="106"/>
                    <a:pt x="223" y="111"/>
                    <a:pt x="223" y="116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0" y="25"/>
                    <a:pt x="208" y="21"/>
                  </a:cubicBezTo>
                  <a:close/>
                  <a:moveTo>
                    <a:pt x="207" y="45"/>
                  </a:moveTo>
                  <a:cubicBezTo>
                    <a:pt x="211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0" y="87"/>
                    <a:pt x="221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09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4"/>
                  </a:cubicBezTo>
                  <a:cubicBezTo>
                    <a:pt x="34" y="284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5" y="305"/>
                  </a:moveTo>
                  <a:cubicBezTo>
                    <a:pt x="76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6" y="303"/>
                  </a:cubicBezTo>
                  <a:cubicBezTo>
                    <a:pt x="82" y="306"/>
                    <a:pt x="80" y="304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8"/>
                    <a:pt x="107" y="299"/>
                    <a:pt x="108" y="305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90"/>
                    <a:pt x="126" y="298"/>
                    <a:pt x="129" y="304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7"/>
                  </a:moveTo>
                  <a:cubicBezTo>
                    <a:pt x="135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5" y="293"/>
                  </a:cubicBezTo>
                  <a:cubicBezTo>
                    <a:pt x="147" y="299"/>
                    <a:pt x="150" y="303"/>
                    <a:pt x="155" y="306"/>
                  </a:cubicBezTo>
                  <a:cubicBezTo>
                    <a:pt x="150" y="310"/>
                    <a:pt x="145" y="306"/>
                    <a:pt x="137" y="307"/>
                  </a:cubicBezTo>
                  <a:close/>
                  <a:moveTo>
                    <a:pt x="151" y="293"/>
                  </a:moveTo>
                  <a:cubicBezTo>
                    <a:pt x="151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8"/>
                  </a:moveTo>
                  <a:cubicBezTo>
                    <a:pt x="180" y="304"/>
                    <a:pt x="177" y="298"/>
                    <a:pt x="172" y="294"/>
                  </a:cubicBezTo>
                  <a:cubicBezTo>
                    <a:pt x="175" y="292"/>
                    <a:pt x="181" y="292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" name="Freeform 1027"/>
            <p:cNvSpPr>
              <a:spLocks/>
            </p:cNvSpPr>
            <p:nvPr/>
          </p:nvSpPr>
          <p:spPr bwMode="auto">
            <a:xfrm>
              <a:off x="10449059" y="81765"/>
              <a:ext cx="58398" cy="87596"/>
            </a:xfrm>
            <a:custGeom>
              <a:avLst/>
              <a:gdLst>
                <a:gd name="T0" fmla="*/ 12 w 16"/>
                <a:gd name="T1" fmla="*/ 0 h 23"/>
                <a:gd name="T2" fmla="*/ 4 w 16"/>
                <a:gd name="T3" fmla="*/ 0 h 23"/>
                <a:gd name="T4" fmla="*/ 4 w 16"/>
                <a:gd name="T5" fmla="*/ 21 h 23"/>
                <a:gd name="T6" fmla="*/ 10 w 16"/>
                <a:gd name="T7" fmla="*/ 23 h 23"/>
                <a:gd name="T8" fmla="*/ 12 w 1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8"/>
                    <a:pt x="0" y="14"/>
                    <a:pt x="4" y="21"/>
                  </a:cubicBezTo>
                  <a:cubicBezTo>
                    <a:pt x="7" y="21"/>
                    <a:pt x="9" y="21"/>
                    <a:pt x="10" y="23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" name="Freeform 1028"/>
            <p:cNvSpPr>
              <a:spLocks/>
            </p:cNvSpPr>
            <p:nvPr/>
          </p:nvSpPr>
          <p:spPr bwMode="auto">
            <a:xfrm>
              <a:off x="9534162" y="72032"/>
              <a:ext cx="36499" cy="99763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" name="Freeform 1029"/>
            <p:cNvSpPr>
              <a:spLocks/>
            </p:cNvSpPr>
            <p:nvPr/>
          </p:nvSpPr>
          <p:spPr bwMode="auto">
            <a:xfrm>
              <a:off x="8290779" y="74466"/>
              <a:ext cx="282255" cy="311454"/>
            </a:xfrm>
            <a:custGeom>
              <a:avLst/>
              <a:gdLst>
                <a:gd name="T0" fmla="*/ 53 w 76"/>
                <a:gd name="T1" fmla="*/ 24 h 83"/>
                <a:gd name="T2" fmla="*/ 71 w 76"/>
                <a:gd name="T3" fmla="*/ 34 h 83"/>
                <a:gd name="T4" fmla="*/ 57 w 76"/>
                <a:gd name="T5" fmla="*/ 0 h 83"/>
                <a:gd name="T6" fmla="*/ 32 w 76"/>
                <a:gd name="T7" fmla="*/ 51 h 83"/>
                <a:gd name="T8" fmla="*/ 2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9" y="28"/>
                    <a:pt x="66" y="30"/>
                    <a:pt x="71" y="34"/>
                  </a:cubicBezTo>
                  <a:cubicBezTo>
                    <a:pt x="76" y="19"/>
                    <a:pt x="70" y="5"/>
                    <a:pt x="57" y="0"/>
                  </a:cubicBezTo>
                  <a:cubicBezTo>
                    <a:pt x="46" y="17"/>
                    <a:pt x="43" y="34"/>
                    <a:pt x="32" y="51"/>
                  </a:cubicBezTo>
                  <a:cubicBezTo>
                    <a:pt x="15" y="45"/>
                    <a:pt x="0" y="59"/>
                    <a:pt x="2" y="72"/>
                  </a:cubicBezTo>
                  <a:cubicBezTo>
                    <a:pt x="35" y="83"/>
                    <a:pt x="40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" name="Freeform 1030"/>
            <p:cNvSpPr>
              <a:spLocks/>
            </p:cNvSpPr>
            <p:nvPr/>
          </p:nvSpPr>
          <p:spPr bwMode="auto">
            <a:xfrm>
              <a:off x="8310245" y="79332"/>
              <a:ext cx="36499" cy="111929"/>
            </a:xfrm>
            <a:custGeom>
              <a:avLst/>
              <a:gdLst>
                <a:gd name="T0" fmla="*/ 6 w 10"/>
                <a:gd name="T1" fmla="*/ 0 h 30"/>
                <a:gd name="T2" fmla="*/ 2 w 10"/>
                <a:gd name="T3" fmla="*/ 0 h 30"/>
                <a:gd name="T4" fmla="*/ 0 w 10"/>
                <a:gd name="T5" fmla="*/ 30 h 30"/>
                <a:gd name="T6" fmla="*/ 6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0" y="27"/>
                    <a:pt x="8" y="1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" name="Freeform 1031"/>
            <p:cNvSpPr>
              <a:spLocks/>
            </p:cNvSpPr>
            <p:nvPr/>
          </p:nvSpPr>
          <p:spPr bwMode="auto">
            <a:xfrm>
              <a:off x="8220215" y="8176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1 h 39"/>
                <a:gd name="T4" fmla="*/ 2 w 18"/>
                <a:gd name="T5" fmla="*/ 0 h 39"/>
                <a:gd name="T6" fmla="*/ 1 w 18"/>
                <a:gd name="T7" fmla="*/ 5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9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1" y="14"/>
                    <a:pt x="7" y="23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" name="Freeform 1032"/>
            <p:cNvSpPr>
              <a:spLocks/>
            </p:cNvSpPr>
            <p:nvPr/>
          </p:nvSpPr>
          <p:spPr bwMode="auto">
            <a:xfrm>
              <a:off x="10728882" y="115830"/>
              <a:ext cx="111929" cy="145994"/>
            </a:xfrm>
            <a:custGeom>
              <a:avLst/>
              <a:gdLst>
                <a:gd name="T0" fmla="*/ 18 w 30"/>
                <a:gd name="T1" fmla="*/ 39 h 39"/>
                <a:gd name="T2" fmla="*/ 29 w 30"/>
                <a:gd name="T3" fmla="*/ 22 h 39"/>
                <a:gd name="T4" fmla="*/ 18 w 30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9">
                  <a:moveTo>
                    <a:pt x="18" y="39"/>
                  </a:moveTo>
                  <a:cubicBezTo>
                    <a:pt x="23" y="34"/>
                    <a:pt x="30" y="30"/>
                    <a:pt x="29" y="22"/>
                  </a:cubicBezTo>
                  <a:cubicBezTo>
                    <a:pt x="27" y="0"/>
                    <a:pt x="0" y="28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" name="Freeform 1033"/>
            <p:cNvSpPr>
              <a:spLocks noEditPoints="1"/>
            </p:cNvSpPr>
            <p:nvPr/>
          </p:nvSpPr>
          <p:spPr bwMode="auto">
            <a:xfrm>
              <a:off x="7368582" y="113398"/>
              <a:ext cx="608309" cy="175193"/>
            </a:xfrm>
            <a:custGeom>
              <a:avLst/>
              <a:gdLst>
                <a:gd name="T0" fmla="*/ 161 w 163"/>
                <a:gd name="T1" fmla="*/ 43 h 47"/>
                <a:gd name="T2" fmla="*/ 158 w 163"/>
                <a:gd name="T3" fmla="*/ 9 h 47"/>
                <a:gd name="T4" fmla="*/ 126 w 163"/>
                <a:gd name="T5" fmla="*/ 2 h 47"/>
                <a:gd name="T6" fmla="*/ 3 w 163"/>
                <a:gd name="T7" fmla="*/ 10 h 47"/>
                <a:gd name="T8" fmla="*/ 3 w 163"/>
                <a:gd name="T9" fmla="*/ 46 h 47"/>
                <a:gd name="T10" fmla="*/ 161 w 163"/>
                <a:gd name="T11" fmla="*/ 43 h 47"/>
                <a:gd name="T12" fmla="*/ 7 w 163"/>
                <a:gd name="T13" fmla="*/ 17 h 47"/>
                <a:gd name="T14" fmla="*/ 119 w 163"/>
                <a:gd name="T15" fmla="*/ 11 h 47"/>
                <a:gd name="T16" fmla="*/ 153 w 163"/>
                <a:gd name="T17" fmla="*/ 14 h 47"/>
                <a:gd name="T18" fmla="*/ 154 w 163"/>
                <a:gd name="T19" fmla="*/ 35 h 47"/>
                <a:gd name="T20" fmla="*/ 118 w 163"/>
                <a:gd name="T21" fmla="*/ 36 h 47"/>
                <a:gd name="T22" fmla="*/ 79 w 163"/>
                <a:gd name="T23" fmla="*/ 36 h 47"/>
                <a:gd name="T24" fmla="*/ 7 w 163"/>
                <a:gd name="T25" fmla="*/ 35 h 47"/>
                <a:gd name="T26" fmla="*/ 7 w 163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7">
                  <a:moveTo>
                    <a:pt x="161" y="43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8" y="6"/>
                    <a:pt x="39" y="0"/>
                    <a:pt x="3" y="10"/>
                  </a:cubicBezTo>
                  <a:cubicBezTo>
                    <a:pt x="1" y="24"/>
                    <a:pt x="0" y="34"/>
                    <a:pt x="3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7" y="17"/>
                  </a:moveTo>
                  <a:cubicBezTo>
                    <a:pt x="40" y="9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4"/>
                  </a:cubicBezTo>
                  <a:cubicBezTo>
                    <a:pt x="156" y="19"/>
                    <a:pt x="153" y="32"/>
                    <a:pt x="154" y="35"/>
                  </a:cubicBezTo>
                  <a:cubicBezTo>
                    <a:pt x="144" y="38"/>
                    <a:pt x="131" y="35"/>
                    <a:pt x="118" y="36"/>
                  </a:cubicBezTo>
                  <a:cubicBezTo>
                    <a:pt x="106" y="36"/>
                    <a:pt x="92" y="36"/>
                    <a:pt x="79" y="36"/>
                  </a:cubicBezTo>
                  <a:cubicBezTo>
                    <a:pt x="54" y="37"/>
                    <a:pt x="28" y="43"/>
                    <a:pt x="7" y="35"/>
                  </a:cubicBezTo>
                  <a:cubicBezTo>
                    <a:pt x="7" y="27"/>
                    <a:pt x="8" y="21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" name="Freeform 1034"/>
            <p:cNvSpPr>
              <a:spLocks/>
            </p:cNvSpPr>
            <p:nvPr/>
          </p:nvSpPr>
          <p:spPr bwMode="auto">
            <a:xfrm>
              <a:off x="105123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4" y="12"/>
                  </a:cubicBezTo>
                  <a:cubicBezTo>
                    <a:pt x="31" y="12"/>
                    <a:pt x="29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4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1035"/>
            <p:cNvSpPr>
              <a:spLocks/>
            </p:cNvSpPr>
            <p:nvPr/>
          </p:nvSpPr>
          <p:spPr bwMode="auto">
            <a:xfrm>
              <a:off x="110938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1036"/>
            <p:cNvSpPr>
              <a:spLocks/>
            </p:cNvSpPr>
            <p:nvPr/>
          </p:nvSpPr>
          <p:spPr bwMode="auto">
            <a:xfrm>
              <a:off x="62979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3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6" y="27"/>
                  </a:cubicBezTo>
                  <a:cubicBezTo>
                    <a:pt x="5" y="25"/>
                    <a:pt x="7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1" y="14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" name="Freeform 1037"/>
            <p:cNvSpPr>
              <a:spLocks/>
            </p:cNvSpPr>
            <p:nvPr/>
          </p:nvSpPr>
          <p:spPr bwMode="auto">
            <a:xfrm>
              <a:off x="61032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" name="Freeform 1038"/>
            <p:cNvSpPr>
              <a:spLocks/>
            </p:cNvSpPr>
            <p:nvPr/>
          </p:nvSpPr>
          <p:spPr bwMode="auto">
            <a:xfrm>
              <a:off x="10480692" y="283724"/>
              <a:ext cx="221425" cy="82730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4 h 22"/>
                <a:gd name="T4" fmla="*/ 59 w 59"/>
                <a:gd name="T5" fmla="*/ 20 h 22"/>
                <a:gd name="T6" fmla="*/ 59 w 59"/>
                <a:gd name="T7" fmla="*/ 12 h 22"/>
                <a:gd name="T8" fmla="*/ 0 w 5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5" y="13"/>
                    <a:pt x="37" y="22"/>
                    <a:pt x="59" y="20"/>
                  </a:cubicBezTo>
                  <a:cubicBezTo>
                    <a:pt x="57" y="16"/>
                    <a:pt x="59" y="17"/>
                    <a:pt x="59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1039"/>
            <p:cNvSpPr>
              <a:spLocks noEditPoints="1"/>
            </p:cNvSpPr>
            <p:nvPr/>
          </p:nvSpPr>
          <p:spPr bwMode="auto">
            <a:xfrm>
              <a:off x="9380869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3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1" y="13"/>
                    <a:pt x="38" y="5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9"/>
                    <a:pt x="26" y="11"/>
                  </a:cubicBezTo>
                  <a:cubicBezTo>
                    <a:pt x="27" y="25"/>
                    <a:pt x="38" y="30"/>
                    <a:pt x="50" y="33"/>
                  </a:cubicBezTo>
                  <a:cubicBezTo>
                    <a:pt x="53" y="47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Freeform 1040"/>
            <p:cNvSpPr>
              <a:spLocks/>
            </p:cNvSpPr>
            <p:nvPr/>
          </p:nvSpPr>
          <p:spPr bwMode="auto">
            <a:xfrm>
              <a:off x="8675231" y="308057"/>
              <a:ext cx="85164" cy="94897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9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1" y="11"/>
                    <a:pt x="14" y="5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9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5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1041"/>
            <p:cNvSpPr>
              <a:spLocks noEditPoints="1"/>
            </p:cNvSpPr>
            <p:nvPr/>
          </p:nvSpPr>
          <p:spPr bwMode="auto">
            <a:xfrm>
              <a:off x="6103299" y="281290"/>
              <a:ext cx="540179" cy="722672"/>
            </a:xfrm>
            <a:custGeom>
              <a:avLst/>
              <a:gdLst>
                <a:gd name="T0" fmla="*/ 56 w 145"/>
                <a:gd name="T1" fmla="*/ 193 h 194"/>
                <a:gd name="T2" fmla="*/ 56 w 145"/>
                <a:gd name="T3" fmla="*/ 192 h 194"/>
                <a:gd name="T4" fmla="*/ 145 w 145"/>
                <a:gd name="T5" fmla="*/ 154 h 194"/>
                <a:gd name="T6" fmla="*/ 143 w 145"/>
                <a:gd name="T7" fmla="*/ 45 h 194"/>
                <a:gd name="T8" fmla="*/ 56 w 145"/>
                <a:gd name="T9" fmla="*/ 0 h 194"/>
                <a:gd name="T10" fmla="*/ 0 w 145"/>
                <a:gd name="T11" fmla="*/ 26 h 194"/>
                <a:gd name="T12" fmla="*/ 0 w 145"/>
                <a:gd name="T13" fmla="*/ 33 h 194"/>
                <a:gd name="T14" fmla="*/ 52 w 145"/>
                <a:gd name="T15" fmla="*/ 9 h 194"/>
                <a:gd name="T16" fmla="*/ 53 w 145"/>
                <a:gd name="T17" fmla="*/ 20 h 194"/>
                <a:gd name="T18" fmla="*/ 57 w 145"/>
                <a:gd name="T19" fmla="*/ 8 h 194"/>
                <a:gd name="T20" fmla="*/ 132 w 145"/>
                <a:gd name="T21" fmla="*/ 48 h 194"/>
                <a:gd name="T22" fmla="*/ 61 w 145"/>
                <a:gd name="T23" fmla="*/ 92 h 194"/>
                <a:gd name="T24" fmla="*/ 0 w 145"/>
                <a:gd name="T25" fmla="*/ 70 h 194"/>
                <a:gd name="T26" fmla="*/ 0 w 145"/>
                <a:gd name="T27" fmla="*/ 78 h 194"/>
                <a:gd name="T28" fmla="*/ 52 w 145"/>
                <a:gd name="T29" fmla="*/ 98 h 194"/>
                <a:gd name="T30" fmla="*/ 53 w 145"/>
                <a:gd name="T31" fmla="*/ 107 h 194"/>
                <a:gd name="T32" fmla="*/ 52 w 145"/>
                <a:gd name="T33" fmla="*/ 185 h 194"/>
                <a:gd name="T34" fmla="*/ 0 w 145"/>
                <a:gd name="T35" fmla="*/ 164 h 194"/>
                <a:gd name="T36" fmla="*/ 0 w 145"/>
                <a:gd name="T37" fmla="*/ 172 h 194"/>
                <a:gd name="T38" fmla="*/ 28 w 145"/>
                <a:gd name="T39" fmla="*/ 184 h 194"/>
                <a:gd name="T40" fmla="*/ 56 w 145"/>
                <a:gd name="T41" fmla="*/ 193 h 194"/>
                <a:gd name="T42" fmla="*/ 60 w 145"/>
                <a:gd name="T43" fmla="*/ 108 h 194"/>
                <a:gd name="T44" fmla="*/ 68 w 145"/>
                <a:gd name="T45" fmla="*/ 107 h 194"/>
                <a:gd name="T46" fmla="*/ 61 w 145"/>
                <a:gd name="T47" fmla="*/ 99 h 194"/>
                <a:gd name="T48" fmla="*/ 135 w 145"/>
                <a:gd name="T49" fmla="*/ 53 h 194"/>
                <a:gd name="T50" fmla="*/ 139 w 145"/>
                <a:gd name="T51" fmla="*/ 145 h 194"/>
                <a:gd name="T52" fmla="*/ 123 w 145"/>
                <a:gd name="T53" fmla="*/ 141 h 194"/>
                <a:gd name="T54" fmla="*/ 130 w 145"/>
                <a:gd name="T55" fmla="*/ 147 h 194"/>
                <a:gd name="T56" fmla="*/ 60 w 145"/>
                <a:gd name="T57" fmla="*/ 183 h 194"/>
                <a:gd name="T58" fmla="*/ 60 w 145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4">
                  <a:moveTo>
                    <a:pt x="56" y="193"/>
                  </a:moveTo>
                  <a:cubicBezTo>
                    <a:pt x="55" y="193"/>
                    <a:pt x="54" y="192"/>
                    <a:pt x="56" y="192"/>
                  </a:cubicBezTo>
                  <a:cubicBezTo>
                    <a:pt x="83" y="182"/>
                    <a:pt x="113" y="158"/>
                    <a:pt x="145" y="154"/>
                  </a:cubicBezTo>
                  <a:cubicBezTo>
                    <a:pt x="144" y="121"/>
                    <a:pt x="144" y="87"/>
                    <a:pt x="143" y="45"/>
                  </a:cubicBezTo>
                  <a:cubicBezTo>
                    <a:pt x="120" y="24"/>
                    <a:pt x="85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0" y="19"/>
                    <a:pt x="53" y="20"/>
                  </a:cubicBezTo>
                  <a:cubicBezTo>
                    <a:pt x="58" y="19"/>
                    <a:pt x="58" y="14"/>
                    <a:pt x="57" y="8"/>
                  </a:cubicBezTo>
                  <a:cubicBezTo>
                    <a:pt x="80" y="23"/>
                    <a:pt x="115" y="27"/>
                    <a:pt x="132" y="48"/>
                  </a:cubicBezTo>
                  <a:cubicBezTo>
                    <a:pt x="107" y="61"/>
                    <a:pt x="84" y="76"/>
                    <a:pt x="61" y="92"/>
                  </a:cubicBezTo>
                  <a:cubicBezTo>
                    <a:pt x="41" y="89"/>
                    <a:pt x="20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8" y="102"/>
                    <a:pt x="53" y="104"/>
                    <a:pt x="53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3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9" y="176"/>
                    <a:pt x="19" y="180"/>
                    <a:pt x="28" y="184"/>
                  </a:cubicBezTo>
                  <a:cubicBezTo>
                    <a:pt x="37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0" y="102"/>
                    <a:pt x="64" y="111"/>
                    <a:pt x="68" y="107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0" y="80"/>
                    <a:pt x="138" y="123"/>
                    <a:pt x="139" y="145"/>
                  </a:cubicBezTo>
                  <a:cubicBezTo>
                    <a:pt x="133" y="144"/>
                    <a:pt x="129" y="137"/>
                    <a:pt x="123" y="141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0"/>
                    <a:pt x="82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" name="Freeform 1042"/>
            <p:cNvSpPr>
              <a:spLocks/>
            </p:cNvSpPr>
            <p:nvPr/>
          </p:nvSpPr>
          <p:spPr bwMode="auto">
            <a:xfrm>
              <a:off x="9264074" y="337255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3"/>
                    <a:pt x="9" y="1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1043"/>
            <p:cNvSpPr>
              <a:spLocks noEditPoints="1"/>
            </p:cNvSpPr>
            <p:nvPr/>
          </p:nvSpPr>
          <p:spPr bwMode="auto">
            <a:xfrm>
              <a:off x="11480752" y="378620"/>
              <a:ext cx="313888" cy="525579"/>
            </a:xfrm>
            <a:custGeom>
              <a:avLst/>
              <a:gdLst>
                <a:gd name="T0" fmla="*/ 61 w 84"/>
                <a:gd name="T1" fmla="*/ 93 h 141"/>
                <a:gd name="T2" fmla="*/ 46 w 84"/>
                <a:gd name="T3" fmla="*/ 110 h 141"/>
                <a:gd name="T4" fmla="*/ 37 w 84"/>
                <a:gd name="T5" fmla="*/ 91 h 141"/>
                <a:gd name="T6" fmla="*/ 36 w 84"/>
                <a:gd name="T7" fmla="*/ 65 h 141"/>
                <a:gd name="T8" fmla="*/ 47 w 84"/>
                <a:gd name="T9" fmla="*/ 31 h 141"/>
                <a:gd name="T10" fmla="*/ 25 w 84"/>
                <a:gd name="T11" fmla="*/ 1 h 141"/>
                <a:gd name="T12" fmla="*/ 6 w 84"/>
                <a:gd name="T13" fmla="*/ 82 h 141"/>
                <a:gd name="T14" fmla="*/ 29 w 84"/>
                <a:gd name="T15" fmla="*/ 134 h 141"/>
                <a:gd name="T16" fmla="*/ 54 w 84"/>
                <a:gd name="T17" fmla="*/ 140 h 141"/>
                <a:gd name="T18" fmla="*/ 61 w 84"/>
                <a:gd name="T19" fmla="*/ 93 h 141"/>
                <a:gd name="T20" fmla="*/ 13 w 84"/>
                <a:gd name="T21" fmla="*/ 72 h 141"/>
                <a:gd name="T22" fmla="*/ 12 w 84"/>
                <a:gd name="T23" fmla="*/ 38 h 141"/>
                <a:gd name="T24" fmla="*/ 25 w 84"/>
                <a:gd name="T25" fmla="*/ 8 h 141"/>
                <a:gd name="T26" fmla="*/ 40 w 84"/>
                <a:gd name="T27" fmla="*/ 31 h 141"/>
                <a:gd name="T28" fmla="*/ 30 w 84"/>
                <a:gd name="T29" fmla="*/ 64 h 141"/>
                <a:gd name="T30" fmla="*/ 39 w 84"/>
                <a:gd name="T31" fmla="*/ 115 h 141"/>
                <a:gd name="T32" fmla="*/ 61 w 84"/>
                <a:gd name="T33" fmla="*/ 100 h 141"/>
                <a:gd name="T34" fmla="*/ 59 w 84"/>
                <a:gd name="T35" fmla="*/ 130 h 141"/>
                <a:gd name="T36" fmla="*/ 13 w 84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1">
                  <a:moveTo>
                    <a:pt x="61" y="93"/>
                  </a:moveTo>
                  <a:cubicBezTo>
                    <a:pt x="52" y="94"/>
                    <a:pt x="53" y="112"/>
                    <a:pt x="46" y="110"/>
                  </a:cubicBezTo>
                  <a:cubicBezTo>
                    <a:pt x="39" y="109"/>
                    <a:pt x="38" y="98"/>
                    <a:pt x="37" y="91"/>
                  </a:cubicBezTo>
                  <a:cubicBezTo>
                    <a:pt x="36" y="83"/>
                    <a:pt x="35" y="72"/>
                    <a:pt x="36" y="65"/>
                  </a:cubicBezTo>
                  <a:cubicBezTo>
                    <a:pt x="37" y="52"/>
                    <a:pt x="48" y="45"/>
                    <a:pt x="47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6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4" y="140"/>
                  </a:cubicBezTo>
                  <a:cubicBezTo>
                    <a:pt x="69" y="137"/>
                    <a:pt x="84" y="102"/>
                    <a:pt x="61" y="93"/>
                  </a:cubicBezTo>
                  <a:close/>
                  <a:moveTo>
                    <a:pt x="13" y="72"/>
                  </a:moveTo>
                  <a:cubicBezTo>
                    <a:pt x="12" y="59"/>
                    <a:pt x="11" y="47"/>
                    <a:pt x="12" y="38"/>
                  </a:cubicBezTo>
                  <a:cubicBezTo>
                    <a:pt x="13" y="23"/>
                    <a:pt x="15" y="13"/>
                    <a:pt x="25" y="8"/>
                  </a:cubicBezTo>
                  <a:cubicBezTo>
                    <a:pt x="27" y="15"/>
                    <a:pt x="39" y="20"/>
                    <a:pt x="40" y="31"/>
                  </a:cubicBezTo>
                  <a:cubicBezTo>
                    <a:pt x="41" y="40"/>
                    <a:pt x="31" y="51"/>
                    <a:pt x="30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1" y="100"/>
                  </a:cubicBezTo>
                  <a:cubicBezTo>
                    <a:pt x="70" y="107"/>
                    <a:pt x="63" y="124"/>
                    <a:pt x="59" y="130"/>
                  </a:cubicBezTo>
                  <a:cubicBezTo>
                    <a:pt x="22" y="137"/>
                    <a:pt x="15" y="102"/>
                    <a:pt x="1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" name="Freeform 1044"/>
            <p:cNvSpPr>
              <a:spLocks/>
            </p:cNvSpPr>
            <p:nvPr/>
          </p:nvSpPr>
          <p:spPr bwMode="auto">
            <a:xfrm>
              <a:off x="9212975" y="346988"/>
              <a:ext cx="55965" cy="124096"/>
            </a:xfrm>
            <a:custGeom>
              <a:avLst/>
              <a:gdLst>
                <a:gd name="T0" fmla="*/ 10 w 15"/>
                <a:gd name="T1" fmla="*/ 33 h 33"/>
                <a:gd name="T2" fmla="*/ 10 w 15"/>
                <a:gd name="T3" fmla="*/ 0 h 33"/>
                <a:gd name="T4" fmla="*/ 5 w 15"/>
                <a:gd name="T5" fmla="*/ 3 h 33"/>
                <a:gd name="T6" fmla="*/ 1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0" y="33"/>
                  </a:moveTo>
                  <a:cubicBezTo>
                    <a:pt x="11" y="20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1045"/>
            <p:cNvSpPr>
              <a:spLocks noEditPoints="1"/>
            </p:cNvSpPr>
            <p:nvPr/>
          </p:nvSpPr>
          <p:spPr bwMode="auto">
            <a:xfrm>
              <a:off x="11254462" y="364020"/>
              <a:ext cx="236025" cy="545045"/>
            </a:xfrm>
            <a:custGeom>
              <a:avLst/>
              <a:gdLst>
                <a:gd name="T0" fmla="*/ 4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60 w 63"/>
                <a:gd name="T7" fmla="*/ 96 h 146"/>
                <a:gd name="T8" fmla="*/ 52 w 63"/>
                <a:gd name="T9" fmla="*/ 81 h 146"/>
                <a:gd name="T10" fmla="*/ 36 w 63"/>
                <a:gd name="T11" fmla="*/ 10 h 146"/>
                <a:gd name="T12" fmla="*/ 4 w 63"/>
                <a:gd name="T13" fmla="*/ 15 h 146"/>
                <a:gd name="T14" fmla="*/ 39 w 63"/>
                <a:gd name="T15" fmla="*/ 85 h 146"/>
                <a:gd name="T16" fmla="*/ 52 w 63"/>
                <a:gd name="T17" fmla="*/ 93 h 146"/>
                <a:gd name="T18" fmla="*/ 32 w 63"/>
                <a:gd name="T19" fmla="*/ 131 h 146"/>
                <a:gd name="T20" fmla="*/ 9 w 63"/>
                <a:gd name="T21" fmla="*/ 19 h 146"/>
                <a:gd name="T22" fmla="*/ 39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6"/>
                    <a:pt x="40" y="139"/>
                  </a:cubicBezTo>
                  <a:cubicBezTo>
                    <a:pt x="55" y="137"/>
                    <a:pt x="63" y="111"/>
                    <a:pt x="60" y="96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7"/>
                    <a:pt x="36" y="10"/>
                  </a:cubicBezTo>
                  <a:cubicBezTo>
                    <a:pt x="22" y="9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3"/>
                  </a:cubicBezTo>
                  <a:cubicBezTo>
                    <a:pt x="57" y="105"/>
                    <a:pt x="51" y="138"/>
                    <a:pt x="32" y="131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1046"/>
            <p:cNvSpPr>
              <a:spLocks noEditPoints="1"/>
            </p:cNvSpPr>
            <p:nvPr/>
          </p:nvSpPr>
          <p:spPr bwMode="auto">
            <a:xfrm>
              <a:off x="7823598" y="346988"/>
              <a:ext cx="165460" cy="192226"/>
            </a:xfrm>
            <a:custGeom>
              <a:avLst/>
              <a:gdLst>
                <a:gd name="T0" fmla="*/ 7 w 44"/>
                <a:gd name="T1" fmla="*/ 5 h 51"/>
                <a:gd name="T2" fmla="*/ 4 w 44"/>
                <a:gd name="T3" fmla="*/ 50 h 51"/>
                <a:gd name="T4" fmla="*/ 39 w 44"/>
                <a:gd name="T5" fmla="*/ 47 h 51"/>
                <a:gd name="T6" fmla="*/ 42 w 44"/>
                <a:gd name="T7" fmla="*/ 4 h 51"/>
                <a:gd name="T8" fmla="*/ 7 w 44"/>
                <a:gd name="T9" fmla="*/ 5 h 51"/>
                <a:gd name="T10" fmla="*/ 35 w 44"/>
                <a:gd name="T11" fmla="*/ 40 h 51"/>
                <a:gd name="T12" fmla="*/ 11 w 44"/>
                <a:gd name="T13" fmla="*/ 43 h 51"/>
                <a:gd name="T14" fmla="*/ 12 w 44"/>
                <a:gd name="T15" fmla="*/ 9 h 51"/>
                <a:gd name="T16" fmla="*/ 36 w 44"/>
                <a:gd name="T17" fmla="*/ 9 h 51"/>
                <a:gd name="T18" fmla="*/ 35 w 44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7" y="5"/>
                  </a:moveTo>
                  <a:cubicBezTo>
                    <a:pt x="5" y="18"/>
                    <a:pt x="0" y="35"/>
                    <a:pt x="4" y="50"/>
                  </a:cubicBezTo>
                  <a:cubicBezTo>
                    <a:pt x="15" y="51"/>
                    <a:pt x="28" y="49"/>
                    <a:pt x="39" y="47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5"/>
                  </a:cubicBezTo>
                  <a:close/>
                  <a:moveTo>
                    <a:pt x="35" y="40"/>
                  </a:moveTo>
                  <a:cubicBezTo>
                    <a:pt x="30" y="44"/>
                    <a:pt x="17" y="41"/>
                    <a:pt x="11" y="43"/>
                  </a:cubicBezTo>
                  <a:cubicBezTo>
                    <a:pt x="7" y="33"/>
                    <a:pt x="11" y="18"/>
                    <a:pt x="12" y="9"/>
                  </a:cubicBezTo>
                  <a:cubicBezTo>
                    <a:pt x="24" y="8"/>
                    <a:pt x="25" y="9"/>
                    <a:pt x="36" y="9"/>
                  </a:cubicBezTo>
                  <a:cubicBezTo>
                    <a:pt x="37" y="16"/>
                    <a:pt x="36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" name="Freeform 1047"/>
            <p:cNvSpPr>
              <a:spLocks/>
            </p:cNvSpPr>
            <p:nvPr/>
          </p:nvSpPr>
          <p:spPr bwMode="auto">
            <a:xfrm>
              <a:off x="9439267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4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7" y="23"/>
                    <a:pt x="14" y="28"/>
                  </a:cubicBezTo>
                  <a:cubicBezTo>
                    <a:pt x="15" y="18"/>
                    <a:pt x="7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" name="Freeform 1048"/>
            <p:cNvSpPr>
              <a:spLocks noEditPoints="1"/>
            </p:cNvSpPr>
            <p:nvPr/>
          </p:nvSpPr>
          <p:spPr bwMode="auto">
            <a:xfrm>
              <a:off x="10969772" y="395653"/>
              <a:ext cx="321187" cy="513413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3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7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4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5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80 h 137"/>
                <a:gd name="T32" fmla="*/ 37 w 86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5"/>
                    <a:pt x="65" y="132"/>
                  </a:cubicBezTo>
                  <a:cubicBezTo>
                    <a:pt x="71" y="131"/>
                    <a:pt x="77" y="122"/>
                    <a:pt x="78" y="117"/>
                  </a:cubicBezTo>
                  <a:cubicBezTo>
                    <a:pt x="86" y="89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30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2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6"/>
                    <a:pt x="34" y="118"/>
                    <a:pt x="32" y="127"/>
                  </a:cubicBezTo>
                  <a:cubicBezTo>
                    <a:pt x="7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" name="Freeform 1049"/>
            <p:cNvSpPr>
              <a:spLocks noEditPoints="1"/>
            </p:cNvSpPr>
            <p:nvPr/>
          </p:nvSpPr>
          <p:spPr bwMode="auto">
            <a:xfrm>
              <a:off x="7597306" y="354287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6 h 56"/>
                <a:gd name="T14" fmla="*/ 10 w 59"/>
                <a:gd name="T15" fmla="*/ 10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2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9"/>
                    <a:pt x="52" y="49"/>
                  </a:cubicBezTo>
                  <a:cubicBezTo>
                    <a:pt x="56" y="38"/>
                    <a:pt x="59" y="16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6"/>
                  </a:cubicBezTo>
                  <a:cubicBezTo>
                    <a:pt x="6" y="30"/>
                    <a:pt x="7" y="22"/>
                    <a:pt x="10" y="10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2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" name="Freeform 1050"/>
            <p:cNvSpPr>
              <a:spLocks noEditPoints="1"/>
            </p:cNvSpPr>
            <p:nvPr/>
          </p:nvSpPr>
          <p:spPr bwMode="auto">
            <a:xfrm>
              <a:off x="7375882" y="351855"/>
              <a:ext cx="172761" cy="223858"/>
            </a:xfrm>
            <a:custGeom>
              <a:avLst/>
              <a:gdLst>
                <a:gd name="T0" fmla="*/ 45 w 46"/>
                <a:gd name="T1" fmla="*/ 8 h 60"/>
                <a:gd name="T2" fmla="*/ 2 w 46"/>
                <a:gd name="T3" fmla="*/ 3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8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8"/>
                  </a:moveTo>
                  <a:cubicBezTo>
                    <a:pt x="35" y="2"/>
                    <a:pt x="12" y="0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11"/>
                    <a:pt x="2" y="23"/>
                    <a:pt x="2" y="33"/>
                  </a:cubicBezTo>
                  <a:cubicBezTo>
                    <a:pt x="2" y="40"/>
                    <a:pt x="0" y="52"/>
                    <a:pt x="4" y="55"/>
                  </a:cubicBezTo>
                  <a:cubicBezTo>
                    <a:pt x="4" y="60"/>
                    <a:pt x="12" y="56"/>
                    <a:pt x="20" y="55"/>
                  </a:cubicBezTo>
                  <a:cubicBezTo>
                    <a:pt x="28" y="55"/>
                    <a:pt x="37" y="58"/>
                    <a:pt x="42" y="56"/>
                  </a:cubicBezTo>
                  <a:cubicBezTo>
                    <a:pt x="45" y="42"/>
                    <a:pt x="46" y="20"/>
                    <a:pt x="45" y="8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8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" name="Freeform 1051"/>
            <p:cNvSpPr>
              <a:spLocks noEditPoints="1"/>
            </p:cNvSpPr>
            <p:nvPr/>
          </p:nvSpPr>
          <p:spPr bwMode="auto">
            <a:xfrm>
              <a:off x="113177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6" y="0"/>
                  </a:cubicBezTo>
                  <a:cubicBezTo>
                    <a:pt x="8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" name="Freeform 1052"/>
            <p:cNvSpPr>
              <a:spLocks/>
            </p:cNvSpPr>
            <p:nvPr/>
          </p:nvSpPr>
          <p:spPr bwMode="auto">
            <a:xfrm>
              <a:off x="7879562" y="393219"/>
              <a:ext cx="85164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1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5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5" y="5"/>
                    <a:pt x="7" y="6"/>
                    <a:pt x="8" y="8"/>
                  </a:cubicBezTo>
                  <a:cubicBezTo>
                    <a:pt x="6" y="8"/>
                    <a:pt x="4" y="8"/>
                    <a:pt x="3" y="8"/>
                  </a:cubicBezTo>
                  <a:cubicBezTo>
                    <a:pt x="3" y="10"/>
                    <a:pt x="2" y="11"/>
                    <a:pt x="1" y="12"/>
                  </a:cubicBezTo>
                  <a:cubicBezTo>
                    <a:pt x="3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5" y="0"/>
                  </a:cubicBezTo>
                  <a:cubicBezTo>
                    <a:pt x="5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" name="Freeform 1053"/>
            <p:cNvSpPr>
              <a:spLocks noEditPoints="1"/>
            </p:cNvSpPr>
            <p:nvPr/>
          </p:nvSpPr>
          <p:spPr bwMode="auto">
            <a:xfrm>
              <a:off x="6655644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1 w 31"/>
                <a:gd name="T3" fmla="*/ 30 h 45"/>
                <a:gd name="T4" fmla="*/ 3 w 31"/>
                <a:gd name="T5" fmla="*/ 4 h 45"/>
                <a:gd name="T6" fmla="*/ 17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7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2" y="21"/>
                    <a:pt x="1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5" y="10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" name="Freeform 1054"/>
            <p:cNvSpPr>
              <a:spLocks/>
            </p:cNvSpPr>
            <p:nvPr/>
          </p:nvSpPr>
          <p:spPr bwMode="auto">
            <a:xfrm>
              <a:off x="8517070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5 w 22"/>
                <a:gd name="T3" fmla="*/ 4 h 47"/>
                <a:gd name="T4" fmla="*/ 17 w 22"/>
                <a:gd name="T5" fmla="*/ 18 h 47"/>
                <a:gd name="T6" fmla="*/ 2 w 22"/>
                <a:gd name="T7" fmla="*/ 23 h 47"/>
                <a:gd name="T8" fmla="*/ 13 w 22"/>
                <a:gd name="T9" fmla="*/ 36 h 47"/>
                <a:gd name="T10" fmla="*/ 0 w 22"/>
                <a:gd name="T11" fmla="*/ 43 h 47"/>
                <a:gd name="T12" fmla="*/ 21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2" y="0"/>
                    <a:pt x="5" y="4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3"/>
                    <a:pt x="8" y="20"/>
                    <a:pt x="2" y="23"/>
                  </a:cubicBezTo>
                  <a:cubicBezTo>
                    <a:pt x="1" y="32"/>
                    <a:pt x="12" y="29"/>
                    <a:pt x="13" y="36"/>
                  </a:cubicBezTo>
                  <a:cubicBezTo>
                    <a:pt x="9" y="38"/>
                    <a:pt x="2" y="37"/>
                    <a:pt x="0" y="43"/>
                  </a:cubicBezTo>
                  <a:cubicBezTo>
                    <a:pt x="5" y="47"/>
                    <a:pt x="19" y="41"/>
                    <a:pt x="21" y="35"/>
                  </a:cubicBezTo>
                  <a:cubicBezTo>
                    <a:pt x="20" y="31"/>
                    <a:pt x="17" y="29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" name="Freeform 1055"/>
            <p:cNvSpPr>
              <a:spLocks/>
            </p:cNvSpPr>
            <p:nvPr/>
          </p:nvSpPr>
          <p:spPr bwMode="auto">
            <a:xfrm>
              <a:off x="6285792" y="378620"/>
              <a:ext cx="41366" cy="58398"/>
            </a:xfrm>
            <a:custGeom>
              <a:avLst/>
              <a:gdLst>
                <a:gd name="T0" fmla="*/ 8 w 11"/>
                <a:gd name="T1" fmla="*/ 0 h 16"/>
                <a:gd name="T2" fmla="*/ 4 w 11"/>
                <a:gd name="T3" fmla="*/ 0 h 16"/>
                <a:gd name="T4" fmla="*/ 5 w 11"/>
                <a:gd name="T5" fmla="*/ 16 h 16"/>
                <a:gd name="T6" fmla="*/ 8 w 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8" y="10"/>
                    <a:pt x="1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" name="Freeform 1056"/>
            <p:cNvSpPr>
              <a:spLocks/>
            </p:cNvSpPr>
            <p:nvPr/>
          </p:nvSpPr>
          <p:spPr bwMode="auto">
            <a:xfrm>
              <a:off x="8611967" y="427284"/>
              <a:ext cx="97329" cy="99763"/>
            </a:xfrm>
            <a:custGeom>
              <a:avLst/>
              <a:gdLst>
                <a:gd name="T0" fmla="*/ 24 w 26"/>
                <a:gd name="T1" fmla="*/ 2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20 h 27"/>
                <a:gd name="T8" fmla="*/ 7 w 26"/>
                <a:gd name="T9" fmla="*/ 10 h 27"/>
                <a:gd name="T10" fmla="*/ 15 w 26"/>
                <a:gd name="T11" fmla="*/ 27 h 27"/>
                <a:gd name="T12" fmla="*/ 26 w 26"/>
                <a:gd name="T13" fmla="*/ 5 h 27"/>
                <a:gd name="T14" fmla="*/ 24 w 26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2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6"/>
                    <a:pt x="20" y="7"/>
                  </a:cubicBezTo>
                  <a:cubicBezTo>
                    <a:pt x="18" y="11"/>
                    <a:pt x="19" y="20"/>
                    <a:pt x="12" y="20"/>
                  </a:cubicBezTo>
                  <a:cubicBezTo>
                    <a:pt x="10" y="16"/>
                    <a:pt x="14" y="11"/>
                    <a:pt x="7" y="10"/>
                  </a:cubicBezTo>
                  <a:cubicBezTo>
                    <a:pt x="0" y="19"/>
                    <a:pt x="8" y="27"/>
                    <a:pt x="15" y="27"/>
                  </a:cubicBezTo>
                  <a:cubicBezTo>
                    <a:pt x="23" y="26"/>
                    <a:pt x="24" y="13"/>
                    <a:pt x="26" y="5"/>
                  </a:cubicBezTo>
                  <a:cubicBezTo>
                    <a:pt x="25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" name="Freeform 1057"/>
            <p:cNvSpPr>
              <a:spLocks/>
            </p:cNvSpPr>
            <p:nvPr/>
          </p:nvSpPr>
          <p:spPr bwMode="auto">
            <a:xfrm>
              <a:off x="7446446" y="407818"/>
              <a:ext cx="41366" cy="9246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1058"/>
            <p:cNvSpPr>
              <a:spLocks/>
            </p:cNvSpPr>
            <p:nvPr/>
          </p:nvSpPr>
          <p:spPr bwMode="auto">
            <a:xfrm>
              <a:off x="7670303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8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2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7" y="14"/>
                    <a:pt x="18" y="13"/>
                  </a:cubicBezTo>
                  <a:cubicBezTo>
                    <a:pt x="15" y="9"/>
                    <a:pt x="10" y="0"/>
                    <a:pt x="4" y="4"/>
                  </a:cubicBezTo>
                  <a:cubicBezTo>
                    <a:pt x="2" y="12"/>
                    <a:pt x="11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7" y="23"/>
                    <a:pt x="22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1059"/>
            <p:cNvSpPr>
              <a:spLocks noEditPoints="1"/>
            </p:cNvSpPr>
            <p:nvPr/>
          </p:nvSpPr>
          <p:spPr bwMode="auto">
            <a:xfrm>
              <a:off x="11050070" y="458917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1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30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2"/>
                    <a:pt x="24" y="37"/>
                    <a:pt x="19" y="41"/>
                  </a:cubicBezTo>
                  <a:cubicBezTo>
                    <a:pt x="7" y="40"/>
                    <a:pt x="15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1060"/>
            <p:cNvSpPr>
              <a:spLocks/>
            </p:cNvSpPr>
            <p:nvPr/>
          </p:nvSpPr>
          <p:spPr bwMode="auto">
            <a:xfrm>
              <a:off x="6297958" y="458917"/>
              <a:ext cx="34065" cy="60832"/>
            </a:xfrm>
            <a:custGeom>
              <a:avLst/>
              <a:gdLst>
                <a:gd name="T0" fmla="*/ 2 w 9"/>
                <a:gd name="T1" fmla="*/ 0 h 16"/>
                <a:gd name="T2" fmla="*/ 6 w 9"/>
                <a:gd name="T3" fmla="*/ 16 h 16"/>
                <a:gd name="T4" fmla="*/ 6 w 9"/>
                <a:gd name="T5" fmla="*/ 0 h 16"/>
                <a:gd name="T6" fmla="*/ 2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Freeform 1061"/>
            <p:cNvSpPr>
              <a:spLocks/>
            </p:cNvSpPr>
            <p:nvPr/>
          </p:nvSpPr>
          <p:spPr bwMode="auto">
            <a:xfrm>
              <a:off x="9660691" y="512448"/>
              <a:ext cx="167894" cy="189792"/>
            </a:xfrm>
            <a:custGeom>
              <a:avLst/>
              <a:gdLst>
                <a:gd name="T0" fmla="*/ 29 w 45"/>
                <a:gd name="T1" fmla="*/ 21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5 h 51"/>
                <a:gd name="T8" fmla="*/ 29 w 45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1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1" name="Freeform 1062"/>
            <p:cNvSpPr>
              <a:spLocks noEditPoints="1"/>
            </p:cNvSpPr>
            <p:nvPr/>
          </p:nvSpPr>
          <p:spPr bwMode="auto">
            <a:xfrm>
              <a:off x="9680157" y="546514"/>
              <a:ext cx="309022" cy="257923"/>
            </a:xfrm>
            <a:custGeom>
              <a:avLst/>
              <a:gdLst>
                <a:gd name="T0" fmla="*/ 50 w 83"/>
                <a:gd name="T1" fmla="*/ 3 h 69"/>
                <a:gd name="T2" fmla="*/ 10 w 83"/>
                <a:gd name="T3" fmla="*/ 28 h 69"/>
                <a:gd name="T4" fmla="*/ 7 w 83"/>
                <a:gd name="T5" fmla="*/ 62 h 69"/>
                <a:gd name="T6" fmla="*/ 54 w 83"/>
                <a:gd name="T7" fmla="*/ 56 h 69"/>
                <a:gd name="T8" fmla="*/ 50 w 83"/>
                <a:gd name="T9" fmla="*/ 3 h 69"/>
                <a:gd name="T10" fmla="*/ 12 w 83"/>
                <a:gd name="T11" fmla="*/ 57 h 69"/>
                <a:gd name="T12" fmla="*/ 65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50" y="3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3"/>
                    <a:pt x="7" y="62"/>
                  </a:cubicBezTo>
                  <a:cubicBezTo>
                    <a:pt x="19" y="69"/>
                    <a:pt x="41" y="65"/>
                    <a:pt x="54" y="56"/>
                  </a:cubicBezTo>
                  <a:cubicBezTo>
                    <a:pt x="75" y="42"/>
                    <a:pt x="83" y="0"/>
                    <a:pt x="50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5" y="14"/>
                  </a:cubicBezTo>
                  <a:cubicBezTo>
                    <a:pt x="70" y="42"/>
                    <a:pt x="41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2" name="Freeform 1063"/>
            <p:cNvSpPr>
              <a:spLocks/>
            </p:cNvSpPr>
            <p:nvPr/>
          </p:nvSpPr>
          <p:spPr bwMode="auto">
            <a:xfrm>
              <a:off x="63003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4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4" y="13"/>
                  </a:cubicBezTo>
                  <a:cubicBezTo>
                    <a:pt x="5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3" name="Freeform 1064"/>
            <p:cNvSpPr>
              <a:spLocks noEditPoints="1"/>
            </p:cNvSpPr>
            <p:nvPr/>
          </p:nvSpPr>
          <p:spPr bwMode="auto">
            <a:xfrm>
              <a:off x="7823598" y="575712"/>
              <a:ext cx="145994" cy="167894"/>
            </a:xfrm>
            <a:custGeom>
              <a:avLst/>
              <a:gdLst>
                <a:gd name="T0" fmla="*/ 3 w 39"/>
                <a:gd name="T1" fmla="*/ 6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4 h 45"/>
                <a:gd name="T8" fmla="*/ 3 w 39"/>
                <a:gd name="T9" fmla="*/ 6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1 h 45"/>
                <a:gd name="T18" fmla="*/ 23 w 39"/>
                <a:gd name="T19" fmla="*/ 37 h 45"/>
                <a:gd name="T20" fmla="*/ 27 w 39"/>
                <a:gd name="T21" fmla="*/ 27 h 45"/>
                <a:gd name="T22" fmla="*/ 18 w 39"/>
                <a:gd name="T23" fmla="*/ 23 h 45"/>
                <a:gd name="T24" fmla="*/ 24 w 39"/>
                <a:gd name="T25" fmla="*/ 12 h 45"/>
                <a:gd name="T26" fmla="*/ 12 w 39"/>
                <a:gd name="T27" fmla="*/ 37 h 45"/>
                <a:gd name="T28" fmla="*/ 10 w 39"/>
                <a:gd name="T29" fmla="*/ 9 h 45"/>
                <a:gd name="T30" fmla="*/ 32 w 39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6"/>
                  </a:moveTo>
                  <a:cubicBezTo>
                    <a:pt x="3" y="19"/>
                    <a:pt x="0" y="34"/>
                    <a:pt x="2" y="43"/>
                  </a:cubicBezTo>
                  <a:cubicBezTo>
                    <a:pt x="8" y="45"/>
                    <a:pt x="27" y="42"/>
                    <a:pt x="32" y="42"/>
                  </a:cubicBezTo>
                  <a:cubicBezTo>
                    <a:pt x="37" y="32"/>
                    <a:pt x="36" y="15"/>
                    <a:pt x="39" y="4"/>
                  </a:cubicBezTo>
                  <a:cubicBezTo>
                    <a:pt x="29" y="1"/>
                    <a:pt x="9" y="0"/>
                    <a:pt x="3" y="6"/>
                  </a:cubicBezTo>
                  <a:close/>
                  <a:moveTo>
                    <a:pt x="16" y="32"/>
                  </a:moveTo>
                  <a:cubicBezTo>
                    <a:pt x="16" y="29"/>
                    <a:pt x="19" y="29"/>
                    <a:pt x="22" y="28"/>
                  </a:cubicBezTo>
                  <a:cubicBezTo>
                    <a:pt x="21" y="30"/>
                    <a:pt x="21" y="34"/>
                    <a:pt x="16" y="32"/>
                  </a:cubicBezTo>
                  <a:close/>
                  <a:moveTo>
                    <a:pt x="32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4" y="12"/>
                  </a:cubicBezTo>
                  <a:cubicBezTo>
                    <a:pt x="13" y="7"/>
                    <a:pt x="9" y="30"/>
                    <a:pt x="12" y="37"/>
                  </a:cubicBezTo>
                  <a:cubicBezTo>
                    <a:pt x="3" y="36"/>
                    <a:pt x="10" y="17"/>
                    <a:pt x="10" y="9"/>
                  </a:cubicBezTo>
                  <a:cubicBezTo>
                    <a:pt x="20" y="10"/>
                    <a:pt x="26" y="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4" name="Freeform 1065"/>
            <p:cNvSpPr>
              <a:spLocks noEditPoints="1"/>
            </p:cNvSpPr>
            <p:nvPr/>
          </p:nvSpPr>
          <p:spPr bwMode="auto">
            <a:xfrm>
              <a:off x="7570541" y="580579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2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40"/>
                    <a:pt x="9" y="41"/>
                  </a:cubicBezTo>
                  <a:cubicBezTo>
                    <a:pt x="8" y="27"/>
                    <a:pt x="9" y="23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8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1066"/>
            <p:cNvSpPr>
              <a:spLocks noEditPoints="1"/>
            </p:cNvSpPr>
            <p:nvPr/>
          </p:nvSpPr>
          <p:spPr bwMode="auto">
            <a:xfrm>
              <a:off x="7349116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9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9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2" y="34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5"/>
                    <a:pt x="27" y="44"/>
                    <a:pt x="39" y="46"/>
                  </a:cubicBezTo>
                  <a:close/>
                  <a:moveTo>
                    <a:pt x="9" y="9"/>
                  </a:moveTo>
                  <a:cubicBezTo>
                    <a:pt x="14" y="13"/>
                    <a:pt x="28" y="5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7"/>
                  </a:cubicBezTo>
                  <a:cubicBezTo>
                    <a:pt x="7" y="26"/>
                    <a:pt x="8" y="1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" name="Freeform 1067"/>
            <p:cNvSpPr>
              <a:spLocks/>
            </p:cNvSpPr>
            <p:nvPr/>
          </p:nvSpPr>
          <p:spPr bwMode="auto">
            <a:xfrm>
              <a:off x="7648405" y="619511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1 h 28"/>
                <a:gd name="T6" fmla="*/ 8 w 22"/>
                <a:gd name="T7" fmla="*/ 21 h 28"/>
                <a:gd name="T8" fmla="*/ 2 w 22"/>
                <a:gd name="T9" fmla="*/ 25 h 28"/>
                <a:gd name="T10" fmla="*/ 15 w 22"/>
                <a:gd name="T11" fmla="*/ 25 h 28"/>
                <a:gd name="T12" fmla="*/ 16 w 22"/>
                <a:gd name="T13" fmla="*/ 21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6"/>
                    <a:pt x="6" y="17"/>
                    <a:pt x="8" y="21"/>
                  </a:cubicBezTo>
                  <a:cubicBezTo>
                    <a:pt x="6" y="22"/>
                    <a:pt x="1" y="20"/>
                    <a:pt x="2" y="25"/>
                  </a:cubicBezTo>
                  <a:cubicBezTo>
                    <a:pt x="4" y="28"/>
                    <a:pt x="12" y="26"/>
                    <a:pt x="15" y="25"/>
                  </a:cubicBezTo>
                  <a:cubicBezTo>
                    <a:pt x="15" y="23"/>
                    <a:pt x="16" y="22"/>
                    <a:pt x="16" y="21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4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1068"/>
            <p:cNvSpPr>
              <a:spLocks noEditPoints="1"/>
            </p:cNvSpPr>
            <p:nvPr/>
          </p:nvSpPr>
          <p:spPr bwMode="auto">
            <a:xfrm>
              <a:off x="11317726" y="682775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5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3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1069"/>
            <p:cNvSpPr>
              <a:spLocks/>
            </p:cNvSpPr>
            <p:nvPr/>
          </p:nvSpPr>
          <p:spPr bwMode="auto">
            <a:xfrm>
              <a:off x="7397781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5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4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9" y="12"/>
                    <a:pt x="16" y="10"/>
                    <a:pt x="15" y="6"/>
                  </a:cubicBezTo>
                  <a:cubicBezTo>
                    <a:pt x="14" y="7"/>
                    <a:pt x="11" y="14"/>
                    <a:pt x="8" y="10"/>
                  </a:cubicBezTo>
                  <a:cubicBezTo>
                    <a:pt x="10" y="7"/>
                    <a:pt x="13" y="5"/>
                    <a:pt x="12" y="0"/>
                  </a:cubicBezTo>
                  <a:cubicBezTo>
                    <a:pt x="5" y="1"/>
                    <a:pt x="2" y="7"/>
                    <a:pt x="0" y="14"/>
                  </a:cubicBezTo>
                  <a:cubicBezTo>
                    <a:pt x="6" y="14"/>
                    <a:pt x="9" y="18"/>
                    <a:pt x="14" y="20"/>
                  </a:cubicBezTo>
                  <a:cubicBezTo>
                    <a:pt x="13" y="15"/>
                    <a:pt x="18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1070"/>
            <p:cNvSpPr>
              <a:spLocks/>
            </p:cNvSpPr>
            <p:nvPr/>
          </p:nvSpPr>
          <p:spPr bwMode="auto">
            <a:xfrm>
              <a:off x="6207929" y="668175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1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8"/>
                    <a:pt x="17" y="1"/>
                  </a:cubicBezTo>
                  <a:cubicBezTo>
                    <a:pt x="8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1071"/>
            <p:cNvSpPr>
              <a:spLocks/>
            </p:cNvSpPr>
            <p:nvPr/>
          </p:nvSpPr>
          <p:spPr bwMode="auto">
            <a:xfrm>
              <a:off x="6363656" y="675474"/>
              <a:ext cx="46232" cy="34065"/>
            </a:xfrm>
            <a:custGeom>
              <a:avLst/>
              <a:gdLst>
                <a:gd name="T0" fmla="*/ 12 w 12"/>
                <a:gd name="T1" fmla="*/ 8 h 9"/>
                <a:gd name="T2" fmla="*/ 2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1072"/>
            <p:cNvSpPr>
              <a:spLocks/>
            </p:cNvSpPr>
            <p:nvPr/>
          </p:nvSpPr>
          <p:spPr bwMode="auto">
            <a:xfrm>
              <a:off x="8256714" y="731439"/>
              <a:ext cx="138695" cy="53531"/>
            </a:xfrm>
            <a:custGeom>
              <a:avLst/>
              <a:gdLst>
                <a:gd name="T0" fmla="*/ 37 w 37"/>
                <a:gd name="T1" fmla="*/ 4 h 14"/>
                <a:gd name="T2" fmla="*/ 0 w 37"/>
                <a:gd name="T3" fmla="*/ 0 h 14"/>
                <a:gd name="T4" fmla="*/ 37 w 37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1"/>
                    <a:pt x="31" y="1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1073"/>
            <p:cNvSpPr>
              <a:spLocks noEditPoints="1"/>
            </p:cNvSpPr>
            <p:nvPr/>
          </p:nvSpPr>
          <p:spPr bwMode="auto">
            <a:xfrm>
              <a:off x="8677663" y="743605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9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5"/>
                    <a:pt x="10" y="8"/>
                  </a:cubicBezTo>
                  <a:cubicBezTo>
                    <a:pt x="14" y="9"/>
                    <a:pt x="17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1074"/>
            <p:cNvSpPr>
              <a:spLocks noEditPoints="1"/>
            </p:cNvSpPr>
            <p:nvPr/>
          </p:nvSpPr>
          <p:spPr bwMode="auto">
            <a:xfrm>
              <a:off x="10359030" y="1758265"/>
              <a:ext cx="111929" cy="177627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3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30 h 47"/>
                <a:gd name="T18" fmla="*/ 8 w 30"/>
                <a:gd name="T19" fmla="*/ 36 h 47"/>
                <a:gd name="T20" fmla="*/ 10 w 30"/>
                <a:gd name="T21" fmla="*/ 20 h 47"/>
                <a:gd name="T22" fmla="*/ 10 w 30"/>
                <a:gd name="T23" fmla="*/ 9 h 47"/>
                <a:gd name="T24" fmla="*/ 20 w 30"/>
                <a:gd name="T25" fmla="*/ 13 h 47"/>
                <a:gd name="T26" fmla="*/ 10 w 30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10"/>
                    <a:pt x="6" y="29"/>
                    <a:pt x="0" y="36"/>
                  </a:cubicBezTo>
                  <a:cubicBezTo>
                    <a:pt x="8" y="47"/>
                    <a:pt x="21" y="42"/>
                    <a:pt x="25" y="33"/>
                  </a:cubicBezTo>
                  <a:cubicBezTo>
                    <a:pt x="26" y="28"/>
                    <a:pt x="22" y="26"/>
                    <a:pt x="22" y="21"/>
                  </a:cubicBezTo>
                  <a:cubicBezTo>
                    <a:pt x="22" y="20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3"/>
                    <a:pt x="8" y="29"/>
                    <a:pt x="8" y="25"/>
                  </a:cubicBezTo>
                  <a:cubicBezTo>
                    <a:pt x="11" y="27"/>
                    <a:pt x="17" y="26"/>
                    <a:pt x="19" y="30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20"/>
                  </a:moveTo>
                  <a:cubicBezTo>
                    <a:pt x="8" y="15"/>
                    <a:pt x="10" y="15"/>
                    <a:pt x="10" y="9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1075"/>
            <p:cNvSpPr>
              <a:spLocks/>
            </p:cNvSpPr>
            <p:nvPr/>
          </p:nvSpPr>
          <p:spPr bwMode="auto">
            <a:xfrm>
              <a:off x="9032916" y="763071"/>
              <a:ext cx="97329" cy="155727"/>
            </a:xfrm>
            <a:custGeom>
              <a:avLst/>
              <a:gdLst>
                <a:gd name="T0" fmla="*/ 21 w 26"/>
                <a:gd name="T1" fmla="*/ 33 h 42"/>
                <a:gd name="T2" fmla="*/ 25 w 26"/>
                <a:gd name="T3" fmla="*/ 1 h 42"/>
                <a:gd name="T4" fmla="*/ 3 w 26"/>
                <a:gd name="T5" fmla="*/ 17 h 42"/>
                <a:gd name="T6" fmla="*/ 16 w 26"/>
                <a:gd name="T7" fmla="*/ 12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3"/>
                  </a:move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6" y="12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6" y="36"/>
                    <a:pt x="23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1076"/>
            <p:cNvSpPr>
              <a:spLocks/>
            </p:cNvSpPr>
            <p:nvPr/>
          </p:nvSpPr>
          <p:spPr bwMode="auto">
            <a:xfrm>
              <a:off x="11690010" y="1084258"/>
              <a:ext cx="102196" cy="155727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1 h 42"/>
                <a:gd name="T8" fmla="*/ 3 w 27"/>
                <a:gd name="T9" fmla="*/ 17 h 42"/>
                <a:gd name="T10" fmla="*/ 17 w 27"/>
                <a:gd name="T11" fmla="*/ 12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2"/>
                    <a:pt x="11" y="12"/>
                    <a:pt x="17" y="12"/>
                  </a:cubicBezTo>
                  <a:cubicBezTo>
                    <a:pt x="15" y="18"/>
                    <a:pt x="17" y="29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1077"/>
            <p:cNvSpPr>
              <a:spLocks/>
            </p:cNvSpPr>
            <p:nvPr/>
          </p:nvSpPr>
          <p:spPr bwMode="auto">
            <a:xfrm>
              <a:off x="6424486" y="714406"/>
              <a:ext cx="58398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5" y="3"/>
                    <a:pt x="8" y="3"/>
                    <a:pt x="4" y="0"/>
                  </a:cubicBezTo>
                  <a:cubicBezTo>
                    <a:pt x="0" y="6"/>
                    <a:pt x="11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1078"/>
            <p:cNvSpPr>
              <a:spLocks noEditPoints="1"/>
            </p:cNvSpPr>
            <p:nvPr/>
          </p:nvSpPr>
          <p:spPr bwMode="auto">
            <a:xfrm>
              <a:off x="8521936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4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4"/>
                    <a:pt x="14" y="10"/>
                  </a:cubicBezTo>
                  <a:cubicBezTo>
                    <a:pt x="17" y="12"/>
                    <a:pt x="17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1079"/>
            <p:cNvSpPr>
              <a:spLocks noEditPoints="1"/>
            </p:cNvSpPr>
            <p:nvPr/>
          </p:nvSpPr>
          <p:spPr bwMode="auto">
            <a:xfrm>
              <a:off x="10376062" y="1561172"/>
              <a:ext cx="111929" cy="158161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1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6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30"/>
                    <a:pt x="21" y="11"/>
                    <a:pt x="18" y="1"/>
                  </a:cubicBezTo>
                  <a:cubicBezTo>
                    <a:pt x="16" y="1"/>
                    <a:pt x="14" y="1"/>
                    <a:pt x="11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7"/>
                    <a:pt x="18" y="20"/>
                  </a:cubicBezTo>
                  <a:cubicBezTo>
                    <a:pt x="16" y="23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1080"/>
            <p:cNvSpPr>
              <a:spLocks/>
            </p:cNvSpPr>
            <p:nvPr/>
          </p:nvSpPr>
          <p:spPr bwMode="auto">
            <a:xfrm>
              <a:off x="8782293" y="836068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7 h 56"/>
                <a:gd name="T4" fmla="*/ 39 w 39"/>
                <a:gd name="T5" fmla="*/ 38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5"/>
                    <a:pt x="21" y="7"/>
                  </a:cubicBezTo>
                  <a:cubicBezTo>
                    <a:pt x="0" y="19"/>
                    <a:pt x="19" y="56"/>
                    <a:pt x="39" y="38"/>
                  </a:cubicBezTo>
                  <a:cubicBezTo>
                    <a:pt x="13" y="42"/>
                    <a:pt x="13" y="6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" name="Freeform 1081"/>
            <p:cNvSpPr>
              <a:spLocks/>
            </p:cNvSpPr>
            <p:nvPr/>
          </p:nvSpPr>
          <p:spPr bwMode="auto">
            <a:xfrm>
              <a:off x="61032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1" y="0"/>
                    <a:pt x="3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1082"/>
            <p:cNvSpPr>
              <a:spLocks/>
            </p:cNvSpPr>
            <p:nvPr/>
          </p:nvSpPr>
          <p:spPr bwMode="auto">
            <a:xfrm>
              <a:off x="9164311" y="770371"/>
              <a:ext cx="111929" cy="189792"/>
            </a:xfrm>
            <a:custGeom>
              <a:avLst/>
              <a:gdLst>
                <a:gd name="T0" fmla="*/ 28 w 30"/>
                <a:gd name="T1" fmla="*/ 40 h 51"/>
                <a:gd name="T2" fmla="*/ 18 w 30"/>
                <a:gd name="T3" fmla="*/ 34 h 51"/>
                <a:gd name="T4" fmla="*/ 2 w 30"/>
                <a:gd name="T5" fmla="*/ 9 h 51"/>
                <a:gd name="T6" fmla="*/ 3 w 30"/>
                <a:gd name="T7" fmla="*/ 19 h 51"/>
                <a:gd name="T8" fmla="*/ 12 w 30"/>
                <a:gd name="T9" fmla="*/ 15 h 51"/>
                <a:gd name="T10" fmla="*/ 2 w 30"/>
                <a:gd name="T11" fmla="*/ 38 h 51"/>
                <a:gd name="T12" fmla="*/ 17 w 30"/>
                <a:gd name="T13" fmla="*/ 44 h 51"/>
                <a:gd name="T14" fmla="*/ 28 w 30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1">
                  <a:moveTo>
                    <a:pt x="28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30" y="24"/>
                    <a:pt x="18" y="0"/>
                    <a:pt x="2" y="9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8" y="19"/>
                    <a:pt x="7" y="14"/>
                    <a:pt x="12" y="15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1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1083"/>
            <p:cNvSpPr>
              <a:spLocks/>
            </p:cNvSpPr>
            <p:nvPr/>
          </p:nvSpPr>
          <p:spPr bwMode="auto">
            <a:xfrm>
              <a:off x="9295705" y="797136"/>
              <a:ext cx="94897" cy="204392"/>
            </a:xfrm>
            <a:custGeom>
              <a:avLst/>
              <a:gdLst>
                <a:gd name="T0" fmla="*/ 26 w 26"/>
                <a:gd name="T1" fmla="*/ 20 h 55"/>
                <a:gd name="T2" fmla="*/ 4 w 26"/>
                <a:gd name="T3" fmla="*/ 3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1 h 55"/>
                <a:gd name="T10" fmla="*/ 15 w 26"/>
                <a:gd name="T11" fmla="*/ 45 h 55"/>
                <a:gd name="T12" fmla="*/ 0 w 26"/>
                <a:gd name="T13" fmla="*/ 42 h 55"/>
                <a:gd name="T14" fmla="*/ 26 w 26"/>
                <a:gd name="T15" fmla="*/ 39 h 55"/>
                <a:gd name="T16" fmla="*/ 20 w 26"/>
                <a:gd name="T17" fmla="*/ 27 h 55"/>
                <a:gd name="T18" fmla="*/ 26 w 26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20"/>
                  </a:moveTo>
                  <a:cubicBezTo>
                    <a:pt x="23" y="11"/>
                    <a:pt x="14" y="0"/>
                    <a:pt x="4" y="3"/>
                  </a:cubicBezTo>
                  <a:cubicBezTo>
                    <a:pt x="5" y="13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1"/>
                    <a:pt x="19" y="41"/>
                  </a:cubicBezTo>
                  <a:cubicBezTo>
                    <a:pt x="18" y="43"/>
                    <a:pt x="17" y="44"/>
                    <a:pt x="15" y="45"/>
                  </a:cubicBezTo>
                  <a:cubicBezTo>
                    <a:pt x="7" y="47"/>
                    <a:pt x="7" y="41"/>
                    <a:pt x="0" y="42"/>
                  </a:cubicBezTo>
                  <a:cubicBezTo>
                    <a:pt x="2" y="55"/>
                    <a:pt x="26" y="54"/>
                    <a:pt x="26" y="39"/>
                  </a:cubicBezTo>
                  <a:cubicBezTo>
                    <a:pt x="26" y="34"/>
                    <a:pt x="21" y="32"/>
                    <a:pt x="20" y="27"/>
                  </a:cubicBezTo>
                  <a:cubicBezTo>
                    <a:pt x="24" y="27"/>
                    <a:pt x="26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1084"/>
            <p:cNvSpPr>
              <a:spLocks/>
            </p:cNvSpPr>
            <p:nvPr/>
          </p:nvSpPr>
          <p:spPr bwMode="auto">
            <a:xfrm>
              <a:off x="6499917" y="755772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1085"/>
            <p:cNvSpPr>
              <a:spLocks/>
            </p:cNvSpPr>
            <p:nvPr/>
          </p:nvSpPr>
          <p:spPr bwMode="auto">
            <a:xfrm>
              <a:off x="8268879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3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1086"/>
            <p:cNvSpPr>
              <a:spLocks noEditPoints="1"/>
            </p:cNvSpPr>
            <p:nvPr/>
          </p:nvSpPr>
          <p:spPr bwMode="auto">
            <a:xfrm>
              <a:off x="7346684" y="814169"/>
              <a:ext cx="145994" cy="194659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3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2"/>
                    <a:pt x="28" y="51"/>
                    <a:pt x="37" y="48"/>
                  </a:cubicBezTo>
                  <a:cubicBezTo>
                    <a:pt x="38" y="37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1087"/>
            <p:cNvSpPr>
              <a:spLocks noEditPoints="1"/>
            </p:cNvSpPr>
            <p:nvPr/>
          </p:nvSpPr>
          <p:spPr bwMode="auto">
            <a:xfrm>
              <a:off x="7534042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0" y="3"/>
                    <a:pt x="22" y="4"/>
                    <a:pt x="3" y="0"/>
                  </a:cubicBezTo>
                  <a:cubicBezTo>
                    <a:pt x="0" y="20"/>
                    <a:pt x="0" y="32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1"/>
                    <a:pt x="7" y="10"/>
                  </a:cubicBezTo>
                  <a:cubicBezTo>
                    <a:pt x="29" y="7"/>
                    <a:pt x="30" y="10"/>
                    <a:pt x="55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1088"/>
            <p:cNvSpPr>
              <a:spLocks noEditPoints="1"/>
            </p:cNvSpPr>
            <p:nvPr/>
          </p:nvSpPr>
          <p:spPr bwMode="auto">
            <a:xfrm>
              <a:off x="7806565" y="828769"/>
              <a:ext cx="158161" cy="180059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9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4 h 48"/>
                <a:gd name="T28" fmla="*/ 24 w 43"/>
                <a:gd name="T29" fmla="*/ 27 h 48"/>
                <a:gd name="T30" fmla="*/ 21 w 43"/>
                <a:gd name="T31" fmla="*/ 41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8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8"/>
                    <a:pt x="37" y="48"/>
                  </a:cubicBezTo>
                  <a:cubicBezTo>
                    <a:pt x="41" y="34"/>
                    <a:pt x="43" y="23"/>
                    <a:pt x="43" y="2"/>
                  </a:cubicBezTo>
                  <a:cubicBezTo>
                    <a:pt x="26" y="1"/>
                    <a:pt x="20" y="4"/>
                    <a:pt x="2" y="0"/>
                  </a:cubicBezTo>
                  <a:close/>
                  <a:moveTo>
                    <a:pt x="25" y="21"/>
                  </a:moveTo>
                  <a:cubicBezTo>
                    <a:pt x="22" y="22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ubicBezTo>
                    <a:pt x="25" y="20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10"/>
                    <a:pt x="15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3" y="28"/>
                    <a:pt x="20" y="29"/>
                    <a:pt x="24" y="27"/>
                  </a:cubicBezTo>
                  <a:cubicBezTo>
                    <a:pt x="24" y="32"/>
                    <a:pt x="21" y="35"/>
                    <a:pt x="21" y="41"/>
                  </a:cubicBezTo>
                  <a:cubicBezTo>
                    <a:pt x="16" y="40"/>
                    <a:pt x="9" y="42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9"/>
                    <a:pt x="36" y="8"/>
                  </a:cubicBezTo>
                  <a:cubicBezTo>
                    <a:pt x="37" y="20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1089"/>
            <p:cNvSpPr>
              <a:spLocks/>
            </p:cNvSpPr>
            <p:nvPr/>
          </p:nvSpPr>
          <p:spPr bwMode="auto">
            <a:xfrm>
              <a:off x="6628878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1090"/>
            <p:cNvSpPr>
              <a:spLocks noEditPoints="1"/>
            </p:cNvSpPr>
            <p:nvPr/>
          </p:nvSpPr>
          <p:spPr bwMode="auto">
            <a:xfrm>
              <a:off x="7604607" y="867701"/>
              <a:ext cx="87597" cy="111929"/>
            </a:xfrm>
            <a:custGeom>
              <a:avLst/>
              <a:gdLst>
                <a:gd name="T0" fmla="*/ 4 w 24"/>
                <a:gd name="T1" fmla="*/ 7 h 30"/>
                <a:gd name="T2" fmla="*/ 7 w 24"/>
                <a:gd name="T3" fmla="*/ 15 h 30"/>
                <a:gd name="T4" fmla="*/ 5 w 24"/>
                <a:gd name="T5" fmla="*/ 30 h 30"/>
                <a:gd name="T6" fmla="*/ 20 w 24"/>
                <a:gd name="T7" fmla="*/ 25 h 30"/>
                <a:gd name="T8" fmla="*/ 18 w 24"/>
                <a:gd name="T9" fmla="*/ 17 h 30"/>
                <a:gd name="T10" fmla="*/ 24 w 24"/>
                <a:gd name="T11" fmla="*/ 6 h 30"/>
                <a:gd name="T12" fmla="*/ 4 w 24"/>
                <a:gd name="T13" fmla="*/ 7 h 30"/>
                <a:gd name="T14" fmla="*/ 7 w 24"/>
                <a:gd name="T15" fmla="*/ 24 h 30"/>
                <a:gd name="T16" fmla="*/ 11 w 24"/>
                <a:gd name="T17" fmla="*/ 18 h 30"/>
                <a:gd name="T18" fmla="*/ 15 w 24"/>
                <a:gd name="T19" fmla="*/ 24 h 30"/>
                <a:gd name="T20" fmla="*/ 7 w 24"/>
                <a:gd name="T21" fmla="*/ 24 h 30"/>
                <a:gd name="T22" fmla="*/ 11 w 24"/>
                <a:gd name="T23" fmla="*/ 10 h 30"/>
                <a:gd name="T24" fmla="*/ 19 w 24"/>
                <a:gd name="T25" fmla="*/ 9 h 30"/>
                <a:gd name="T26" fmla="*/ 11 w 24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4" y="7"/>
                  </a:moveTo>
                  <a:cubicBezTo>
                    <a:pt x="4" y="11"/>
                    <a:pt x="7" y="11"/>
                    <a:pt x="7" y="15"/>
                  </a:cubicBezTo>
                  <a:cubicBezTo>
                    <a:pt x="0" y="17"/>
                    <a:pt x="2" y="25"/>
                    <a:pt x="5" y="30"/>
                  </a:cubicBezTo>
                  <a:cubicBezTo>
                    <a:pt x="14" y="30"/>
                    <a:pt x="15" y="29"/>
                    <a:pt x="20" y="25"/>
                  </a:cubicBezTo>
                  <a:cubicBezTo>
                    <a:pt x="21" y="20"/>
                    <a:pt x="19" y="19"/>
                    <a:pt x="18" y="17"/>
                  </a:cubicBezTo>
                  <a:cubicBezTo>
                    <a:pt x="22" y="16"/>
                    <a:pt x="24" y="12"/>
                    <a:pt x="24" y="6"/>
                  </a:cubicBezTo>
                  <a:cubicBezTo>
                    <a:pt x="19" y="0"/>
                    <a:pt x="10" y="3"/>
                    <a:pt x="4" y="7"/>
                  </a:cubicBezTo>
                  <a:close/>
                  <a:moveTo>
                    <a:pt x="7" y="24"/>
                  </a:moveTo>
                  <a:cubicBezTo>
                    <a:pt x="6" y="19"/>
                    <a:pt x="11" y="22"/>
                    <a:pt x="11" y="18"/>
                  </a:cubicBezTo>
                  <a:cubicBezTo>
                    <a:pt x="13" y="19"/>
                    <a:pt x="15" y="20"/>
                    <a:pt x="15" y="24"/>
                  </a:cubicBezTo>
                  <a:cubicBezTo>
                    <a:pt x="12" y="24"/>
                    <a:pt x="9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5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1091"/>
            <p:cNvSpPr>
              <a:spLocks/>
            </p:cNvSpPr>
            <p:nvPr/>
          </p:nvSpPr>
          <p:spPr bwMode="auto">
            <a:xfrm>
              <a:off x="7388048" y="870133"/>
              <a:ext cx="55965" cy="94897"/>
            </a:xfrm>
            <a:custGeom>
              <a:avLst/>
              <a:gdLst>
                <a:gd name="T0" fmla="*/ 2 w 15"/>
                <a:gd name="T1" fmla="*/ 0 h 25"/>
                <a:gd name="T2" fmla="*/ 9 w 15"/>
                <a:gd name="T3" fmla="*/ 9 h 25"/>
                <a:gd name="T4" fmla="*/ 11 w 15"/>
                <a:gd name="T5" fmla="*/ 25 h 25"/>
                <a:gd name="T6" fmla="*/ 15 w 15"/>
                <a:gd name="T7" fmla="*/ 2 h 25"/>
                <a:gd name="T8" fmla="*/ 2 w 1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2" y="0"/>
                  </a:moveTo>
                  <a:cubicBezTo>
                    <a:pt x="0" y="8"/>
                    <a:pt x="6" y="6"/>
                    <a:pt x="9" y="9"/>
                  </a:cubicBezTo>
                  <a:cubicBezTo>
                    <a:pt x="7" y="12"/>
                    <a:pt x="2" y="25"/>
                    <a:pt x="11" y="25"/>
                  </a:cubicBezTo>
                  <a:cubicBezTo>
                    <a:pt x="10" y="15"/>
                    <a:pt x="15" y="11"/>
                    <a:pt x="15" y="2"/>
                  </a:cubicBezTo>
                  <a:cubicBezTo>
                    <a:pt x="9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1092"/>
            <p:cNvSpPr>
              <a:spLocks noEditPoints="1"/>
            </p:cNvSpPr>
            <p:nvPr/>
          </p:nvSpPr>
          <p:spPr bwMode="auto">
            <a:xfrm>
              <a:off x="9242174" y="952863"/>
              <a:ext cx="1116856" cy="1131455"/>
            </a:xfrm>
            <a:custGeom>
              <a:avLst/>
              <a:gdLst>
                <a:gd name="T0" fmla="*/ 289 w 299"/>
                <a:gd name="T1" fmla="*/ 217 h 303"/>
                <a:gd name="T2" fmla="*/ 268 w 299"/>
                <a:gd name="T3" fmla="*/ 159 h 303"/>
                <a:gd name="T4" fmla="*/ 269 w 299"/>
                <a:gd name="T5" fmla="*/ 89 h 303"/>
                <a:gd name="T6" fmla="*/ 264 w 299"/>
                <a:gd name="T7" fmla="*/ 0 h 303"/>
                <a:gd name="T8" fmla="*/ 62 w 299"/>
                <a:gd name="T9" fmla="*/ 13 h 303"/>
                <a:gd name="T10" fmla="*/ 17 w 299"/>
                <a:gd name="T11" fmla="*/ 228 h 303"/>
                <a:gd name="T12" fmla="*/ 0 w 299"/>
                <a:gd name="T13" fmla="*/ 262 h 303"/>
                <a:gd name="T14" fmla="*/ 76 w 299"/>
                <a:gd name="T15" fmla="*/ 298 h 303"/>
                <a:gd name="T16" fmla="*/ 285 w 299"/>
                <a:gd name="T17" fmla="*/ 278 h 303"/>
                <a:gd name="T18" fmla="*/ 226 w 299"/>
                <a:gd name="T19" fmla="*/ 283 h 303"/>
                <a:gd name="T20" fmla="*/ 235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60 w 299"/>
                <a:gd name="T29" fmla="*/ 280 h 303"/>
                <a:gd name="T30" fmla="*/ 267 w 299"/>
                <a:gd name="T31" fmla="*/ 260 h 303"/>
                <a:gd name="T32" fmla="*/ 275 w 299"/>
                <a:gd name="T33" fmla="*/ 273 h 303"/>
                <a:gd name="T34" fmla="*/ 285 w 299"/>
                <a:gd name="T35" fmla="*/ 258 h 303"/>
                <a:gd name="T36" fmla="*/ 69 w 299"/>
                <a:gd name="T37" fmla="*/ 19 h 303"/>
                <a:gd name="T38" fmla="*/ 261 w 299"/>
                <a:gd name="T39" fmla="*/ 76 h 303"/>
                <a:gd name="T40" fmla="*/ 200 w 299"/>
                <a:gd name="T41" fmla="*/ 161 h 303"/>
                <a:gd name="T42" fmla="*/ 69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1 w 299"/>
                <a:gd name="T49" fmla="*/ 269 h 303"/>
                <a:gd name="T50" fmla="*/ 26 w 299"/>
                <a:gd name="T51" fmla="*/ 290 h 303"/>
                <a:gd name="T52" fmla="*/ 32 w 299"/>
                <a:gd name="T53" fmla="*/ 272 h 303"/>
                <a:gd name="T54" fmla="*/ 40 w 299"/>
                <a:gd name="T55" fmla="*/ 290 h 303"/>
                <a:gd name="T56" fmla="*/ 47 w 299"/>
                <a:gd name="T57" fmla="*/ 272 h 303"/>
                <a:gd name="T58" fmla="*/ 54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5 w 299"/>
                <a:gd name="T69" fmla="*/ 226 h 303"/>
                <a:gd name="T70" fmla="*/ 233 w 299"/>
                <a:gd name="T71" fmla="*/ 257 h 303"/>
                <a:gd name="T72" fmla="*/ 10 w 299"/>
                <a:gd name="T73" fmla="*/ 257 h 303"/>
                <a:gd name="T74" fmla="*/ 77 w 299"/>
                <a:gd name="T75" fmla="*/ 291 h 303"/>
                <a:gd name="T76" fmla="*/ 87 w 299"/>
                <a:gd name="T77" fmla="*/ 273 h 303"/>
                <a:gd name="T78" fmla="*/ 105 w 299"/>
                <a:gd name="T79" fmla="*/ 291 h 303"/>
                <a:gd name="T80" fmla="*/ 94 w 299"/>
                <a:gd name="T81" fmla="*/ 272 h 303"/>
                <a:gd name="T82" fmla="*/ 105 w 299"/>
                <a:gd name="T83" fmla="*/ 291 h 303"/>
                <a:gd name="T84" fmla="*/ 112 w 299"/>
                <a:gd name="T85" fmla="*/ 291 h 303"/>
                <a:gd name="T86" fmla="*/ 121 w 299"/>
                <a:gd name="T87" fmla="*/ 274 h 303"/>
                <a:gd name="T88" fmla="*/ 138 w 299"/>
                <a:gd name="T89" fmla="*/ 290 h 303"/>
                <a:gd name="T90" fmla="*/ 127 w 299"/>
                <a:gd name="T91" fmla="*/ 272 h 303"/>
                <a:gd name="T92" fmla="*/ 138 w 299"/>
                <a:gd name="T93" fmla="*/ 290 h 303"/>
                <a:gd name="T94" fmla="*/ 145 w 299"/>
                <a:gd name="T95" fmla="*/ 291 h 303"/>
                <a:gd name="T96" fmla="*/ 154 w 299"/>
                <a:gd name="T97" fmla="*/ 273 h 303"/>
                <a:gd name="T98" fmla="*/ 160 w 299"/>
                <a:gd name="T99" fmla="*/ 291 h 303"/>
                <a:gd name="T100" fmla="*/ 170 w 299"/>
                <a:gd name="T101" fmla="*/ 272 h 303"/>
                <a:gd name="T102" fmla="*/ 160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2 w 299"/>
                <a:gd name="T109" fmla="*/ 268 h 303"/>
                <a:gd name="T110" fmla="*/ 193 w 299"/>
                <a:gd name="T111" fmla="*/ 288 h 303"/>
                <a:gd name="T112" fmla="*/ 207 w 299"/>
                <a:gd name="T113" fmla="*/ 267 h 303"/>
                <a:gd name="T114" fmla="*/ 221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5" y="278"/>
                  </a:moveTo>
                  <a:cubicBezTo>
                    <a:pt x="299" y="263"/>
                    <a:pt x="293" y="235"/>
                    <a:pt x="289" y="217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0"/>
                    <a:pt x="268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70" y="102"/>
                    <a:pt x="269" y="89"/>
                  </a:cubicBezTo>
                  <a:cubicBezTo>
                    <a:pt x="268" y="59"/>
                    <a:pt x="274" y="25"/>
                    <a:pt x="267" y="1"/>
                  </a:cubicBezTo>
                  <a:cubicBezTo>
                    <a:pt x="265" y="1"/>
                    <a:pt x="265" y="0"/>
                    <a:pt x="264" y="0"/>
                  </a:cubicBezTo>
                  <a:cubicBezTo>
                    <a:pt x="231" y="1"/>
                    <a:pt x="195" y="2"/>
                    <a:pt x="160" y="6"/>
                  </a:cubicBezTo>
                  <a:cubicBezTo>
                    <a:pt x="127" y="9"/>
                    <a:pt x="93" y="11"/>
                    <a:pt x="62" y="13"/>
                  </a:cubicBezTo>
                  <a:cubicBezTo>
                    <a:pt x="57" y="62"/>
                    <a:pt x="51" y="112"/>
                    <a:pt x="52" y="162"/>
                  </a:cubicBezTo>
                  <a:cubicBezTo>
                    <a:pt x="39" y="186"/>
                    <a:pt x="28" y="208"/>
                    <a:pt x="17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2" y="283"/>
                    <a:pt x="4" y="292"/>
                  </a:cubicBezTo>
                  <a:cubicBezTo>
                    <a:pt x="25" y="303"/>
                    <a:pt x="53" y="298"/>
                    <a:pt x="76" y="298"/>
                  </a:cubicBezTo>
                  <a:cubicBezTo>
                    <a:pt x="126" y="299"/>
                    <a:pt x="167" y="299"/>
                    <a:pt x="218" y="293"/>
                  </a:cubicBezTo>
                  <a:cubicBezTo>
                    <a:pt x="239" y="290"/>
                    <a:pt x="274" y="289"/>
                    <a:pt x="285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2" y="284"/>
                    <a:pt x="226" y="283"/>
                  </a:cubicBezTo>
                  <a:cubicBezTo>
                    <a:pt x="226" y="276"/>
                    <a:pt x="230" y="273"/>
                    <a:pt x="226" y="266"/>
                  </a:cubicBezTo>
                  <a:cubicBezTo>
                    <a:pt x="226" y="262"/>
                    <a:pt x="235" y="268"/>
                    <a:pt x="235" y="264"/>
                  </a:cubicBezTo>
                  <a:cubicBezTo>
                    <a:pt x="241" y="265"/>
                    <a:pt x="236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8" y="280"/>
                    <a:pt x="250" y="281"/>
                    <a:pt x="243" y="281"/>
                  </a:cubicBezTo>
                  <a:cubicBezTo>
                    <a:pt x="243" y="272"/>
                    <a:pt x="244" y="268"/>
                    <a:pt x="244" y="263"/>
                  </a:cubicBezTo>
                  <a:cubicBezTo>
                    <a:pt x="247" y="263"/>
                    <a:pt x="250" y="263"/>
                    <a:pt x="253" y="263"/>
                  </a:cubicBezTo>
                  <a:cubicBezTo>
                    <a:pt x="254" y="268"/>
                    <a:pt x="255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5" y="277"/>
                    <a:pt x="265" y="281"/>
                    <a:pt x="260" y="280"/>
                  </a:cubicBezTo>
                  <a:cubicBezTo>
                    <a:pt x="263" y="273"/>
                    <a:pt x="259" y="270"/>
                    <a:pt x="260" y="262"/>
                  </a:cubicBezTo>
                  <a:cubicBezTo>
                    <a:pt x="262" y="261"/>
                    <a:pt x="267" y="264"/>
                    <a:pt x="267" y="260"/>
                  </a:cubicBezTo>
                  <a:cubicBezTo>
                    <a:pt x="270" y="264"/>
                    <a:pt x="270" y="271"/>
                    <a:pt x="269" y="277"/>
                  </a:cubicBezTo>
                  <a:close/>
                  <a:moveTo>
                    <a:pt x="275" y="273"/>
                  </a:moveTo>
                  <a:cubicBezTo>
                    <a:pt x="275" y="269"/>
                    <a:pt x="277" y="266"/>
                    <a:pt x="274" y="262"/>
                  </a:cubicBezTo>
                  <a:cubicBezTo>
                    <a:pt x="276" y="259"/>
                    <a:pt x="283" y="261"/>
                    <a:pt x="285" y="258"/>
                  </a:cubicBezTo>
                  <a:cubicBezTo>
                    <a:pt x="287" y="264"/>
                    <a:pt x="281" y="273"/>
                    <a:pt x="275" y="273"/>
                  </a:cubicBezTo>
                  <a:close/>
                  <a:moveTo>
                    <a:pt x="69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1" y="55"/>
                    <a:pt x="261" y="76"/>
                  </a:cubicBezTo>
                  <a:cubicBezTo>
                    <a:pt x="262" y="99"/>
                    <a:pt x="264" y="125"/>
                    <a:pt x="262" y="156"/>
                  </a:cubicBezTo>
                  <a:cubicBezTo>
                    <a:pt x="244" y="160"/>
                    <a:pt x="222" y="159"/>
                    <a:pt x="200" y="161"/>
                  </a:cubicBezTo>
                  <a:cubicBezTo>
                    <a:pt x="152" y="166"/>
                    <a:pt x="104" y="169"/>
                    <a:pt x="59" y="159"/>
                  </a:cubicBezTo>
                  <a:cubicBezTo>
                    <a:pt x="57" y="117"/>
                    <a:pt x="63" y="67"/>
                    <a:pt x="69" y="19"/>
                  </a:cubicBezTo>
                  <a:close/>
                  <a:moveTo>
                    <a:pt x="15" y="289"/>
                  </a:moveTo>
                  <a:cubicBezTo>
                    <a:pt x="8" y="286"/>
                    <a:pt x="9" y="275"/>
                    <a:pt x="8" y="265"/>
                  </a:cubicBezTo>
                  <a:cubicBezTo>
                    <a:pt x="10" y="267"/>
                    <a:pt x="12" y="267"/>
                    <a:pt x="14" y="267"/>
                  </a:cubicBezTo>
                  <a:cubicBezTo>
                    <a:pt x="14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8" y="289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0"/>
                  </a:cubicBezTo>
                  <a:cubicBezTo>
                    <a:pt x="24" y="274"/>
                    <a:pt x="28" y="288"/>
                    <a:pt x="26" y="290"/>
                  </a:cubicBezTo>
                  <a:close/>
                  <a:moveTo>
                    <a:pt x="40" y="290"/>
                  </a:moveTo>
                  <a:cubicBezTo>
                    <a:pt x="29" y="290"/>
                    <a:pt x="34" y="281"/>
                    <a:pt x="32" y="272"/>
                  </a:cubicBezTo>
                  <a:cubicBezTo>
                    <a:pt x="34" y="270"/>
                    <a:pt x="40" y="270"/>
                    <a:pt x="41" y="272"/>
                  </a:cubicBezTo>
                  <a:cubicBezTo>
                    <a:pt x="40" y="281"/>
                    <a:pt x="40" y="281"/>
                    <a:pt x="40" y="290"/>
                  </a:cubicBezTo>
                  <a:close/>
                  <a:moveTo>
                    <a:pt x="47" y="290"/>
                  </a:moveTo>
                  <a:cubicBezTo>
                    <a:pt x="47" y="284"/>
                    <a:pt x="47" y="278"/>
                    <a:pt x="47" y="272"/>
                  </a:cubicBezTo>
                  <a:cubicBezTo>
                    <a:pt x="48" y="272"/>
                    <a:pt x="49" y="272"/>
                    <a:pt x="50" y="272"/>
                  </a:cubicBezTo>
                  <a:cubicBezTo>
                    <a:pt x="55" y="274"/>
                    <a:pt x="51" y="285"/>
                    <a:pt x="54" y="291"/>
                  </a:cubicBezTo>
                  <a:cubicBezTo>
                    <a:pt x="51" y="291"/>
                    <a:pt x="49" y="290"/>
                    <a:pt x="47" y="290"/>
                  </a:cubicBezTo>
                  <a:close/>
                  <a:moveTo>
                    <a:pt x="70" y="291"/>
                  </a:moveTo>
                  <a:cubicBezTo>
                    <a:pt x="67" y="291"/>
                    <a:pt x="63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10" y="257"/>
                  </a:moveTo>
                  <a:cubicBezTo>
                    <a:pt x="22" y="223"/>
                    <a:pt x="43" y="199"/>
                    <a:pt x="56" y="166"/>
                  </a:cubicBezTo>
                  <a:cubicBezTo>
                    <a:pt x="125" y="185"/>
                    <a:pt x="191" y="167"/>
                    <a:pt x="264" y="167"/>
                  </a:cubicBezTo>
                  <a:cubicBezTo>
                    <a:pt x="273" y="183"/>
                    <a:pt x="279" y="203"/>
                    <a:pt x="285" y="226"/>
                  </a:cubicBezTo>
                  <a:cubicBezTo>
                    <a:pt x="286" y="232"/>
                    <a:pt x="289" y="242"/>
                    <a:pt x="288" y="246"/>
                  </a:cubicBezTo>
                  <a:cubicBezTo>
                    <a:pt x="283" y="256"/>
                    <a:pt x="246" y="255"/>
                    <a:pt x="233" y="257"/>
                  </a:cubicBezTo>
                  <a:cubicBezTo>
                    <a:pt x="191" y="262"/>
                    <a:pt x="137" y="266"/>
                    <a:pt x="85" y="265"/>
                  </a:cubicBezTo>
                  <a:cubicBezTo>
                    <a:pt x="58" y="265"/>
                    <a:pt x="28" y="264"/>
                    <a:pt x="10" y="257"/>
                  </a:cubicBezTo>
                  <a:close/>
                  <a:moveTo>
                    <a:pt x="87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8" y="282"/>
                    <a:pt x="76" y="273"/>
                  </a:cubicBezTo>
                  <a:cubicBezTo>
                    <a:pt x="81" y="271"/>
                    <a:pt x="82" y="273"/>
                    <a:pt x="87" y="273"/>
                  </a:cubicBezTo>
                  <a:cubicBezTo>
                    <a:pt x="87" y="279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4" y="272"/>
                  </a:cubicBezTo>
                  <a:cubicBezTo>
                    <a:pt x="98" y="275"/>
                    <a:pt x="102" y="270"/>
                    <a:pt x="106" y="274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2" y="291"/>
                  </a:cubicBezTo>
                  <a:cubicBezTo>
                    <a:pt x="109" y="286"/>
                    <a:pt x="113" y="282"/>
                    <a:pt x="112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8" y="290"/>
                  </a:moveTo>
                  <a:cubicBezTo>
                    <a:pt x="134" y="290"/>
                    <a:pt x="130" y="290"/>
                    <a:pt x="127" y="290"/>
                  </a:cubicBezTo>
                  <a:cubicBezTo>
                    <a:pt x="127" y="284"/>
                    <a:pt x="127" y="278"/>
                    <a:pt x="127" y="272"/>
                  </a:cubicBezTo>
                  <a:cubicBezTo>
                    <a:pt x="130" y="272"/>
                    <a:pt x="134" y="272"/>
                    <a:pt x="138" y="272"/>
                  </a:cubicBezTo>
                  <a:cubicBezTo>
                    <a:pt x="137" y="281"/>
                    <a:pt x="140" y="287"/>
                    <a:pt x="138" y="290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1"/>
                    <a:pt x="143" y="272"/>
                  </a:cubicBezTo>
                  <a:cubicBezTo>
                    <a:pt x="149" y="274"/>
                    <a:pt x="151" y="269"/>
                    <a:pt x="154" y="273"/>
                  </a:cubicBezTo>
                  <a:cubicBezTo>
                    <a:pt x="152" y="277"/>
                    <a:pt x="153" y="284"/>
                    <a:pt x="153" y="291"/>
                  </a:cubicBezTo>
                  <a:close/>
                  <a:moveTo>
                    <a:pt x="160" y="291"/>
                  </a:moveTo>
                  <a:cubicBezTo>
                    <a:pt x="160" y="284"/>
                    <a:pt x="160" y="278"/>
                    <a:pt x="160" y="271"/>
                  </a:cubicBezTo>
                  <a:cubicBezTo>
                    <a:pt x="163" y="271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0"/>
                  </a:cubicBezTo>
                  <a:cubicBezTo>
                    <a:pt x="166" y="289"/>
                    <a:pt x="163" y="290"/>
                    <a:pt x="160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9" y="287"/>
                    <a:pt x="179" y="290"/>
                  </a:cubicBezTo>
                  <a:cubicBezTo>
                    <a:pt x="176" y="286"/>
                    <a:pt x="176" y="278"/>
                    <a:pt x="176" y="270"/>
                  </a:cubicBezTo>
                  <a:cubicBezTo>
                    <a:pt x="189" y="265"/>
                    <a:pt x="186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8"/>
                  </a:cubicBezTo>
                  <a:cubicBezTo>
                    <a:pt x="204" y="263"/>
                    <a:pt x="202" y="276"/>
                    <a:pt x="203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79"/>
                    <a:pt x="208" y="273"/>
                    <a:pt x="207" y="267"/>
                  </a:cubicBezTo>
                  <a:cubicBezTo>
                    <a:pt x="212" y="268"/>
                    <a:pt x="215" y="265"/>
                    <a:pt x="221" y="266"/>
                  </a:cubicBezTo>
                  <a:cubicBezTo>
                    <a:pt x="221" y="272"/>
                    <a:pt x="221" y="278"/>
                    <a:pt x="221" y="284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" name="Freeform 1093"/>
            <p:cNvSpPr>
              <a:spLocks noEditPoints="1"/>
            </p:cNvSpPr>
            <p:nvPr/>
          </p:nvSpPr>
          <p:spPr bwMode="auto">
            <a:xfrm>
              <a:off x="7069295" y="904198"/>
              <a:ext cx="153295" cy="167894"/>
            </a:xfrm>
            <a:custGeom>
              <a:avLst/>
              <a:gdLst>
                <a:gd name="T0" fmla="*/ 24 w 41"/>
                <a:gd name="T1" fmla="*/ 0 h 45"/>
                <a:gd name="T2" fmla="*/ 0 w 41"/>
                <a:gd name="T3" fmla="*/ 35 h 45"/>
                <a:gd name="T4" fmla="*/ 40 w 41"/>
                <a:gd name="T5" fmla="*/ 39 h 45"/>
                <a:gd name="T6" fmla="*/ 30 w 41"/>
                <a:gd name="T7" fmla="*/ 0 h 45"/>
                <a:gd name="T8" fmla="*/ 24 w 41"/>
                <a:gd name="T9" fmla="*/ 0 h 45"/>
                <a:gd name="T10" fmla="*/ 11 w 41"/>
                <a:gd name="T11" fmla="*/ 32 h 45"/>
                <a:gd name="T12" fmla="*/ 24 w 41"/>
                <a:gd name="T13" fmla="*/ 11 h 45"/>
                <a:gd name="T14" fmla="*/ 34 w 41"/>
                <a:gd name="T15" fmla="*/ 34 h 45"/>
                <a:gd name="T16" fmla="*/ 11 w 41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24" y="0"/>
                  </a:moveTo>
                  <a:cubicBezTo>
                    <a:pt x="19" y="14"/>
                    <a:pt x="7" y="22"/>
                    <a:pt x="0" y="35"/>
                  </a:cubicBezTo>
                  <a:cubicBezTo>
                    <a:pt x="10" y="42"/>
                    <a:pt x="33" y="45"/>
                    <a:pt x="40" y="39"/>
                  </a:cubicBezTo>
                  <a:cubicBezTo>
                    <a:pt x="41" y="22"/>
                    <a:pt x="30" y="11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2"/>
                  </a:moveTo>
                  <a:cubicBezTo>
                    <a:pt x="13" y="23"/>
                    <a:pt x="23" y="21"/>
                    <a:pt x="24" y="11"/>
                  </a:cubicBezTo>
                  <a:cubicBezTo>
                    <a:pt x="30" y="16"/>
                    <a:pt x="31" y="26"/>
                    <a:pt x="34" y="34"/>
                  </a:cubicBezTo>
                  <a:cubicBezTo>
                    <a:pt x="25" y="35"/>
                    <a:pt x="19" y="33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Freeform 1094"/>
            <p:cNvSpPr>
              <a:spLocks noEditPoints="1"/>
            </p:cNvSpPr>
            <p:nvPr/>
          </p:nvSpPr>
          <p:spPr bwMode="auto">
            <a:xfrm>
              <a:off x="10463659" y="1023428"/>
              <a:ext cx="968428" cy="1090089"/>
            </a:xfrm>
            <a:custGeom>
              <a:avLst/>
              <a:gdLst>
                <a:gd name="T0" fmla="*/ 30 w 260"/>
                <a:gd name="T1" fmla="*/ 10 h 292"/>
                <a:gd name="T2" fmla="*/ 6 w 260"/>
                <a:gd name="T3" fmla="*/ 231 h 292"/>
                <a:gd name="T4" fmla="*/ 1 w 260"/>
                <a:gd name="T5" fmla="*/ 245 h 292"/>
                <a:gd name="T6" fmla="*/ 22 w 260"/>
                <a:gd name="T7" fmla="*/ 247 h 292"/>
                <a:gd name="T8" fmla="*/ 19 w 260"/>
                <a:gd name="T9" fmla="*/ 271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3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9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8 h 292"/>
                <a:gd name="T32" fmla="*/ 30 w 260"/>
                <a:gd name="T33" fmla="*/ 10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4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6 h 292"/>
                <a:gd name="T56" fmla="*/ 204 w 260"/>
                <a:gd name="T57" fmla="*/ 256 h 292"/>
                <a:gd name="T58" fmla="*/ 116 w 260"/>
                <a:gd name="T59" fmla="*/ 264 h 292"/>
                <a:gd name="T60" fmla="*/ 26 w 260"/>
                <a:gd name="T61" fmla="*/ 267 h 292"/>
                <a:gd name="T62" fmla="*/ 29 w 260"/>
                <a:gd name="T63" fmla="*/ 246 h 292"/>
                <a:gd name="T64" fmla="*/ 189 w 260"/>
                <a:gd name="T65" fmla="*/ 242 h 292"/>
                <a:gd name="T66" fmla="*/ 192 w 260"/>
                <a:gd name="T67" fmla="*/ 181 h 292"/>
                <a:gd name="T68" fmla="*/ 196 w 260"/>
                <a:gd name="T69" fmla="*/ 143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1 h 292"/>
                <a:gd name="T80" fmla="*/ 185 w 260"/>
                <a:gd name="T81" fmla="*/ 235 h 292"/>
                <a:gd name="T82" fmla="*/ 12 w 260"/>
                <a:gd name="T83" fmla="*/ 239 h 292"/>
                <a:gd name="T84" fmla="*/ 25 w 260"/>
                <a:gd name="T85" fmla="*/ 175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10"/>
                  </a:moveTo>
                  <a:cubicBezTo>
                    <a:pt x="23" y="81"/>
                    <a:pt x="27" y="171"/>
                    <a:pt x="6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5" y="249"/>
                    <a:pt x="19" y="244"/>
                    <a:pt x="22" y="247"/>
                  </a:cubicBezTo>
                  <a:cubicBezTo>
                    <a:pt x="19" y="255"/>
                    <a:pt x="20" y="260"/>
                    <a:pt x="19" y="271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90"/>
                    <a:pt x="225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0" y="126"/>
                    <a:pt x="254" y="82"/>
                    <a:pt x="254" y="36"/>
                  </a:cubicBezTo>
                  <a:cubicBezTo>
                    <a:pt x="250" y="32"/>
                    <a:pt x="241" y="33"/>
                    <a:pt x="237" y="30"/>
                  </a:cubicBezTo>
                  <a:cubicBezTo>
                    <a:pt x="235" y="25"/>
                    <a:pt x="240" y="22"/>
                    <a:pt x="237" y="19"/>
                  </a:cubicBezTo>
                  <a:cubicBezTo>
                    <a:pt x="232" y="19"/>
                    <a:pt x="228" y="19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8"/>
                  </a:cubicBezTo>
                  <a:cubicBezTo>
                    <a:pt x="53" y="8"/>
                    <a:pt x="41" y="6"/>
                    <a:pt x="30" y="10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8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19" y="203"/>
                    <a:pt x="229" y="119"/>
                    <a:pt x="235" y="43"/>
                  </a:cubicBezTo>
                  <a:cubicBezTo>
                    <a:pt x="236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6"/>
                  </a:cubicBezTo>
                  <a:cubicBezTo>
                    <a:pt x="226" y="103"/>
                    <a:pt x="214" y="183"/>
                    <a:pt x="204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7" y="262"/>
                    <a:pt x="27" y="253"/>
                    <a:pt x="29" y="246"/>
                  </a:cubicBezTo>
                  <a:cubicBezTo>
                    <a:pt x="85" y="240"/>
                    <a:pt x="147" y="258"/>
                    <a:pt x="189" y="242"/>
                  </a:cubicBezTo>
                  <a:cubicBezTo>
                    <a:pt x="198" y="225"/>
                    <a:pt x="191" y="202"/>
                    <a:pt x="192" y="181"/>
                  </a:cubicBezTo>
                  <a:cubicBezTo>
                    <a:pt x="192" y="169"/>
                    <a:pt x="194" y="156"/>
                    <a:pt x="196" y="143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1095"/>
            <p:cNvSpPr>
              <a:spLocks/>
            </p:cNvSpPr>
            <p:nvPr/>
          </p:nvSpPr>
          <p:spPr bwMode="auto">
            <a:xfrm>
              <a:off x="8327277" y="1008828"/>
              <a:ext cx="111929" cy="116795"/>
            </a:xfrm>
            <a:custGeom>
              <a:avLst/>
              <a:gdLst>
                <a:gd name="T0" fmla="*/ 9 w 30"/>
                <a:gd name="T1" fmla="*/ 21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1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3"/>
                    <a:pt x="30" y="1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4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1096"/>
            <p:cNvSpPr>
              <a:spLocks noEditPoints="1"/>
            </p:cNvSpPr>
            <p:nvPr/>
          </p:nvSpPr>
          <p:spPr bwMode="auto">
            <a:xfrm>
              <a:off x="8310245" y="989362"/>
              <a:ext cx="905164" cy="995194"/>
            </a:xfrm>
            <a:custGeom>
              <a:avLst/>
              <a:gdLst>
                <a:gd name="T0" fmla="*/ 216 w 243"/>
                <a:gd name="T1" fmla="*/ 221 h 266"/>
                <a:gd name="T2" fmla="*/ 96 w 243"/>
                <a:gd name="T3" fmla="*/ 10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9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4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5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3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8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2 h 266"/>
                <a:gd name="T56" fmla="*/ 66 w 243"/>
                <a:gd name="T57" fmla="*/ 83 h 266"/>
                <a:gd name="T58" fmla="*/ 46 w 243"/>
                <a:gd name="T59" fmla="*/ 102 h 266"/>
                <a:gd name="T60" fmla="*/ 76 w 243"/>
                <a:gd name="T61" fmla="*/ 139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3 h 266"/>
                <a:gd name="T84" fmla="*/ 115 w 243"/>
                <a:gd name="T85" fmla="*/ 122 h 266"/>
                <a:gd name="T86" fmla="*/ 180 w 243"/>
                <a:gd name="T87" fmla="*/ 143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3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1"/>
                  </a:cubicBezTo>
                  <a:cubicBezTo>
                    <a:pt x="243" y="179"/>
                    <a:pt x="238" y="111"/>
                    <a:pt x="215" y="70"/>
                  </a:cubicBezTo>
                  <a:cubicBezTo>
                    <a:pt x="193" y="31"/>
                    <a:pt x="151" y="0"/>
                    <a:pt x="96" y="10"/>
                  </a:cubicBezTo>
                  <a:cubicBezTo>
                    <a:pt x="83" y="15"/>
                    <a:pt x="69" y="22"/>
                    <a:pt x="61" y="31"/>
                  </a:cubicBezTo>
                  <a:cubicBezTo>
                    <a:pt x="31" y="60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6"/>
                    <a:pt x="43" y="228"/>
                  </a:cubicBezTo>
                  <a:cubicBezTo>
                    <a:pt x="45" y="231"/>
                    <a:pt x="46" y="235"/>
                    <a:pt x="48" y="237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50"/>
                  </a:moveTo>
                  <a:cubicBezTo>
                    <a:pt x="159" y="246"/>
                    <a:pt x="158" y="243"/>
                    <a:pt x="159" y="239"/>
                  </a:cubicBezTo>
                  <a:cubicBezTo>
                    <a:pt x="170" y="239"/>
                    <a:pt x="171" y="234"/>
                    <a:pt x="174" y="228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6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6"/>
                  </a:cubicBezTo>
                  <a:cubicBezTo>
                    <a:pt x="215" y="174"/>
                    <a:pt x="209" y="157"/>
                    <a:pt x="226" y="164"/>
                  </a:cubicBezTo>
                  <a:cubicBezTo>
                    <a:pt x="225" y="210"/>
                    <a:pt x="199" y="240"/>
                    <a:pt x="160" y="250"/>
                  </a:cubicBezTo>
                  <a:close/>
                  <a:moveTo>
                    <a:pt x="159" y="32"/>
                  </a:moveTo>
                  <a:cubicBezTo>
                    <a:pt x="160" y="32"/>
                    <a:pt x="160" y="28"/>
                    <a:pt x="160" y="26"/>
                  </a:cubicBezTo>
                  <a:cubicBezTo>
                    <a:pt x="182" y="36"/>
                    <a:pt x="195" y="54"/>
                    <a:pt x="208" y="72"/>
                  </a:cubicBezTo>
                  <a:cubicBezTo>
                    <a:pt x="206" y="74"/>
                    <a:pt x="199" y="69"/>
                    <a:pt x="195" y="68"/>
                  </a:cubicBezTo>
                  <a:cubicBezTo>
                    <a:pt x="192" y="69"/>
                    <a:pt x="189" y="71"/>
                    <a:pt x="187" y="75"/>
                  </a:cubicBezTo>
                  <a:cubicBezTo>
                    <a:pt x="187" y="78"/>
                    <a:pt x="186" y="83"/>
                    <a:pt x="190" y="83"/>
                  </a:cubicBezTo>
                  <a:cubicBezTo>
                    <a:pt x="185" y="86"/>
                    <a:pt x="185" y="94"/>
                    <a:pt x="176" y="92"/>
                  </a:cubicBezTo>
                  <a:cubicBezTo>
                    <a:pt x="178" y="88"/>
                    <a:pt x="179" y="80"/>
                    <a:pt x="175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1" y="66"/>
                    <a:pt x="175" y="62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4"/>
                  </a:cubicBezTo>
                  <a:cubicBezTo>
                    <a:pt x="140" y="60"/>
                    <a:pt x="151" y="57"/>
                    <a:pt x="152" y="53"/>
                  </a:cubicBezTo>
                  <a:cubicBezTo>
                    <a:pt x="153" y="44"/>
                    <a:pt x="146" y="31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7"/>
                    <a:pt x="139" y="40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1"/>
                  </a:cubicBezTo>
                  <a:cubicBezTo>
                    <a:pt x="154" y="70"/>
                    <a:pt x="158" y="52"/>
                    <a:pt x="168" y="60"/>
                  </a:cubicBezTo>
                  <a:cubicBezTo>
                    <a:pt x="166" y="67"/>
                    <a:pt x="157" y="66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6"/>
                    <a:pt x="174" y="99"/>
                  </a:cubicBezTo>
                  <a:cubicBezTo>
                    <a:pt x="187" y="100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9"/>
                    <a:pt x="218" y="95"/>
                    <a:pt x="220" y="102"/>
                  </a:cubicBezTo>
                  <a:cubicBezTo>
                    <a:pt x="210" y="104"/>
                    <a:pt x="216" y="116"/>
                    <a:pt x="212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9" y="120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1"/>
                  </a:cubicBezTo>
                  <a:cubicBezTo>
                    <a:pt x="109" y="71"/>
                    <a:pt x="115" y="60"/>
                    <a:pt x="111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6" y="21"/>
                    <a:pt x="146" y="21"/>
                    <a:pt x="153" y="23"/>
                  </a:cubicBezTo>
                  <a:close/>
                  <a:moveTo>
                    <a:pt x="39" y="213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3"/>
                    <a:pt x="38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8" y="54"/>
                    <a:pt x="52" y="62"/>
                    <a:pt x="55" y="64"/>
                  </a:cubicBezTo>
                  <a:cubicBezTo>
                    <a:pt x="59" y="73"/>
                    <a:pt x="65" y="75"/>
                    <a:pt x="66" y="83"/>
                  </a:cubicBezTo>
                  <a:cubicBezTo>
                    <a:pt x="71" y="94"/>
                    <a:pt x="88" y="94"/>
                    <a:pt x="89" y="108"/>
                  </a:cubicBezTo>
                  <a:cubicBezTo>
                    <a:pt x="75" y="103"/>
                    <a:pt x="61" y="98"/>
                    <a:pt x="46" y="102"/>
                  </a:cubicBezTo>
                  <a:cubicBezTo>
                    <a:pt x="42" y="107"/>
                    <a:pt x="50" y="119"/>
                    <a:pt x="42" y="127"/>
                  </a:cubicBezTo>
                  <a:cubicBezTo>
                    <a:pt x="46" y="141"/>
                    <a:pt x="61" y="145"/>
                    <a:pt x="76" y="139"/>
                  </a:cubicBezTo>
                  <a:cubicBezTo>
                    <a:pt x="79" y="155"/>
                    <a:pt x="89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9"/>
                    <a:pt x="47" y="171"/>
                  </a:cubicBezTo>
                  <a:cubicBezTo>
                    <a:pt x="52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9" y="213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8"/>
                    <a:pt x="49" y="220"/>
                    <a:pt x="52" y="221"/>
                  </a:cubicBezTo>
                  <a:cubicBezTo>
                    <a:pt x="69" y="218"/>
                    <a:pt x="62" y="186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9"/>
                    <a:pt x="116" y="166"/>
                    <a:pt x="114" y="158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4"/>
                    <a:pt x="84" y="135"/>
                    <a:pt x="77" y="132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20"/>
                    <a:pt x="51" y="109"/>
                  </a:cubicBezTo>
                  <a:cubicBezTo>
                    <a:pt x="66" y="104"/>
                    <a:pt x="78" y="113"/>
                    <a:pt x="90" y="115"/>
                  </a:cubicBezTo>
                  <a:cubicBezTo>
                    <a:pt x="104" y="102"/>
                    <a:pt x="83" y="88"/>
                    <a:pt x="73" y="81"/>
                  </a:cubicBezTo>
                  <a:cubicBezTo>
                    <a:pt x="72" y="73"/>
                    <a:pt x="66" y="68"/>
                    <a:pt x="62" y="63"/>
                  </a:cubicBezTo>
                  <a:cubicBezTo>
                    <a:pt x="63" y="54"/>
                    <a:pt x="60" y="49"/>
                    <a:pt x="58" y="43"/>
                  </a:cubicBezTo>
                  <a:cubicBezTo>
                    <a:pt x="74" y="27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5" y="69"/>
                    <a:pt x="99" y="73"/>
                    <a:pt x="97" y="81"/>
                  </a:cubicBezTo>
                  <a:cubicBezTo>
                    <a:pt x="104" y="94"/>
                    <a:pt x="117" y="100"/>
                    <a:pt x="115" y="122"/>
                  </a:cubicBezTo>
                  <a:cubicBezTo>
                    <a:pt x="119" y="134"/>
                    <a:pt x="132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5"/>
                    <a:pt x="213" y="156"/>
                  </a:cubicBezTo>
                  <a:cubicBezTo>
                    <a:pt x="204" y="162"/>
                    <a:pt x="207" y="170"/>
                    <a:pt x="208" y="183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3"/>
                  </a:cubicBezTo>
                  <a:cubicBezTo>
                    <a:pt x="163" y="193"/>
                    <a:pt x="159" y="201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5"/>
                  </a:cubicBezTo>
                  <a:cubicBezTo>
                    <a:pt x="68" y="228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3"/>
                    <a:pt x="133" y="253"/>
                  </a:cubicBezTo>
                  <a:cubicBezTo>
                    <a:pt x="114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1097"/>
            <p:cNvSpPr>
              <a:spLocks/>
            </p:cNvSpPr>
            <p:nvPr/>
          </p:nvSpPr>
          <p:spPr bwMode="auto">
            <a:xfrm>
              <a:off x="9108347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1098"/>
            <p:cNvSpPr>
              <a:spLocks/>
            </p:cNvSpPr>
            <p:nvPr/>
          </p:nvSpPr>
          <p:spPr bwMode="auto">
            <a:xfrm>
              <a:off x="9040216" y="1038027"/>
              <a:ext cx="82730" cy="116795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2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9"/>
                    <a:pt x="21" y="21"/>
                    <a:pt x="21" y="16"/>
                  </a:cubicBezTo>
                  <a:cubicBezTo>
                    <a:pt x="16" y="10"/>
                    <a:pt x="11" y="4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3"/>
                    <a:pt x="14" y="14"/>
                    <a:pt x="17" y="22"/>
                  </a:cubicBezTo>
                  <a:cubicBezTo>
                    <a:pt x="17" y="26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099"/>
            <p:cNvSpPr>
              <a:spLocks noEditPoints="1"/>
            </p:cNvSpPr>
            <p:nvPr/>
          </p:nvSpPr>
          <p:spPr bwMode="auto">
            <a:xfrm>
              <a:off x="62760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6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7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6" y="41"/>
                    <a:pt x="17" y="43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2" y="35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" name="Freeform 1100"/>
            <p:cNvSpPr>
              <a:spLocks/>
            </p:cNvSpPr>
            <p:nvPr/>
          </p:nvSpPr>
          <p:spPr bwMode="auto">
            <a:xfrm>
              <a:off x="10653451" y="1128056"/>
              <a:ext cx="552345" cy="102196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2 h 27"/>
                <a:gd name="T4" fmla="*/ 83 w 148"/>
                <a:gd name="T5" fmla="*/ 18 h 27"/>
                <a:gd name="T6" fmla="*/ 112 w 148"/>
                <a:gd name="T7" fmla="*/ 15 h 27"/>
                <a:gd name="T8" fmla="*/ 125 w 148"/>
                <a:gd name="T9" fmla="*/ 21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6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2"/>
                    <a:pt x="52" y="22"/>
                  </a:cubicBezTo>
                  <a:cubicBezTo>
                    <a:pt x="63" y="22"/>
                    <a:pt x="71" y="15"/>
                    <a:pt x="83" y="18"/>
                  </a:cubicBezTo>
                  <a:cubicBezTo>
                    <a:pt x="93" y="27"/>
                    <a:pt x="105" y="20"/>
                    <a:pt x="112" y="15"/>
                  </a:cubicBezTo>
                  <a:cubicBezTo>
                    <a:pt x="118" y="16"/>
                    <a:pt x="119" y="20"/>
                    <a:pt x="125" y="21"/>
                  </a:cubicBezTo>
                  <a:cubicBezTo>
                    <a:pt x="132" y="16"/>
                    <a:pt x="144" y="16"/>
                    <a:pt x="148" y="8"/>
                  </a:cubicBezTo>
                  <a:cubicBezTo>
                    <a:pt x="140" y="5"/>
                    <a:pt x="132" y="12"/>
                    <a:pt x="125" y="13"/>
                  </a:cubicBezTo>
                  <a:cubicBezTo>
                    <a:pt x="116" y="0"/>
                    <a:pt x="106" y="12"/>
                    <a:pt x="96" y="16"/>
                  </a:cubicBezTo>
                  <a:cubicBezTo>
                    <a:pt x="85" y="4"/>
                    <a:pt x="64" y="16"/>
                    <a:pt x="46" y="13"/>
                  </a:cubicBezTo>
                  <a:cubicBezTo>
                    <a:pt x="41" y="12"/>
                    <a:pt x="37" y="9"/>
                    <a:pt x="32" y="8"/>
                  </a:cubicBezTo>
                  <a:cubicBezTo>
                    <a:pt x="26" y="8"/>
                    <a:pt x="19" y="13"/>
                    <a:pt x="13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4" y="27"/>
                    <a:pt x="21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" name="Freeform 1101"/>
            <p:cNvSpPr>
              <a:spLocks/>
            </p:cNvSpPr>
            <p:nvPr/>
          </p:nvSpPr>
          <p:spPr bwMode="auto">
            <a:xfrm>
              <a:off x="8655765" y="2439570"/>
              <a:ext cx="172761" cy="209258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102"/>
            <p:cNvSpPr>
              <a:spLocks noEditPoints="1"/>
            </p:cNvSpPr>
            <p:nvPr/>
          </p:nvSpPr>
          <p:spPr bwMode="auto">
            <a:xfrm>
              <a:off x="11473453" y="1205919"/>
              <a:ext cx="262790" cy="871098"/>
            </a:xfrm>
            <a:custGeom>
              <a:avLst/>
              <a:gdLst>
                <a:gd name="T0" fmla="*/ 66 w 70"/>
                <a:gd name="T1" fmla="*/ 69 h 233"/>
                <a:gd name="T2" fmla="*/ 61 w 70"/>
                <a:gd name="T3" fmla="*/ 60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8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69 h 233"/>
                <a:gd name="T22" fmla="*/ 21 w 70"/>
                <a:gd name="T23" fmla="*/ 36 h 233"/>
                <a:gd name="T24" fmla="*/ 42 w 70"/>
                <a:gd name="T25" fmla="*/ 36 h 233"/>
                <a:gd name="T26" fmla="*/ 55 w 70"/>
                <a:gd name="T27" fmla="*/ 64 h 233"/>
                <a:gd name="T28" fmla="*/ 17 w 70"/>
                <a:gd name="T29" fmla="*/ 68 h 233"/>
                <a:gd name="T30" fmla="*/ 21 w 70"/>
                <a:gd name="T31" fmla="*/ 36 h 233"/>
                <a:gd name="T32" fmla="*/ 32 w 70"/>
                <a:gd name="T33" fmla="*/ 77 h 233"/>
                <a:gd name="T34" fmla="*/ 44 w 70"/>
                <a:gd name="T35" fmla="*/ 74 h 233"/>
                <a:gd name="T36" fmla="*/ 45 w 70"/>
                <a:gd name="T37" fmla="*/ 164 h 233"/>
                <a:gd name="T38" fmla="*/ 41 w 70"/>
                <a:gd name="T39" fmla="*/ 179 h 233"/>
                <a:gd name="T40" fmla="*/ 36 w 70"/>
                <a:gd name="T41" fmla="*/ 172 h 233"/>
                <a:gd name="T42" fmla="*/ 32 w 70"/>
                <a:gd name="T43" fmla="*/ 77 h 233"/>
                <a:gd name="T44" fmla="*/ 17 w 70"/>
                <a:gd name="T45" fmla="*/ 76 h 233"/>
                <a:gd name="T46" fmla="*/ 25 w 70"/>
                <a:gd name="T47" fmla="*/ 76 h 233"/>
                <a:gd name="T48" fmla="*/ 31 w 70"/>
                <a:gd name="T49" fmla="*/ 180 h 233"/>
                <a:gd name="T50" fmla="*/ 14 w 70"/>
                <a:gd name="T51" fmla="*/ 180 h 233"/>
                <a:gd name="T52" fmla="*/ 17 w 70"/>
                <a:gd name="T53" fmla="*/ 76 h 233"/>
                <a:gd name="T54" fmla="*/ 46 w 70"/>
                <a:gd name="T55" fmla="*/ 188 h 233"/>
                <a:gd name="T56" fmla="*/ 61 w 70"/>
                <a:gd name="T57" fmla="*/ 191 h 233"/>
                <a:gd name="T58" fmla="*/ 35 w 70"/>
                <a:gd name="T59" fmla="*/ 195 h 233"/>
                <a:gd name="T60" fmla="*/ 12 w 70"/>
                <a:gd name="T61" fmla="*/ 188 h 233"/>
                <a:gd name="T62" fmla="*/ 46 w 70"/>
                <a:gd name="T63" fmla="*/ 188 h 233"/>
                <a:gd name="T64" fmla="*/ 55 w 70"/>
                <a:gd name="T65" fmla="*/ 222 h 233"/>
                <a:gd name="T66" fmla="*/ 15 w 70"/>
                <a:gd name="T67" fmla="*/ 220 h 233"/>
                <a:gd name="T68" fmla="*/ 12 w 70"/>
                <a:gd name="T69" fmla="*/ 201 h 233"/>
                <a:gd name="T70" fmla="*/ 61 w 70"/>
                <a:gd name="T71" fmla="*/ 204 h 233"/>
                <a:gd name="T72" fmla="*/ 55 w 70"/>
                <a:gd name="T73" fmla="*/ 222 h 233"/>
                <a:gd name="T74" fmla="*/ 61 w 70"/>
                <a:gd name="T75" fmla="*/ 164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4 h 233"/>
                <a:gd name="T86" fmla="*/ 61 w 70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69"/>
                  </a:moveTo>
                  <a:cubicBezTo>
                    <a:pt x="66" y="66"/>
                    <a:pt x="62" y="64"/>
                    <a:pt x="61" y="60"/>
                  </a:cubicBezTo>
                  <a:cubicBezTo>
                    <a:pt x="50" y="40"/>
                    <a:pt x="42" y="17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1"/>
                    <a:pt x="19" y="24"/>
                    <a:pt x="15" y="38"/>
                  </a:cubicBezTo>
                  <a:cubicBezTo>
                    <a:pt x="12" y="50"/>
                    <a:pt x="11" y="65"/>
                    <a:pt x="7" y="72"/>
                  </a:cubicBezTo>
                  <a:cubicBezTo>
                    <a:pt x="14" y="125"/>
                    <a:pt x="0" y="183"/>
                    <a:pt x="7" y="224"/>
                  </a:cubicBezTo>
                  <a:cubicBezTo>
                    <a:pt x="18" y="232"/>
                    <a:pt x="44" y="233"/>
                    <a:pt x="61" y="228"/>
                  </a:cubicBezTo>
                  <a:cubicBezTo>
                    <a:pt x="70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6" y="69"/>
                  </a:cubicBezTo>
                  <a:close/>
                  <a:moveTo>
                    <a:pt x="21" y="36"/>
                  </a:moveTo>
                  <a:cubicBezTo>
                    <a:pt x="25" y="36"/>
                    <a:pt x="37" y="34"/>
                    <a:pt x="42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1" y="67"/>
                    <a:pt x="30" y="71"/>
                    <a:pt x="17" y="68"/>
                  </a:cubicBezTo>
                  <a:cubicBezTo>
                    <a:pt x="16" y="58"/>
                    <a:pt x="19" y="48"/>
                    <a:pt x="21" y="36"/>
                  </a:cubicBezTo>
                  <a:close/>
                  <a:moveTo>
                    <a:pt x="32" y="77"/>
                  </a:moveTo>
                  <a:cubicBezTo>
                    <a:pt x="35" y="75"/>
                    <a:pt x="39" y="74"/>
                    <a:pt x="44" y="74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6" y="172"/>
                  </a:cubicBezTo>
                  <a:cubicBezTo>
                    <a:pt x="31" y="138"/>
                    <a:pt x="41" y="114"/>
                    <a:pt x="32" y="77"/>
                  </a:cubicBezTo>
                  <a:close/>
                  <a:moveTo>
                    <a:pt x="17" y="76"/>
                  </a:moveTo>
                  <a:cubicBezTo>
                    <a:pt x="19" y="76"/>
                    <a:pt x="22" y="76"/>
                    <a:pt x="25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5" y="180"/>
                    <a:pt x="19" y="180"/>
                    <a:pt x="14" y="180"/>
                  </a:cubicBezTo>
                  <a:cubicBezTo>
                    <a:pt x="11" y="155"/>
                    <a:pt x="19" y="113"/>
                    <a:pt x="17" y="76"/>
                  </a:cubicBezTo>
                  <a:close/>
                  <a:moveTo>
                    <a:pt x="46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2" y="188"/>
                  </a:cubicBezTo>
                  <a:cubicBezTo>
                    <a:pt x="26" y="190"/>
                    <a:pt x="34" y="188"/>
                    <a:pt x="46" y="188"/>
                  </a:cubicBezTo>
                  <a:close/>
                  <a:moveTo>
                    <a:pt x="55" y="222"/>
                  </a:moveTo>
                  <a:cubicBezTo>
                    <a:pt x="42" y="224"/>
                    <a:pt x="30" y="222"/>
                    <a:pt x="15" y="220"/>
                  </a:cubicBezTo>
                  <a:cubicBezTo>
                    <a:pt x="13" y="215"/>
                    <a:pt x="14" y="206"/>
                    <a:pt x="12" y="201"/>
                  </a:cubicBezTo>
                  <a:cubicBezTo>
                    <a:pt x="32" y="201"/>
                    <a:pt x="40" y="204"/>
                    <a:pt x="61" y="204"/>
                  </a:cubicBezTo>
                  <a:cubicBezTo>
                    <a:pt x="62" y="213"/>
                    <a:pt x="58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49" y="176"/>
                    <a:pt x="52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6" y="72"/>
                  </a:cubicBezTo>
                  <a:cubicBezTo>
                    <a:pt x="58" y="72"/>
                    <a:pt x="59" y="73"/>
                    <a:pt x="59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" name="Freeform 1103"/>
            <p:cNvSpPr>
              <a:spLocks/>
            </p:cNvSpPr>
            <p:nvPr/>
          </p:nvSpPr>
          <p:spPr bwMode="auto">
            <a:xfrm>
              <a:off x="61032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8 w 221"/>
                <a:gd name="T3" fmla="*/ 308 h 316"/>
                <a:gd name="T4" fmla="*/ 135 w 221"/>
                <a:gd name="T5" fmla="*/ 273 h 316"/>
                <a:gd name="T6" fmla="*/ 194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1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7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99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3 w 221"/>
                <a:gd name="T51" fmla="*/ 155 h 316"/>
                <a:gd name="T52" fmla="*/ 186 w 221"/>
                <a:gd name="T53" fmla="*/ 158 h 316"/>
                <a:gd name="T54" fmla="*/ 202 w 221"/>
                <a:gd name="T55" fmla="*/ 175 h 316"/>
                <a:gd name="T56" fmla="*/ 193 w 221"/>
                <a:gd name="T57" fmla="*/ 209 h 316"/>
                <a:gd name="T58" fmla="*/ 173 w 221"/>
                <a:gd name="T59" fmla="*/ 210 h 316"/>
                <a:gd name="T60" fmla="*/ 190 w 221"/>
                <a:gd name="T61" fmla="*/ 225 h 316"/>
                <a:gd name="T62" fmla="*/ 140 w 221"/>
                <a:gd name="T63" fmla="*/ 266 h 316"/>
                <a:gd name="T64" fmla="*/ 128 w 221"/>
                <a:gd name="T65" fmla="*/ 262 h 316"/>
                <a:gd name="T66" fmla="*/ 110 w 221"/>
                <a:gd name="T67" fmla="*/ 294 h 316"/>
                <a:gd name="T68" fmla="*/ 70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6" y="298"/>
                    <a:pt x="69" y="306"/>
                    <a:pt x="78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6"/>
                    <a:pt x="188" y="93"/>
                  </a:cubicBezTo>
                  <a:cubicBezTo>
                    <a:pt x="180" y="87"/>
                    <a:pt x="169" y="88"/>
                    <a:pt x="161" y="84"/>
                  </a:cubicBezTo>
                  <a:cubicBezTo>
                    <a:pt x="177" y="55"/>
                    <a:pt x="157" y="23"/>
                    <a:pt x="123" y="27"/>
                  </a:cubicBezTo>
                  <a:cubicBezTo>
                    <a:pt x="112" y="20"/>
                    <a:pt x="109" y="5"/>
                    <a:pt x="97" y="0"/>
                  </a:cubicBezTo>
                  <a:cubicBezTo>
                    <a:pt x="88" y="6"/>
                    <a:pt x="95" y="20"/>
                    <a:pt x="89" y="29"/>
                  </a:cubicBezTo>
                  <a:cubicBezTo>
                    <a:pt x="68" y="17"/>
                    <a:pt x="31" y="26"/>
                    <a:pt x="37" y="55"/>
                  </a:cubicBezTo>
                  <a:cubicBezTo>
                    <a:pt x="26" y="48"/>
                    <a:pt x="9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5"/>
                    <a:pt x="3" y="61"/>
                    <a:pt x="5" y="58"/>
                  </a:cubicBezTo>
                  <a:cubicBezTo>
                    <a:pt x="19" y="51"/>
                    <a:pt x="35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2" y="31"/>
                    <a:pt x="93" y="43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20"/>
                    <a:pt x="112" y="33"/>
                    <a:pt x="122" y="39"/>
                  </a:cubicBezTo>
                  <a:cubicBezTo>
                    <a:pt x="135" y="36"/>
                    <a:pt x="146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1" y="150"/>
                    <a:pt x="175" y="150"/>
                    <a:pt x="173" y="155"/>
                  </a:cubicBezTo>
                  <a:cubicBezTo>
                    <a:pt x="176" y="161"/>
                    <a:pt x="179" y="157"/>
                    <a:pt x="186" y="158"/>
                  </a:cubicBezTo>
                  <a:cubicBezTo>
                    <a:pt x="191" y="162"/>
                    <a:pt x="200" y="165"/>
                    <a:pt x="202" y="175"/>
                  </a:cubicBezTo>
                  <a:cubicBezTo>
                    <a:pt x="205" y="186"/>
                    <a:pt x="200" y="204"/>
                    <a:pt x="193" y="209"/>
                  </a:cubicBezTo>
                  <a:cubicBezTo>
                    <a:pt x="186" y="213"/>
                    <a:pt x="182" y="209"/>
                    <a:pt x="173" y="210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7"/>
                    <a:pt x="169" y="278"/>
                    <a:pt x="140" y="266"/>
                  </a:cubicBezTo>
                  <a:cubicBezTo>
                    <a:pt x="136" y="265"/>
                    <a:pt x="133" y="261"/>
                    <a:pt x="128" y="262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0" y="293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Freeform 1104"/>
            <p:cNvSpPr>
              <a:spLocks/>
            </p:cNvSpPr>
            <p:nvPr/>
          </p:nvSpPr>
          <p:spPr bwMode="auto">
            <a:xfrm>
              <a:off x="6103299" y="1502774"/>
              <a:ext cx="60832" cy="5839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5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5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105"/>
            <p:cNvSpPr>
              <a:spLocks/>
            </p:cNvSpPr>
            <p:nvPr/>
          </p:nvSpPr>
          <p:spPr bwMode="auto">
            <a:xfrm>
              <a:off x="61032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Freeform 1106"/>
            <p:cNvSpPr>
              <a:spLocks/>
            </p:cNvSpPr>
            <p:nvPr/>
          </p:nvSpPr>
          <p:spPr bwMode="auto">
            <a:xfrm>
              <a:off x="61032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" name="Freeform 1107"/>
            <p:cNvSpPr>
              <a:spLocks/>
            </p:cNvSpPr>
            <p:nvPr/>
          </p:nvSpPr>
          <p:spPr bwMode="auto">
            <a:xfrm>
              <a:off x="10648585" y="1252152"/>
              <a:ext cx="530446" cy="97329"/>
            </a:xfrm>
            <a:custGeom>
              <a:avLst/>
              <a:gdLst>
                <a:gd name="T0" fmla="*/ 40 w 142"/>
                <a:gd name="T1" fmla="*/ 7 h 26"/>
                <a:gd name="T2" fmla="*/ 75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7 w 142"/>
                <a:gd name="T15" fmla="*/ 8 h 26"/>
                <a:gd name="T16" fmla="*/ 40 w 142"/>
                <a:gd name="T17" fmla="*/ 0 h 26"/>
                <a:gd name="T18" fmla="*/ 15 w 142"/>
                <a:gd name="T19" fmla="*/ 12 h 26"/>
                <a:gd name="T20" fmla="*/ 0 w 142"/>
                <a:gd name="T21" fmla="*/ 8 h 26"/>
                <a:gd name="T22" fmla="*/ 40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0" y="7"/>
                  </a:moveTo>
                  <a:cubicBezTo>
                    <a:pt x="47" y="17"/>
                    <a:pt x="65" y="17"/>
                    <a:pt x="75" y="10"/>
                  </a:cubicBezTo>
                  <a:cubicBezTo>
                    <a:pt x="84" y="23"/>
                    <a:pt x="100" y="18"/>
                    <a:pt x="112" y="13"/>
                  </a:cubicBezTo>
                  <a:cubicBezTo>
                    <a:pt x="119" y="20"/>
                    <a:pt x="138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8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7" y="8"/>
                  </a:cubicBezTo>
                  <a:cubicBezTo>
                    <a:pt x="50" y="7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0"/>
                    <a:pt x="5" y="5"/>
                    <a:pt x="0" y="8"/>
                  </a:cubicBezTo>
                  <a:cubicBezTo>
                    <a:pt x="9" y="26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108"/>
            <p:cNvSpPr>
              <a:spLocks/>
            </p:cNvSpPr>
            <p:nvPr/>
          </p:nvSpPr>
          <p:spPr bwMode="auto">
            <a:xfrm>
              <a:off x="6850303" y="1184021"/>
              <a:ext cx="92463" cy="160594"/>
            </a:xfrm>
            <a:custGeom>
              <a:avLst/>
              <a:gdLst>
                <a:gd name="T0" fmla="*/ 16 w 25"/>
                <a:gd name="T1" fmla="*/ 43 h 43"/>
                <a:gd name="T2" fmla="*/ 16 w 25"/>
                <a:gd name="T3" fmla="*/ 17 h 43"/>
                <a:gd name="T4" fmla="*/ 20 w 25"/>
                <a:gd name="T5" fmla="*/ 0 h 43"/>
                <a:gd name="T6" fmla="*/ 16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6" y="43"/>
                  </a:moveTo>
                  <a:cubicBezTo>
                    <a:pt x="15" y="34"/>
                    <a:pt x="15" y="29"/>
                    <a:pt x="16" y="17"/>
                  </a:cubicBezTo>
                  <a:cubicBezTo>
                    <a:pt x="18" y="13"/>
                    <a:pt x="25" y="5"/>
                    <a:pt x="20" y="0"/>
                  </a:cubicBezTo>
                  <a:cubicBezTo>
                    <a:pt x="13" y="4"/>
                    <a:pt x="0" y="37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Freeform 1109"/>
            <p:cNvSpPr>
              <a:spLocks/>
            </p:cNvSpPr>
            <p:nvPr/>
          </p:nvSpPr>
          <p:spPr bwMode="auto">
            <a:xfrm>
              <a:off x="6816238" y="1198621"/>
              <a:ext cx="55965" cy="126528"/>
            </a:xfrm>
            <a:custGeom>
              <a:avLst/>
              <a:gdLst>
                <a:gd name="T0" fmla="*/ 13 w 15"/>
                <a:gd name="T1" fmla="*/ 3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3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7"/>
                    <a:pt x="3" y="34"/>
                    <a:pt x="15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110"/>
            <p:cNvSpPr>
              <a:spLocks/>
            </p:cNvSpPr>
            <p:nvPr/>
          </p:nvSpPr>
          <p:spPr bwMode="auto">
            <a:xfrm>
              <a:off x="10653451" y="1393279"/>
              <a:ext cx="476914" cy="77864"/>
            </a:xfrm>
            <a:custGeom>
              <a:avLst/>
              <a:gdLst>
                <a:gd name="T0" fmla="*/ 110 w 128"/>
                <a:gd name="T1" fmla="*/ 13 h 21"/>
                <a:gd name="T2" fmla="*/ 97 w 128"/>
                <a:gd name="T3" fmla="*/ 4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0 h 21"/>
                <a:gd name="T12" fmla="*/ 39 w 128"/>
                <a:gd name="T13" fmla="*/ 8 h 21"/>
                <a:gd name="T14" fmla="*/ 70 w 128"/>
                <a:gd name="T15" fmla="*/ 12 h 21"/>
                <a:gd name="T16" fmla="*/ 81 w 128"/>
                <a:gd name="T17" fmla="*/ 16 h 21"/>
                <a:gd name="T18" fmla="*/ 97 w 128"/>
                <a:gd name="T19" fmla="*/ 13 h 21"/>
                <a:gd name="T20" fmla="*/ 108 w 128"/>
                <a:gd name="T21" fmla="*/ 20 h 21"/>
                <a:gd name="T22" fmla="*/ 128 w 128"/>
                <a:gd name="T23" fmla="*/ 6 h 21"/>
                <a:gd name="T24" fmla="*/ 110 w 128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3"/>
                  </a:moveTo>
                  <a:cubicBezTo>
                    <a:pt x="105" y="10"/>
                    <a:pt x="101" y="7"/>
                    <a:pt x="97" y="4"/>
                  </a:cubicBezTo>
                  <a:cubicBezTo>
                    <a:pt x="84" y="16"/>
                    <a:pt x="72" y="0"/>
                    <a:pt x="55" y="9"/>
                  </a:cubicBezTo>
                  <a:cubicBezTo>
                    <a:pt x="48" y="7"/>
                    <a:pt x="46" y="1"/>
                    <a:pt x="39" y="0"/>
                  </a:cubicBezTo>
                  <a:cubicBezTo>
                    <a:pt x="33" y="5"/>
                    <a:pt x="28" y="9"/>
                    <a:pt x="18" y="11"/>
                  </a:cubicBezTo>
                  <a:cubicBezTo>
                    <a:pt x="12" y="8"/>
                    <a:pt x="9" y="1"/>
                    <a:pt x="0" y="0"/>
                  </a:cubicBezTo>
                  <a:cubicBezTo>
                    <a:pt x="5" y="19"/>
                    <a:pt x="28" y="21"/>
                    <a:pt x="39" y="8"/>
                  </a:cubicBezTo>
                  <a:cubicBezTo>
                    <a:pt x="48" y="21"/>
                    <a:pt x="59" y="12"/>
                    <a:pt x="70" y="12"/>
                  </a:cubicBezTo>
                  <a:cubicBezTo>
                    <a:pt x="74" y="12"/>
                    <a:pt x="78" y="16"/>
                    <a:pt x="81" y="16"/>
                  </a:cubicBezTo>
                  <a:cubicBezTo>
                    <a:pt x="88" y="17"/>
                    <a:pt x="91" y="13"/>
                    <a:pt x="97" y="13"/>
                  </a:cubicBezTo>
                  <a:cubicBezTo>
                    <a:pt x="100" y="16"/>
                    <a:pt x="104" y="18"/>
                    <a:pt x="108" y="20"/>
                  </a:cubicBezTo>
                  <a:cubicBezTo>
                    <a:pt x="115" y="15"/>
                    <a:pt x="126" y="15"/>
                    <a:pt x="128" y="6"/>
                  </a:cubicBezTo>
                  <a:cubicBezTo>
                    <a:pt x="124" y="3"/>
                    <a:pt x="116" y="11"/>
                    <a:pt x="1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" name="Freeform 1111"/>
            <p:cNvSpPr>
              <a:spLocks/>
            </p:cNvSpPr>
            <p:nvPr/>
          </p:nvSpPr>
          <p:spPr bwMode="auto">
            <a:xfrm>
              <a:off x="7789533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5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" name="Freeform 1112"/>
            <p:cNvSpPr>
              <a:spLocks/>
            </p:cNvSpPr>
            <p:nvPr/>
          </p:nvSpPr>
          <p:spPr bwMode="auto">
            <a:xfrm>
              <a:off x="10633985" y="1512507"/>
              <a:ext cx="486647" cy="111929"/>
            </a:xfrm>
            <a:custGeom>
              <a:avLst/>
              <a:gdLst>
                <a:gd name="T0" fmla="*/ 35 w 130"/>
                <a:gd name="T1" fmla="*/ 11 h 30"/>
                <a:gd name="T2" fmla="*/ 64 w 130"/>
                <a:gd name="T3" fmla="*/ 14 h 30"/>
                <a:gd name="T4" fmla="*/ 98 w 130"/>
                <a:gd name="T5" fmla="*/ 17 h 30"/>
                <a:gd name="T6" fmla="*/ 130 w 130"/>
                <a:gd name="T7" fmla="*/ 15 h 30"/>
                <a:gd name="T8" fmla="*/ 115 w 130"/>
                <a:gd name="T9" fmla="*/ 19 h 30"/>
                <a:gd name="T10" fmla="*/ 101 w 130"/>
                <a:gd name="T11" fmla="*/ 10 h 30"/>
                <a:gd name="T12" fmla="*/ 81 w 130"/>
                <a:gd name="T13" fmla="*/ 15 h 30"/>
                <a:gd name="T14" fmla="*/ 49 w 130"/>
                <a:gd name="T15" fmla="*/ 12 h 30"/>
                <a:gd name="T16" fmla="*/ 33 w 130"/>
                <a:gd name="T17" fmla="*/ 4 h 30"/>
                <a:gd name="T18" fmla="*/ 18 w 130"/>
                <a:gd name="T19" fmla="*/ 11 h 30"/>
                <a:gd name="T20" fmla="*/ 0 w 130"/>
                <a:gd name="T21" fmla="*/ 5 h 30"/>
                <a:gd name="T22" fmla="*/ 35 w 130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1"/>
                  </a:moveTo>
                  <a:cubicBezTo>
                    <a:pt x="41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5" y="28"/>
                    <a:pt x="126" y="30"/>
                    <a:pt x="130" y="15"/>
                  </a:cubicBezTo>
                  <a:cubicBezTo>
                    <a:pt x="125" y="13"/>
                    <a:pt x="121" y="20"/>
                    <a:pt x="115" y="19"/>
                  </a:cubicBezTo>
                  <a:cubicBezTo>
                    <a:pt x="109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2" y="10"/>
                    <a:pt x="41" y="4"/>
                    <a:pt x="33" y="4"/>
                  </a:cubicBezTo>
                  <a:cubicBezTo>
                    <a:pt x="26" y="5"/>
                    <a:pt x="25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113"/>
            <p:cNvSpPr>
              <a:spLocks noEditPoints="1"/>
            </p:cNvSpPr>
            <p:nvPr/>
          </p:nvSpPr>
          <p:spPr bwMode="auto">
            <a:xfrm>
              <a:off x="6200628" y="1427345"/>
              <a:ext cx="138695" cy="226292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4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5 h 61"/>
                <a:gd name="T20" fmla="*/ 21 w 37"/>
                <a:gd name="T21" fmla="*/ 38 h 61"/>
                <a:gd name="T22" fmla="*/ 10 w 37"/>
                <a:gd name="T23" fmla="*/ 48 h 61"/>
                <a:gd name="T24" fmla="*/ 9 w 37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4"/>
                    <a:pt x="5" y="40"/>
                    <a:pt x="0" y="54"/>
                  </a:cubicBezTo>
                  <a:cubicBezTo>
                    <a:pt x="11" y="61"/>
                    <a:pt x="37" y="42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5"/>
                    <a:pt x="23" y="17"/>
                  </a:cubicBezTo>
                  <a:cubicBezTo>
                    <a:pt x="21" y="23"/>
                    <a:pt x="17" y="27"/>
                    <a:pt x="10" y="28"/>
                  </a:cubicBezTo>
                  <a:cubicBezTo>
                    <a:pt x="9" y="21"/>
                    <a:pt x="12" y="19"/>
                    <a:pt x="11" y="13"/>
                  </a:cubicBezTo>
                  <a:close/>
                  <a:moveTo>
                    <a:pt x="9" y="35"/>
                  </a:moveTo>
                  <a:cubicBezTo>
                    <a:pt x="16" y="36"/>
                    <a:pt x="17" y="34"/>
                    <a:pt x="21" y="38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114"/>
            <p:cNvSpPr>
              <a:spLocks noEditPoints="1"/>
            </p:cNvSpPr>
            <p:nvPr/>
          </p:nvSpPr>
          <p:spPr bwMode="auto">
            <a:xfrm>
              <a:off x="6307691" y="1429777"/>
              <a:ext cx="111929" cy="201959"/>
            </a:xfrm>
            <a:custGeom>
              <a:avLst/>
              <a:gdLst>
                <a:gd name="T0" fmla="*/ 6 w 30"/>
                <a:gd name="T1" fmla="*/ 54 h 54"/>
                <a:gd name="T2" fmla="*/ 10 w 30"/>
                <a:gd name="T3" fmla="*/ 35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2 h 54"/>
                <a:gd name="T12" fmla="*/ 5 w 30"/>
                <a:gd name="T13" fmla="*/ 30 h 54"/>
                <a:gd name="T14" fmla="*/ 6 w 30"/>
                <a:gd name="T15" fmla="*/ 54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4"/>
                  </a:moveTo>
                  <a:cubicBezTo>
                    <a:pt x="10" y="50"/>
                    <a:pt x="9" y="41"/>
                    <a:pt x="10" y="35"/>
                  </a:cubicBezTo>
                  <a:cubicBezTo>
                    <a:pt x="13" y="34"/>
                    <a:pt x="15" y="32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6"/>
                    <a:pt x="21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50"/>
                    <a:pt x="6" y="54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8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Freeform 1115"/>
            <p:cNvSpPr>
              <a:spLocks/>
            </p:cNvSpPr>
            <p:nvPr/>
          </p:nvSpPr>
          <p:spPr bwMode="auto">
            <a:xfrm>
              <a:off x="6509650" y="1454109"/>
              <a:ext cx="111929" cy="182493"/>
            </a:xfrm>
            <a:custGeom>
              <a:avLst/>
              <a:gdLst>
                <a:gd name="T0" fmla="*/ 1 w 30"/>
                <a:gd name="T1" fmla="*/ 34 h 49"/>
                <a:gd name="T2" fmla="*/ 7 w 30"/>
                <a:gd name="T3" fmla="*/ 49 h 49"/>
                <a:gd name="T4" fmla="*/ 7 w 30"/>
                <a:gd name="T5" fmla="*/ 24 h 49"/>
                <a:gd name="T6" fmla="*/ 30 w 30"/>
                <a:gd name="T7" fmla="*/ 42 h 49"/>
                <a:gd name="T8" fmla="*/ 17 w 30"/>
                <a:gd name="T9" fmla="*/ 21 h 49"/>
                <a:gd name="T10" fmla="*/ 30 w 30"/>
                <a:gd name="T11" fmla="*/ 5 h 49"/>
                <a:gd name="T12" fmla="*/ 6 w 30"/>
                <a:gd name="T13" fmla="*/ 20 h 49"/>
                <a:gd name="T14" fmla="*/ 6 w 30"/>
                <a:gd name="T15" fmla="*/ 0 h 49"/>
                <a:gd name="T16" fmla="*/ 1 w 30"/>
                <a:gd name="T17" fmla="*/ 0 h 49"/>
                <a:gd name="T18" fmla="*/ 1 w 3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9">
                  <a:moveTo>
                    <a:pt x="1" y="34"/>
                  </a:moveTo>
                  <a:cubicBezTo>
                    <a:pt x="1" y="40"/>
                    <a:pt x="1" y="48"/>
                    <a:pt x="7" y="49"/>
                  </a:cubicBezTo>
                  <a:cubicBezTo>
                    <a:pt x="10" y="44"/>
                    <a:pt x="5" y="33"/>
                    <a:pt x="7" y="24"/>
                  </a:cubicBezTo>
                  <a:cubicBezTo>
                    <a:pt x="15" y="30"/>
                    <a:pt x="18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2" y="17"/>
                    <a:pt x="30" y="15"/>
                    <a:pt x="30" y="5"/>
                  </a:cubicBezTo>
                  <a:cubicBezTo>
                    <a:pt x="19" y="6"/>
                    <a:pt x="16" y="17"/>
                    <a:pt x="6" y="20"/>
                  </a:cubicBezTo>
                  <a:cubicBezTo>
                    <a:pt x="9" y="15"/>
                    <a:pt x="4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Freeform 1116"/>
            <p:cNvSpPr>
              <a:spLocks/>
            </p:cNvSpPr>
            <p:nvPr/>
          </p:nvSpPr>
          <p:spPr bwMode="auto">
            <a:xfrm>
              <a:off x="6402588" y="1434644"/>
              <a:ext cx="85164" cy="189792"/>
            </a:xfrm>
            <a:custGeom>
              <a:avLst/>
              <a:gdLst>
                <a:gd name="T0" fmla="*/ 22 w 23"/>
                <a:gd name="T1" fmla="*/ 39 h 51"/>
                <a:gd name="T2" fmla="*/ 23 w 23"/>
                <a:gd name="T3" fmla="*/ 17 h 51"/>
                <a:gd name="T4" fmla="*/ 2 w 23"/>
                <a:gd name="T5" fmla="*/ 33 h 51"/>
                <a:gd name="T6" fmla="*/ 22 w 23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1">
                  <a:moveTo>
                    <a:pt x="22" y="39"/>
                  </a:moveTo>
                  <a:cubicBezTo>
                    <a:pt x="1" y="41"/>
                    <a:pt x="9" y="11"/>
                    <a:pt x="23" y="17"/>
                  </a:cubicBezTo>
                  <a:cubicBezTo>
                    <a:pt x="16" y="0"/>
                    <a:pt x="0" y="19"/>
                    <a:pt x="2" y="33"/>
                  </a:cubicBezTo>
                  <a:cubicBezTo>
                    <a:pt x="4" y="42"/>
                    <a:pt x="16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" name="Freeform 1117"/>
            <p:cNvSpPr>
              <a:spLocks noEditPoints="1"/>
            </p:cNvSpPr>
            <p:nvPr/>
          </p:nvSpPr>
          <p:spPr bwMode="auto">
            <a:xfrm>
              <a:off x="9402768" y="1595237"/>
              <a:ext cx="844334" cy="245757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2 h 66"/>
                <a:gd name="T4" fmla="*/ 24 w 226"/>
                <a:gd name="T5" fmla="*/ 0 h 66"/>
                <a:gd name="T6" fmla="*/ 107 w 226"/>
                <a:gd name="T7" fmla="*/ 60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4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5 h 66"/>
                <a:gd name="T30" fmla="*/ 158 w 226"/>
                <a:gd name="T31" fmla="*/ 53 h 66"/>
                <a:gd name="T32" fmla="*/ 181 w 226"/>
                <a:gd name="T33" fmla="*/ 44 h 66"/>
                <a:gd name="T34" fmla="*/ 153 w 226"/>
                <a:gd name="T35" fmla="*/ 12 h 66"/>
                <a:gd name="T36" fmla="*/ 178 w 226"/>
                <a:gd name="T37" fmla="*/ 24 h 66"/>
                <a:gd name="T38" fmla="*/ 153 w 226"/>
                <a:gd name="T39" fmla="*/ 12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5 h 66"/>
                <a:gd name="T48" fmla="*/ 150 w 226"/>
                <a:gd name="T49" fmla="*/ 54 h 66"/>
                <a:gd name="T50" fmla="*/ 122 w 226"/>
                <a:gd name="T51" fmla="*/ 38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5 h 66"/>
                <a:gd name="T66" fmla="*/ 93 w 226"/>
                <a:gd name="T67" fmla="*/ 33 h 66"/>
                <a:gd name="T68" fmla="*/ 116 w 226"/>
                <a:gd name="T69" fmla="*/ 45 h 66"/>
                <a:gd name="T70" fmla="*/ 91 w 226"/>
                <a:gd name="T71" fmla="*/ 54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2 h 66"/>
                <a:gd name="T82" fmla="*/ 60 w 226"/>
                <a:gd name="T83" fmla="*/ 23 h 66"/>
                <a:gd name="T84" fmla="*/ 45 w 226"/>
                <a:gd name="T85" fmla="*/ 12 h 66"/>
                <a:gd name="T86" fmla="*/ 40 w 226"/>
                <a:gd name="T87" fmla="*/ 12 h 66"/>
                <a:gd name="T88" fmla="*/ 24 w 226"/>
                <a:gd name="T89" fmla="*/ 20 h 66"/>
                <a:gd name="T90" fmla="*/ 23 w 226"/>
                <a:gd name="T91" fmla="*/ 52 h 66"/>
                <a:gd name="T92" fmla="*/ 11 w 226"/>
                <a:gd name="T93" fmla="*/ 39 h 66"/>
                <a:gd name="T94" fmla="*/ 23 w 226"/>
                <a:gd name="T95" fmla="*/ 52 h 66"/>
                <a:gd name="T96" fmla="*/ 33 w 226"/>
                <a:gd name="T97" fmla="*/ 27 h 66"/>
                <a:gd name="T98" fmla="*/ 16 w 226"/>
                <a:gd name="T99" fmla="*/ 33 h 66"/>
                <a:gd name="T100" fmla="*/ 34 w 226"/>
                <a:gd name="T101" fmla="*/ 41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60"/>
                  </a:moveTo>
                  <a:cubicBezTo>
                    <a:pt x="149" y="59"/>
                    <a:pt x="188" y="65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7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1"/>
                    <a:pt x="56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6"/>
                    <a:pt x="60" y="43"/>
                  </a:cubicBezTo>
                  <a:cubicBezTo>
                    <a:pt x="72" y="44"/>
                    <a:pt x="74" y="45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4"/>
                  </a:moveTo>
                  <a:cubicBezTo>
                    <a:pt x="192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8" y="46"/>
                  </a:cubicBezTo>
                  <a:cubicBezTo>
                    <a:pt x="214" y="54"/>
                    <a:pt x="199" y="50"/>
                    <a:pt x="190" y="54"/>
                  </a:cubicBezTo>
                  <a:close/>
                  <a:moveTo>
                    <a:pt x="213" y="30"/>
                  </a:moveTo>
                  <a:cubicBezTo>
                    <a:pt x="212" y="34"/>
                    <a:pt x="213" y="36"/>
                    <a:pt x="215" y="36"/>
                  </a:cubicBezTo>
                  <a:cubicBezTo>
                    <a:pt x="202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5"/>
                  </a:moveTo>
                  <a:cubicBezTo>
                    <a:pt x="202" y="23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6" y="8"/>
                    <a:pt x="207" y="8"/>
                    <a:pt x="208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3"/>
                  </a:cubicBezTo>
                  <a:cubicBezTo>
                    <a:pt x="157" y="50"/>
                    <a:pt x="155" y="45"/>
                    <a:pt x="157" y="43"/>
                  </a:cubicBezTo>
                  <a:cubicBezTo>
                    <a:pt x="162" y="45"/>
                    <a:pt x="175" y="46"/>
                    <a:pt x="181" y="44"/>
                  </a:cubicBezTo>
                  <a:cubicBezTo>
                    <a:pt x="185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8"/>
                  </a:cubicBezTo>
                  <a:cubicBezTo>
                    <a:pt x="159" y="38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3"/>
                    <a:pt x="135" y="53"/>
                    <a:pt x="122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49" y="48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2"/>
                    <a:pt x="131" y="35"/>
                    <a:pt x="122" y="38"/>
                  </a:cubicBezTo>
                  <a:cubicBezTo>
                    <a:pt x="122" y="36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7"/>
                  </a:moveTo>
                  <a:cubicBezTo>
                    <a:pt x="128" y="14"/>
                    <a:pt x="136" y="14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4"/>
                    <a:pt x="124" y="26"/>
                  </a:cubicBezTo>
                  <a:cubicBezTo>
                    <a:pt x="121" y="26"/>
                    <a:pt x="123" y="20"/>
                    <a:pt x="122" y="17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3"/>
                    <a:pt x="116" y="25"/>
                  </a:cubicBezTo>
                  <a:cubicBezTo>
                    <a:pt x="111" y="28"/>
                    <a:pt x="101" y="25"/>
                    <a:pt x="95" y="26"/>
                  </a:cubicBezTo>
                  <a:cubicBezTo>
                    <a:pt x="95" y="20"/>
                    <a:pt x="95" y="21"/>
                    <a:pt x="96" y="16"/>
                  </a:cubicBezTo>
                  <a:close/>
                  <a:moveTo>
                    <a:pt x="93" y="33"/>
                  </a:moveTo>
                  <a:cubicBezTo>
                    <a:pt x="100" y="34"/>
                    <a:pt x="111" y="31"/>
                    <a:pt x="116" y="35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5"/>
                    <a:pt x="93" y="33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99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2"/>
                    <a:pt x="82" y="14"/>
                    <a:pt x="89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79" y="23"/>
                    <a:pt x="76" y="26"/>
                    <a:pt x="69" y="24"/>
                  </a:cubicBezTo>
                  <a:cubicBezTo>
                    <a:pt x="68" y="18"/>
                    <a:pt x="73" y="19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4"/>
                    <a:pt x="70" y="35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2"/>
                  </a:moveTo>
                  <a:cubicBezTo>
                    <a:pt x="51" y="12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2"/>
                    <a:pt x="44" y="21"/>
                  </a:cubicBezTo>
                  <a:cubicBezTo>
                    <a:pt x="44" y="18"/>
                    <a:pt x="46" y="16"/>
                    <a:pt x="45" y="12"/>
                  </a:cubicBezTo>
                  <a:close/>
                  <a:moveTo>
                    <a:pt x="27" y="10"/>
                  </a:moveTo>
                  <a:cubicBezTo>
                    <a:pt x="32" y="10"/>
                    <a:pt x="34" y="12"/>
                    <a:pt x="40" y="12"/>
                  </a:cubicBezTo>
                  <a:cubicBezTo>
                    <a:pt x="39" y="14"/>
                    <a:pt x="37" y="17"/>
                    <a:pt x="37" y="20"/>
                  </a:cubicBezTo>
                  <a:cubicBezTo>
                    <a:pt x="32" y="21"/>
                    <a:pt x="25" y="18"/>
                    <a:pt x="24" y="20"/>
                  </a:cubicBezTo>
                  <a:cubicBezTo>
                    <a:pt x="21" y="17"/>
                    <a:pt x="27" y="13"/>
                    <a:pt x="27" y="10"/>
                  </a:cubicBezTo>
                  <a:close/>
                  <a:moveTo>
                    <a:pt x="23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7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3" y="47"/>
                    <a:pt x="23" y="52"/>
                  </a:cubicBezTo>
                  <a:close/>
                  <a:moveTo>
                    <a:pt x="16" y="33"/>
                  </a:moveTo>
                  <a:cubicBezTo>
                    <a:pt x="14" y="24"/>
                    <a:pt x="23" y="23"/>
                    <a:pt x="33" y="27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6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4"/>
                    <a:pt x="36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" name="Freeform 1118"/>
            <p:cNvSpPr>
              <a:spLocks noEditPoints="1"/>
            </p:cNvSpPr>
            <p:nvPr/>
          </p:nvSpPr>
          <p:spPr bwMode="auto">
            <a:xfrm>
              <a:off x="8687396" y="1561172"/>
              <a:ext cx="214125" cy="245757"/>
            </a:xfrm>
            <a:custGeom>
              <a:avLst/>
              <a:gdLst>
                <a:gd name="T0" fmla="*/ 51 w 58"/>
                <a:gd name="T1" fmla="*/ 45 h 66"/>
                <a:gd name="T2" fmla="*/ 58 w 58"/>
                <a:gd name="T3" fmla="*/ 16 h 66"/>
                <a:gd name="T4" fmla="*/ 19 w 58"/>
                <a:gd name="T5" fmla="*/ 34 h 66"/>
                <a:gd name="T6" fmla="*/ 0 w 58"/>
                <a:gd name="T7" fmla="*/ 50 h 66"/>
                <a:gd name="T8" fmla="*/ 51 w 58"/>
                <a:gd name="T9" fmla="*/ 45 h 66"/>
                <a:gd name="T10" fmla="*/ 26 w 58"/>
                <a:gd name="T11" fmla="*/ 37 h 66"/>
                <a:gd name="T12" fmla="*/ 32 w 58"/>
                <a:gd name="T13" fmla="*/ 22 h 66"/>
                <a:gd name="T14" fmla="*/ 43 w 58"/>
                <a:gd name="T15" fmla="*/ 19 h 66"/>
                <a:gd name="T16" fmla="*/ 43 w 58"/>
                <a:gd name="T17" fmla="*/ 15 h 66"/>
                <a:gd name="T18" fmla="*/ 49 w 58"/>
                <a:gd name="T19" fmla="*/ 18 h 66"/>
                <a:gd name="T20" fmla="*/ 45 w 58"/>
                <a:gd name="T21" fmla="*/ 41 h 66"/>
                <a:gd name="T22" fmla="*/ 7 w 58"/>
                <a:gd name="T23" fmla="*/ 49 h 66"/>
                <a:gd name="T24" fmla="*/ 26 w 58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6">
                  <a:moveTo>
                    <a:pt x="51" y="45"/>
                  </a:moveTo>
                  <a:cubicBezTo>
                    <a:pt x="52" y="33"/>
                    <a:pt x="54" y="27"/>
                    <a:pt x="58" y="16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6"/>
                    <a:pt x="38" y="52"/>
                    <a:pt x="51" y="45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7"/>
                    <a:pt x="43" y="15"/>
                  </a:cubicBezTo>
                  <a:cubicBezTo>
                    <a:pt x="46" y="15"/>
                    <a:pt x="47" y="18"/>
                    <a:pt x="49" y="18"/>
                  </a:cubicBezTo>
                  <a:cubicBezTo>
                    <a:pt x="47" y="24"/>
                    <a:pt x="46" y="33"/>
                    <a:pt x="45" y="41"/>
                  </a:cubicBezTo>
                  <a:cubicBezTo>
                    <a:pt x="33" y="45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Freeform 1119"/>
            <p:cNvSpPr>
              <a:spLocks/>
            </p:cNvSpPr>
            <p:nvPr/>
          </p:nvSpPr>
          <p:spPr bwMode="auto">
            <a:xfrm>
              <a:off x="10633985" y="1643902"/>
              <a:ext cx="489081" cy="99763"/>
            </a:xfrm>
            <a:custGeom>
              <a:avLst/>
              <a:gdLst>
                <a:gd name="T0" fmla="*/ 102 w 131"/>
                <a:gd name="T1" fmla="*/ 8 h 27"/>
                <a:gd name="T2" fmla="*/ 81 w 131"/>
                <a:gd name="T3" fmla="*/ 16 h 27"/>
                <a:gd name="T4" fmla="*/ 46 w 131"/>
                <a:gd name="T5" fmla="*/ 12 h 27"/>
                <a:gd name="T6" fmla="*/ 35 w 131"/>
                <a:gd name="T7" fmla="*/ 2 h 27"/>
                <a:gd name="T8" fmla="*/ 16 w 131"/>
                <a:gd name="T9" fmla="*/ 11 h 27"/>
                <a:gd name="T10" fmla="*/ 1 w 131"/>
                <a:gd name="T11" fmla="*/ 0 h 27"/>
                <a:gd name="T12" fmla="*/ 15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8 w 131"/>
                <a:gd name="T19" fmla="*/ 15 h 27"/>
                <a:gd name="T20" fmla="*/ 131 w 131"/>
                <a:gd name="T21" fmla="*/ 14 h 27"/>
                <a:gd name="T22" fmla="*/ 102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8"/>
                  </a:moveTo>
                  <a:cubicBezTo>
                    <a:pt x="94" y="10"/>
                    <a:pt x="89" y="15"/>
                    <a:pt x="81" y="16"/>
                  </a:cubicBezTo>
                  <a:cubicBezTo>
                    <a:pt x="73" y="6"/>
                    <a:pt x="58" y="9"/>
                    <a:pt x="46" y="12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1" y="0"/>
                  </a:cubicBezTo>
                  <a:cubicBezTo>
                    <a:pt x="0" y="7"/>
                    <a:pt x="7" y="17"/>
                    <a:pt x="15" y="18"/>
                  </a:cubicBezTo>
                  <a:cubicBezTo>
                    <a:pt x="23" y="19"/>
                    <a:pt x="26" y="12"/>
                    <a:pt x="33" y="10"/>
                  </a:cubicBezTo>
                  <a:cubicBezTo>
                    <a:pt x="39" y="23"/>
                    <a:pt x="54" y="18"/>
                    <a:pt x="65" y="14"/>
                  </a:cubicBezTo>
                  <a:cubicBezTo>
                    <a:pt x="74" y="25"/>
                    <a:pt x="88" y="23"/>
                    <a:pt x="98" y="15"/>
                  </a:cubicBezTo>
                  <a:cubicBezTo>
                    <a:pt x="105" y="27"/>
                    <a:pt x="125" y="25"/>
                    <a:pt x="131" y="14"/>
                  </a:cubicBezTo>
                  <a:cubicBezTo>
                    <a:pt x="120" y="17"/>
                    <a:pt x="106" y="19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120"/>
            <p:cNvSpPr>
              <a:spLocks/>
            </p:cNvSpPr>
            <p:nvPr/>
          </p:nvSpPr>
          <p:spPr bwMode="auto">
            <a:xfrm>
              <a:off x="9193509" y="1629302"/>
              <a:ext cx="60832" cy="133829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2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2"/>
                    <a:pt x="16" y="2"/>
                  </a:cubicBezTo>
                  <a:cubicBezTo>
                    <a:pt x="14" y="2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" name="Freeform 1121"/>
            <p:cNvSpPr>
              <a:spLocks/>
            </p:cNvSpPr>
            <p:nvPr/>
          </p:nvSpPr>
          <p:spPr bwMode="auto">
            <a:xfrm>
              <a:off x="9242174" y="1653635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1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2" y="13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122"/>
            <p:cNvSpPr>
              <a:spLocks/>
            </p:cNvSpPr>
            <p:nvPr/>
          </p:nvSpPr>
          <p:spPr bwMode="auto">
            <a:xfrm>
              <a:off x="7748167" y="1665802"/>
              <a:ext cx="272522" cy="60832"/>
            </a:xfrm>
            <a:custGeom>
              <a:avLst/>
              <a:gdLst>
                <a:gd name="T0" fmla="*/ 71 w 73"/>
                <a:gd name="T1" fmla="*/ 8 h 16"/>
                <a:gd name="T2" fmla="*/ 44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1 w 73"/>
                <a:gd name="T11" fmla="*/ 13 h 16"/>
                <a:gd name="T12" fmla="*/ 71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1" y="8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4"/>
                    <a:pt x="10" y="4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1" y="13"/>
                  </a:cubicBezTo>
                  <a:cubicBezTo>
                    <a:pt x="67" y="12"/>
                    <a:pt x="73" y="10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123"/>
            <p:cNvSpPr>
              <a:spLocks/>
            </p:cNvSpPr>
            <p:nvPr/>
          </p:nvSpPr>
          <p:spPr bwMode="auto">
            <a:xfrm>
              <a:off x="10604787" y="1767997"/>
              <a:ext cx="474482" cy="94897"/>
            </a:xfrm>
            <a:custGeom>
              <a:avLst/>
              <a:gdLst>
                <a:gd name="T0" fmla="*/ 38 w 127"/>
                <a:gd name="T1" fmla="*/ 10 h 26"/>
                <a:gd name="T2" fmla="*/ 68 w 127"/>
                <a:gd name="T3" fmla="*/ 13 h 26"/>
                <a:gd name="T4" fmla="*/ 80 w 127"/>
                <a:gd name="T5" fmla="*/ 21 h 26"/>
                <a:gd name="T6" fmla="*/ 97 w 127"/>
                <a:gd name="T7" fmla="*/ 13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6 h 26"/>
                <a:gd name="T16" fmla="*/ 79 w 127"/>
                <a:gd name="T17" fmla="*/ 14 h 26"/>
                <a:gd name="T18" fmla="*/ 72 w 127"/>
                <a:gd name="T19" fmla="*/ 5 h 26"/>
                <a:gd name="T20" fmla="*/ 40 w 127"/>
                <a:gd name="T21" fmla="*/ 3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10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1"/>
                  </a:cubicBezTo>
                  <a:cubicBezTo>
                    <a:pt x="86" y="18"/>
                    <a:pt x="91" y="15"/>
                    <a:pt x="97" y="13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1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6"/>
                  </a:cubicBezTo>
                  <a:cubicBezTo>
                    <a:pt x="93" y="9"/>
                    <a:pt x="86" y="12"/>
                    <a:pt x="79" y="14"/>
                  </a:cubicBezTo>
                  <a:cubicBezTo>
                    <a:pt x="75" y="12"/>
                    <a:pt x="76" y="7"/>
                    <a:pt x="72" y="5"/>
                  </a:cubicBezTo>
                  <a:cubicBezTo>
                    <a:pt x="61" y="12"/>
                    <a:pt x="49" y="13"/>
                    <a:pt x="40" y="3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1"/>
                    <a:pt x="11" y="1"/>
                    <a:pt x="1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" name="Freeform 1124"/>
            <p:cNvSpPr>
              <a:spLocks/>
            </p:cNvSpPr>
            <p:nvPr/>
          </p:nvSpPr>
          <p:spPr bwMode="auto">
            <a:xfrm>
              <a:off x="82932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8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" name="Freeform 1125"/>
            <p:cNvSpPr>
              <a:spLocks/>
            </p:cNvSpPr>
            <p:nvPr/>
          </p:nvSpPr>
          <p:spPr bwMode="auto">
            <a:xfrm>
              <a:off x="6256594" y="1665802"/>
              <a:ext cx="131395" cy="167894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5 h 45"/>
                <a:gd name="T4" fmla="*/ 29 w 35"/>
                <a:gd name="T5" fmla="*/ 5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9"/>
                    <a:pt x="33" y="7"/>
                    <a:pt x="33" y="5"/>
                  </a:cubicBezTo>
                  <a:cubicBezTo>
                    <a:pt x="32" y="5"/>
                    <a:pt x="31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2" y="12"/>
                    <a:pt x="13" y="16"/>
                  </a:cubicBezTo>
                  <a:cubicBezTo>
                    <a:pt x="14" y="26"/>
                    <a:pt x="7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7" y="14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" name="Freeform 1126"/>
            <p:cNvSpPr>
              <a:spLocks noEditPoints="1"/>
            </p:cNvSpPr>
            <p:nvPr/>
          </p:nvSpPr>
          <p:spPr bwMode="auto">
            <a:xfrm>
              <a:off x="6370955" y="1695000"/>
              <a:ext cx="150861" cy="153295"/>
            </a:xfrm>
            <a:custGeom>
              <a:avLst/>
              <a:gdLst>
                <a:gd name="T0" fmla="*/ 14 w 40"/>
                <a:gd name="T1" fmla="*/ 37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7 h 41"/>
                <a:gd name="T8" fmla="*/ 30 w 40"/>
                <a:gd name="T9" fmla="*/ 13 h 41"/>
                <a:gd name="T10" fmla="*/ 15 w 40"/>
                <a:gd name="T11" fmla="*/ 9 h 41"/>
                <a:gd name="T12" fmla="*/ 30 w 40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7"/>
                  </a:moveTo>
                  <a:cubicBezTo>
                    <a:pt x="27" y="41"/>
                    <a:pt x="40" y="25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" name="Freeform 1127"/>
            <p:cNvSpPr>
              <a:spLocks/>
            </p:cNvSpPr>
            <p:nvPr/>
          </p:nvSpPr>
          <p:spPr bwMode="auto">
            <a:xfrm>
              <a:off x="82421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5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" name="Freeform 1128"/>
            <p:cNvSpPr>
              <a:spLocks/>
            </p:cNvSpPr>
            <p:nvPr/>
          </p:nvSpPr>
          <p:spPr bwMode="auto">
            <a:xfrm>
              <a:off x="6548582" y="1719333"/>
              <a:ext cx="141128" cy="80298"/>
            </a:xfrm>
            <a:custGeom>
              <a:avLst/>
              <a:gdLst>
                <a:gd name="T0" fmla="*/ 0 w 38"/>
                <a:gd name="T1" fmla="*/ 15 h 22"/>
                <a:gd name="T2" fmla="*/ 12 w 38"/>
                <a:gd name="T3" fmla="*/ 13 h 22"/>
                <a:gd name="T4" fmla="*/ 25 w 38"/>
                <a:gd name="T5" fmla="*/ 22 h 22"/>
                <a:gd name="T6" fmla="*/ 38 w 38"/>
                <a:gd name="T7" fmla="*/ 5 h 22"/>
                <a:gd name="T8" fmla="*/ 24 w 38"/>
                <a:gd name="T9" fmla="*/ 13 h 22"/>
                <a:gd name="T10" fmla="*/ 0 w 3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5"/>
                    <a:pt x="18" y="21"/>
                    <a:pt x="25" y="22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7"/>
                    <a:pt x="31" y="13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129"/>
            <p:cNvSpPr>
              <a:spLocks noEditPoints="1"/>
            </p:cNvSpPr>
            <p:nvPr/>
          </p:nvSpPr>
          <p:spPr bwMode="auto">
            <a:xfrm>
              <a:off x="9704489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5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5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5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130"/>
            <p:cNvSpPr>
              <a:spLocks noEditPoints="1"/>
            </p:cNvSpPr>
            <p:nvPr/>
          </p:nvSpPr>
          <p:spPr bwMode="auto">
            <a:xfrm>
              <a:off x="8310245" y="1875060"/>
              <a:ext cx="192226" cy="180059"/>
            </a:xfrm>
            <a:custGeom>
              <a:avLst/>
              <a:gdLst>
                <a:gd name="T0" fmla="*/ 1 w 52"/>
                <a:gd name="T1" fmla="*/ 21 h 48"/>
                <a:gd name="T2" fmla="*/ 13 w 52"/>
                <a:gd name="T3" fmla="*/ 39 h 48"/>
                <a:gd name="T4" fmla="*/ 25 w 52"/>
                <a:gd name="T5" fmla="*/ 37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1 h 48"/>
                <a:gd name="T12" fmla="*/ 29 w 52"/>
                <a:gd name="T13" fmla="*/ 21 h 48"/>
                <a:gd name="T14" fmla="*/ 44 w 52"/>
                <a:gd name="T15" fmla="*/ 25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1 h 48"/>
                <a:gd name="T24" fmla="*/ 8 w 52"/>
                <a:gd name="T25" fmla="*/ 18 h 48"/>
                <a:gd name="T26" fmla="*/ 21 w 52"/>
                <a:gd name="T27" fmla="*/ 20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1"/>
                  </a:moveTo>
                  <a:cubicBezTo>
                    <a:pt x="0" y="29"/>
                    <a:pt x="6" y="37"/>
                    <a:pt x="13" y="39"/>
                  </a:cubicBezTo>
                  <a:cubicBezTo>
                    <a:pt x="19" y="41"/>
                    <a:pt x="24" y="36"/>
                    <a:pt x="25" y="37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1"/>
                  </a:cubicBezTo>
                  <a:close/>
                  <a:moveTo>
                    <a:pt x="29" y="21"/>
                  </a:moveTo>
                  <a:cubicBezTo>
                    <a:pt x="35" y="22"/>
                    <a:pt x="38" y="25"/>
                    <a:pt x="44" y="25"/>
                  </a:cubicBezTo>
                  <a:cubicBezTo>
                    <a:pt x="43" y="31"/>
                    <a:pt x="41" y="36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30"/>
                    <a:pt x="10" y="31"/>
                  </a:cubicBezTo>
                  <a:cubicBezTo>
                    <a:pt x="8" y="27"/>
                    <a:pt x="7" y="24"/>
                    <a:pt x="8" y="18"/>
                  </a:cubicBezTo>
                  <a:cubicBezTo>
                    <a:pt x="14" y="17"/>
                    <a:pt x="16" y="20"/>
                    <a:pt x="21" y="20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0" name="Freeform 1131"/>
            <p:cNvSpPr>
              <a:spLocks/>
            </p:cNvSpPr>
            <p:nvPr/>
          </p:nvSpPr>
          <p:spPr bwMode="auto">
            <a:xfrm>
              <a:off x="6314991" y="1860460"/>
              <a:ext cx="131395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3 w 35"/>
                <a:gd name="T5" fmla="*/ 23 h 46"/>
                <a:gd name="T6" fmla="*/ 13 w 35"/>
                <a:gd name="T7" fmla="*/ 1 h 46"/>
                <a:gd name="T8" fmla="*/ 9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4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29" y="14"/>
                    <a:pt x="28" y="20"/>
                  </a:cubicBezTo>
                  <a:cubicBezTo>
                    <a:pt x="25" y="21"/>
                    <a:pt x="19" y="21"/>
                    <a:pt x="13" y="23"/>
                  </a:cubicBezTo>
                  <a:cubicBezTo>
                    <a:pt x="10" y="17"/>
                    <a:pt x="15" y="9"/>
                    <a:pt x="13" y="1"/>
                  </a:cubicBezTo>
                  <a:cubicBezTo>
                    <a:pt x="12" y="1"/>
                    <a:pt x="11" y="1"/>
                    <a:pt x="9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3" y="42"/>
                    <a:pt x="9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5" y="42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1" name="Freeform 1132"/>
            <p:cNvSpPr>
              <a:spLocks/>
            </p:cNvSpPr>
            <p:nvPr/>
          </p:nvSpPr>
          <p:spPr bwMode="auto">
            <a:xfrm>
              <a:off x="6641045" y="1870193"/>
              <a:ext cx="75431" cy="143562"/>
            </a:xfrm>
            <a:custGeom>
              <a:avLst/>
              <a:gdLst>
                <a:gd name="T0" fmla="*/ 7 w 20"/>
                <a:gd name="T1" fmla="*/ 29 h 38"/>
                <a:gd name="T2" fmla="*/ 7 w 20"/>
                <a:gd name="T3" fmla="*/ 0 h 38"/>
                <a:gd name="T4" fmla="*/ 1 w 20"/>
                <a:gd name="T5" fmla="*/ 0 h 38"/>
                <a:gd name="T6" fmla="*/ 0 w 20"/>
                <a:gd name="T7" fmla="*/ 35 h 38"/>
                <a:gd name="T8" fmla="*/ 20 w 20"/>
                <a:gd name="T9" fmla="*/ 32 h 38"/>
                <a:gd name="T10" fmla="*/ 7 w 20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8">
                  <a:moveTo>
                    <a:pt x="7" y="29"/>
                  </a:moveTo>
                  <a:cubicBezTo>
                    <a:pt x="9" y="19"/>
                    <a:pt x="10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4" y="15"/>
                    <a:pt x="1" y="21"/>
                    <a:pt x="0" y="35"/>
                  </a:cubicBezTo>
                  <a:cubicBezTo>
                    <a:pt x="6" y="38"/>
                    <a:pt x="18" y="38"/>
                    <a:pt x="20" y="32"/>
                  </a:cubicBezTo>
                  <a:cubicBezTo>
                    <a:pt x="17" y="27"/>
                    <a:pt x="10" y="31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2" name="Freeform 1133"/>
            <p:cNvSpPr>
              <a:spLocks/>
            </p:cNvSpPr>
            <p:nvPr/>
          </p:nvSpPr>
          <p:spPr bwMode="auto">
            <a:xfrm>
              <a:off x="6147097" y="1860460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3 w 26"/>
                <a:gd name="T3" fmla="*/ 35 h 47"/>
                <a:gd name="T4" fmla="*/ 10 w 26"/>
                <a:gd name="T5" fmla="*/ 9 h 47"/>
                <a:gd name="T6" fmla="*/ 15 w 26"/>
                <a:gd name="T7" fmla="*/ 6 h 47"/>
                <a:gd name="T8" fmla="*/ 23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9" y="47"/>
                    <a:pt x="22" y="43"/>
                    <a:pt x="23" y="35"/>
                  </a:cubicBezTo>
                  <a:cubicBezTo>
                    <a:pt x="24" y="25"/>
                    <a:pt x="7" y="20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8" y="7"/>
                    <a:pt x="18" y="12"/>
                    <a:pt x="23" y="12"/>
                  </a:cubicBezTo>
                  <a:cubicBezTo>
                    <a:pt x="26" y="8"/>
                    <a:pt x="22" y="3"/>
                    <a:pt x="20" y="1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0" y="20"/>
                    <a:pt x="13" y="25"/>
                    <a:pt x="16" y="36"/>
                  </a:cubicBezTo>
                  <a:cubicBezTo>
                    <a:pt x="11" y="38"/>
                    <a:pt x="10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3" name="Freeform 1134"/>
            <p:cNvSpPr>
              <a:spLocks/>
            </p:cNvSpPr>
            <p:nvPr/>
          </p:nvSpPr>
          <p:spPr bwMode="auto">
            <a:xfrm>
              <a:off x="6222528" y="1862893"/>
              <a:ext cx="102196" cy="167894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2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3" y="9"/>
                    <a:pt x="0" y="45"/>
                    <a:pt x="21" y="42"/>
                  </a:cubicBezTo>
                  <a:cubicBezTo>
                    <a:pt x="22" y="39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8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" name="Freeform 1135"/>
            <p:cNvSpPr>
              <a:spLocks noEditPoints="1"/>
            </p:cNvSpPr>
            <p:nvPr/>
          </p:nvSpPr>
          <p:spPr bwMode="auto">
            <a:xfrm>
              <a:off x="6446386" y="1862893"/>
              <a:ext cx="194659" cy="143562"/>
            </a:xfrm>
            <a:custGeom>
              <a:avLst/>
              <a:gdLst>
                <a:gd name="T0" fmla="*/ 28 w 52"/>
                <a:gd name="T1" fmla="*/ 9 h 38"/>
                <a:gd name="T2" fmla="*/ 24 w 52"/>
                <a:gd name="T3" fmla="*/ 20 h 38"/>
                <a:gd name="T4" fmla="*/ 20 w 52"/>
                <a:gd name="T5" fmla="*/ 9 h 38"/>
                <a:gd name="T6" fmla="*/ 7 w 52"/>
                <a:gd name="T7" fmla="*/ 9 h 38"/>
                <a:gd name="T8" fmla="*/ 15 w 52"/>
                <a:gd name="T9" fmla="*/ 38 h 38"/>
                <a:gd name="T10" fmla="*/ 26 w 52"/>
                <a:gd name="T11" fmla="*/ 22 h 38"/>
                <a:gd name="T12" fmla="*/ 38 w 52"/>
                <a:gd name="T13" fmla="*/ 37 h 38"/>
                <a:gd name="T14" fmla="*/ 28 w 52"/>
                <a:gd name="T15" fmla="*/ 9 h 38"/>
                <a:gd name="T16" fmla="*/ 15 w 52"/>
                <a:gd name="T17" fmla="*/ 31 h 38"/>
                <a:gd name="T18" fmla="*/ 18 w 52"/>
                <a:gd name="T19" fmla="*/ 14 h 38"/>
                <a:gd name="T20" fmla="*/ 15 w 52"/>
                <a:gd name="T21" fmla="*/ 31 h 38"/>
                <a:gd name="T22" fmla="*/ 36 w 52"/>
                <a:gd name="T23" fmla="*/ 30 h 38"/>
                <a:gd name="T24" fmla="*/ 31 w 52"/>
                <a:gd name="T25" fmla="*/ 29 h 38"/>
                <a:gd name="T26" fmla="*/ 36 w 52"/>
                <a:gd name="T27" fmla="*/ 14 h 38"/>
                <a:gd name="T28" fmla="*/ 36 w 52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8">
                  <a:moveTo>
                    <a:pt x="28" y="9"/>
                  </a:moveTo>
                  <a:cubicBezTo>
                    <a:pt x="26" y="12"/>
                    <a:pt x="27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5"/>
                    <a:pt x="26" y="22"/>
                  </a:cubicBezTo>
                  <a:cubicBezTo>
                    <a:pt x="22" y="32"/>
                    <a:pt x="31" y="38"/>
                    <a:pt x="38" y="37"/>
                  </a:cubicBezTo>
                  <a:cubicBezTo>
                    <a:pt x="51" y="34"/>
                    <a:pt x="52" y="0"/>
                    <a:pt x="28" y="9"/>
                  </a:cubicBezTo>
                  <a:close/>
                  <a:moveTo>
                    <a:pt x="15" y="31"/>
                  </a:moveTo>
                  <a:cubicBezTo>
                    <a:pt x="7" y="31"/>
                    <a:pt x="8" y="11"/>
                    <a:pt x="18" y="14"/>
                  </a:cubicBezTo>
                  <a:cubicBezTo>
                    <a:pt x="21" y="21"/>
                    <a:pt x="17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4" y="30"/>
                    <a:pt x="33" y="28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6"/>
                    <a:pt x="42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" name="Freeform 1136"/>
            <p:cNvSpPr>
              <a:spLocks noEditPoints="1"/>
            </p:cNvSpPr>
            <p:nvPr/>
          </p:nvSpPr>
          <p:spPr bwMode="auto">
            <a:xfrm>
              <a:off x="9969713" y="2047819"/>
              <a:ext cx="1725165" cy="379585"/>
            </a:xfrm>
            <a:custGeom>
              <a:avLst/>
              <a:gdLst>
                <a:gd name="T0" fmla="*/ 374 w 462"/>
                <a:gd name="T1" fmla="*/ 96 h 102"/>
                <a:gd name="T2" fmla="*/ 451 w 462"/>
                <a:gd name="T3" fmla="*/ 83 h 102"/>
                <a:gd name="T4" fmla="*/ 459 w 462"/>
                <a:gd name="T5" fmla="*/ 29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8 h 102"/>
                <a:gd name="T12" fmla="*/ 120 w 462"/>
                <a:gd name="T13" fmla="*/ 30 h 102"/>
                <a:gd name="T14" fmla="*/ 90 w 462"/>
                <a:gd name="T15" fmla="*/ 2 h 102"/>
                <a:gd name="T16" fmla="*/ 87 w 462"/>
                <a:gd name="T17" fmla="*/ 2 h 102"/>
                <a:gd name="T18" fmla="*/ 77 w 462"/>
                <a:gd name="T19" fmla="*/ 30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8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6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90 h 102"/>
                <a:gd name="T38" fmla="*/ 11 w 462"/>
                <a:gd name="T39" fmla="*/ 87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5 h 102"/>
                <a:gd name="T46" fmla="*/ 115 w 462"/>
                <a:gd name="T47" fmla="*/ 36 h 102"/>
                <a:gd name="T48" fmla="*/ 245 w 462"/>
                <a:gd name="T49" fmla="*/ 45 h 102"/>
                <a:gd name="T50" fmla="*/ 297 w 462"/>
                <a:gd name="T51" fmla="*/ 39 h 102"/>
                <a:gd name="T52" fmla="*/ 452 w 462"/>
                <a:gd name="T53" fmla="*/ 33 h 102"/>
                <a:gd name="T54" fmla="*/ 445 w 462"/>
                <a:gd name="T55" fmla="*/ 77 h 102"/>
                <a:gd name="T56" fmla="*/ 390 w 462"/>
                <a:gd name="T57" fmla="*/ 85 h 102"/>
                <a:gd name="T58" fmla="*/ 338 w 462"/>
                <a:gd name="T59" fmla="*/ 89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6"/>
                  </a:moveTo>
                  <a:cubicBezTo>
                    <a:pt x="397" y="94"/>
                    <a:pt x="437" y="95"/>
                    <a:pt x="451" y="83"/>
                  </a:cubicBezTo>
                  <a:cubicBezTo>
                    <a:pt x="462" y="72"/>
                    <a:pt x="462" y="47"/>
                    <a:pt x="459" y="29"/>
                  </a:cubicBezTo>
                  <a:cubicBezTo>
                    <a:pt x="447" y="22"/>
                    <a:pt x="432" y="27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8"/>
                  </a:cubicBezTo>
                  <a:cubicBezTo>
                    <a:pt x="200" y="40"/>
                    <a:pt x="157" y="28"/>
                    <a:pt x="120" y="30"/>
                  </a:cubicBezTo>
                  <a:cubicBezTo>
                    <a:pt x="108" y="22"/>
                    <a:pt x="100" y="11"/>
                    <a:pt x="90" y="2"/>
                  </a:cubicBezTo>
                  <a:cubicBezTo>
                    <a:pt x="89" y="0"/>
                    <a:pt x="88" y="1"/>
                    <a:pt x="87" y="2"/>
                  </a:cubicBezTo>
                  <a:cubicBezTo>
                    <a:pt x="82" y="10"/>
                    <a:pt x="83" y="23"/>
                    <a:pt x="77" y="30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4" y="102"/>
                    <a:pt x="39" y="98"/>
                    <a:pt x="47" y="98"/>
                  </a:cubicBezTo>
                  <a:cubicBezTo>
                    <a:pt x="74" y="97"/>
                    <a:pt x="114" y="100"/>
                    <a:pt x="144" y="101"/>
                  </a:cubicBezTo>
                  <a:cubicBezTo>
                    <a:pt x="191" y="102"/>
                    <a:pt x="243" y="96"/>
                    <a:pt x="297" y="96"/>
                  </a:cubicBezTo>
                  <a:cubicBezTo>
                    <a:pt x="313" y="96"/>
                    <a:pt x="347" y="98"/>
                    <a:pt x="374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6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7" y="93"/>
                    <a:pt x="11" y="87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5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6"/>
                    <a:pt x="204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2" y="33"/>
                  </a:cubicBezTo>
                  <a:cubicBezTo>
                    <a:pt x="456" y="48"/>
                    <a:pt x="454" y="68"/>
                    <a:pt x="445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6" name="Freeform 1137"/>
            <p:cNvSpPr>
              <a:spLocks noEditPoints="1"/>
            </p:cNvSpPr>
            <p:nvPr/>
          </p:nvSpPr>
          <p:spPr bwMode="auto">
            <a:xfrm>
              <a:off x="8478138" y="2023486"/>
              <a:ext cx="764036" cy="221425"/>
            </a:xfrm>
            <a:custGeom>
              <a:avLst/>
              <a:gdLst>
                <a:gd name="T0" fmla="*/ 77 w 205"/>
                <a:gd name="T1" fmla="*/ 58 h 59"/>
                <a:gd name="T2" fmla="*/ 104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5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7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7 w 205"/>
                <a:gd name="T23" fmla="*/ 32 h 59"/>
                <a:gd name="T24" fmla="*/ 160 w 205"/>
                <a:gd name="T25" fmla="*/ 36 h 59"/>
                <a:gd name="T26" fmla="*/ 153 w 205"/>
                <a:gd name="T27" fmla="*/ 44 h 59"/>
                <a:gd name="T28" fmla="*/ 155 w 205"/>
                <a:gd name="T29" fmla="*/ 12 h 59"/>
                <a:gd name="T30" fmla="*/ 179 w 205"/>
                <a:gd name="T31" fmla="*/ 15 h 59"/>
                <a:gd name="T32" fmla="*/ 182 w 205"/>
                <a:gd name="T33" fmla="*/ 29 h 59"/>
                <a:gd name="T34" fmla="*/ 171 w 205"/>
                <a:gd name="T35" fmla="*/ 36 h 59"/>
                <a:gd name="T36" fmla="*/ 150 w 205"/>
                <a:gd name="T37" fmla="*/ 27 h 59"/>
                <a:gd name="T38" fmla="*/ 155 w 205"/>
                <a:gd name="T39" fmla="*/ 12 h 59"/>
                <a:gd name="T40" fmla="*/ 75 w 205"/>
                <a:gd name="T41" fmla="*/ 11 h 59"/>
                <a:gd name="T42" fmla="*/ 149 w 205"/>
                <a:gd name="T43" fmla="*/ 11 h 59"/>
                <a:gd name="T44" fmla="*/ 115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6 w 205"/>
                <a:gd name="T51" fmla="*/ 38 h 59"/>
                <a:gd name="T52" fmla="*/ 48 w 205"/>
                <a:gd name="T53" fmla="*/ 13 h 59"/>
                <a:gd name="T54" fmla="*/ 51 w 205"/>
                <a:gd name="T55" fmla="*/ 49 h 59"/>
                <a:gd name="T56" fmla="*/ 16 w 205"/>
                <a:gd name="T57" fmla="*/ 38 h 59"/>
                <a:gd name="T58" fmla="*/ 58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8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7" y="58"/>
                  </a:moveTo>
                  <a:cubicBezTo>
                    <a:pt x="88" y="58"/>
                    <a:pt x="95" y="56"/>
                    <a:pt x="104" y="55"/>
                  </a:cubicBezTo>
                  <a:cubicBezTo>
                    <a:pt x="123" y="52"/>
                    <a:pt x="146" y="52"/>
                    <a:pt x="157" y="52"/>
                  </a:cubicBezTo>
                  <a:cubicBezTo>
                    <a:pt x="167" y="46"/>
                    <a:pt x="178" y="34"/>
                    <a:pt x="190" y="35"/>
                  </a:cubicBezTo>
                  <a:cubicBezTo>
                    <a:pt x="191" y="27"/>
                    <a:pt x="202" y="28"/>
                    <a:pt x="205" y="19"/>
                  </a:cubicBezTo>
                  <a:cubicBezTo>
                    <a:pt x="190" y="13"/>
                    <a:pt x="166" y="2"/>
                    <a:pt x="145" y="0"/>
                  </a:cubicBezTo>
                  <a:cubicBezTo>
                    <a:pt x="137" y="0"/>
                    <a:pt x="119" y="3"/>
                    <a:pt x="108" y="3"/>
                  </a:cubicBezTo>
                  <a:cubicBezTo>
                    <a:pt x="71" y="4"/>
                    <a:pt x="18" y="2"/>
                    <a:pt x="10" y="27"/>
                  </a:cubicBezTo>
                  <a:cubicBezTo>
                    <a:pt x="0" y="59"/>
                    <a:pt x="52" y="58"/>
                    <a:pt x="77" y="58"/>
                  </a:cubicBezTo>
                  <a:close/>
                  <a:moveTo>
                    <a:pt x="153" y="44"/>
                  </a:moveTo>
                  <a:cubicBezTo>
                    <a:pt x="128" y="44"/>
                    <a:pt x="97" y="52"/>
                    <a:pt x="78" y="50"/>
                  </a:cubicBezTo>
                  <a:cubicBezTo>
                    <a:pt x="79" y="42"/>
                    <a:pt x="76" y="39"/>
                    <a:pt x="77" y="32"/>
                  </a:cubicBezTo>
                  <a:cubicBezTo>
                    <a:pt x="105" y="28"/>
                    <a:pt x="134" y="24"/>
                    <a:pt x="160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7"/>
                    <a:pt x="170" y="15"/>
                    <a:pt x="179" y="15"/>
                  </a:cubicBezTo>
                  <a:cubicBezTo>
                    <a:pt x="178" y="22"/>
                    <a:pt x="182" y="23"/>
                    <a:pt x="182" y="29"/>
                  </a:cubicBezTo>
                  <a:cubicBezTo>
                    <a:pt x="177" y="30"/>
                    <a:pt x="174" y="33"/>
                    <a:pt x="171" y="36"/>
                  </a:cubicBezTo>
                  <a:cubicBezTo>
                    <a:pt x="173" y="26"/>
                    <a:pt x="157" y="29"/>
                    <a:pt x="150" y="27"/>
                  </a:cubicBezTo>
                  <a:cubicBezTo>
                    <a:pt x="152" y="23"/>
                    <a:pt x="157" y="15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1"/>
                  </a:cubicBezTo>
                  <a:cubicBezTo>
                    <a:pt x="146" y="26"/>
                    <a:pt x="127" y="21"/>
                    <a:pt x="115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8"/>
                  </a:moveTo>
                  <a:cubicBezTo>
                    <a:pt x="16" y="18"/>
                    <a:pt x="34" y="17"/>
                    <a:pt x="48" y="13"/>
                  </a:cubicBezTo>
                  <a:cubicBezTo>
                    <a:pt x="49" y="27"/>
                    <a:pt x="48" y="35"/>
                    <a:pt x="51" y="49"/>
                  </a:cubicBezTo>
                  <a:cubicBezTo>
                    <a:pt x="38" y="52"/>
                    <a:pt x="22" y="46"/>
                    <a:pt x="16" y="38"/>
                  </a:cubicBezTo>
                  <a:close/>
                  <a:moveTo>
                    <a:pt x="58" y="50"/>
                  </a:moveTo>
                  <a:cubicBezTo>
                    <a:pt x="57" y="39"/>
                    <a:pt x="56" y="27"/>
                    <a:pt x="56" y="11"/>
                  </a:cubicBezTo>
                  <a:cubicBezTo>
                    <a:pt x="59" y="15"/>
                    <a:pt x="62" y="10"/>
                    <a:pt x="67" y="12"/>
                  </a:cubicBezTo>
                  <a:cubicBezTo>
                    <a:pt x="69" y="25"/>
                    <a:pt x="68" y="36"/>
                    <a:pt x="71" y="50"/>
                  </a:cubicBezTo>
                  <a:cubicBezTo>
                    <a:pt x="69" y="53"/>
                    <a:pt x="62" y="50"/>
                    <a:pt x="5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7" name="Freeform 1138"/>
            <p:cNvSpPr>
              <a:spLocks noEditPoints="1"/>
            </p:cNvSpPr>
            <p:nvPr/>
          </p:nvSpPr>
          <p:spPr bwMode="auto">
            <a:xfrm>
              <a:off x="8310245" y="1994288"/>
              <a:ext cx="206826" cy="158161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3 w 56"/>
                <a:gd name="T7" fmla="*/ 26 h 42"/>
                <a:gd name="T8" fmla="*/ 32 w 56"/>
                <a:gd name="T9" fmla="*/ 33 h 42"/>
                <a:gd name="T10" fmla="*/ 9 w 56"/>
                <a:gd name="T11" fmla="*/ 21 h 42"/>
                <a:gd name="T12" fmla="*/ 33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1" y="42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7"/>
                    <a:pt x="32" y="29"/>
                    <a:pt x="32" y="33"/>
                  </a:cubicBezTo>
                  <a:cubicBezTo>
                    <a:pt x="22" y="36"/>
                    <a:pt x="10" y="31"/>
                    <a:pt x="9" y="21"/>
                  </a:cubicBezTo>
                  <a:cubicBezTo>
                    <a:pt x="17" y="15"/>
                    <a:pt x="27" y="21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8" name="Freeform 1139"/>
            <p:cNvSpPr>
              <a:spLocks noEditPoints="1"/>
            </p:cNvSpPr>
            <p:nvPr/>
          </p:nvSpPr>
          <p:spPr bwMode="auto">
            <a:xfrm>
              <a:off x="8536536" y="2113517"/>
              <a:ext cx="1362612" cy="304155"/>
            </a:xfrm>
            <a:custGeom>
              <a:avLst/>
              <a:gdLst>
                <a:gd name="T0" fmla="*/ 350 w 365"/>
                <a:gd name="T1" fmla="*/ 38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3 h 81"/>
                <a:gd name="T10" fmla="*/ 57 w 365"/>
                <a:gd name="T11" fmla="*/ 76 h 81"/>
                <a:gd name="T12" fmla="*/ 312 w 365"/>
                <a:gd name="T13" fmla="*/ 65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8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9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5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8"/>
                  </a:moveTo>
                  <a:cubicBezTo>
                    <a:pt x="344" y="30"/>
                    <a:pt x="329" y="0"/>
                    <a:pt x="327" y="0"/>
                  </a:cubicBezTo>
                  <a:cubicBezTo>
                    <a:pt x="314" y="1"/>
                    <a:pt x="321" y="19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1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50"/>
                    <a:pt x="357" y="46"/>
                    <a:pt x="350" y="38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8"/>
                    <a:pt x="316" y="52"/>
                  </a:cubicBezTo>
                  <a:cubicBezTo>
                    <a:pt x="309" y="50"/>
                    <a:pt x="311" y="58"/>
                    <a:pt x="306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8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1"/>
                    <a:pt x="352" y="55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9" name="Freeform 1140"/>
            <p:cNvSpPr>
              <a:spLocks noEditPoints="1"/>
            </p:cNvSpPr>
            <p:nvPr/>
          </p:nvSpPr>
          <p:spPr bwMode="auto">
            <a:xfrm>
              <a:off x="6828403" y="2035653"/>
              <a:ext cx="141128" cy="165460"/>
            </a:xfrm>
            <a:custGeom>
              <a:avLst/>
              <a:gdLst>
                <a:gd name="T0" fmla="*/ 12 w 38"/>
                <a:gd name="T1" fmla="*/ 28 h 44"/>
                <a:gd name="T2" fmla="*/ 26 w 38"/>
                <a:gd name="T3" fmla="*/ 27 h 44"/>
                <a:gd name="T4" fmla="*/ 34 w 38"/>
                <a:gd name="T5" fmla="*/ 39 h 44"/>
                <a:gd name="T6" fmla="*/ 30 w 38"/>
                <a:gd name="T7" fmla="*/ 2 h 44"/>
                <a:gd name="T8" fmla="*/ 20 w 38"/>
                <a:gd name="T9" fmla="*/ 1 h 44"/>
                <a:gd name="T10" fmla="*/ 3 w 38"/>
                <a:gd name="T11" fmla="*/ 44 h 44"/>
                <a:gd name="T12" fmla="*/ 12 w 38"/>
                <a:gd name="T13" fmla="*/ 28 h 44"/>
                <a:gd name="T14" fmla="*/ 22 w 38"/>
                <a:gd name="T15" fmla="*/ 10 h 44"/>
                <a:gd name="T16" fmla="*/ 24 w 38"/>
                <a:gd name="T17" fmla="*/ 21 h 44"/>
                <a:gd name="T18" fmla="*/ 18 w 38"/>
                <a:gd name="T19" fmla="*/ 21 h 44"/>
                <a:gd name="T20" fmla="*/ 22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7" y="28"/>
                    <a:pt x="23" y="29"/>
                    <a:pt x="26" y="27"/>
                  </a:cubicBezTo>
                  <a:cubicBezTo>
                    <a:pt x="29" y="30"/>
                    <a:pt x="28" y="39"/>
                    <a:pt x="34" y="39"/>
                  </a:cubicBezTo>
                  <a:cubicBezTo>
                    <a:pt x="38" y="29"/>
                    <a:pt x="27" y="15"/>
                    <a:pt x="30" y="2"/>
                  </a:cubicBezTo>
                  <a:cubicBezTo>
                    <a:pt x="26" y="0"/>
                    <a:pt x="23" y="2"/>
                    <a:pt x="20" y="1"/>
                  </a:cubicBezTo>
                  <a:cubicBezTo>
                    <a:pt x="13" y="13"/>
                    <a:pt x="0" y="26"/>
                    <a:pt x="3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2" y="10"/>
                  </a:moveTo>
                  <a:cubicBezTo>
                    <a:pt x="24" y="12"/>
                    <a:pt x="24" y="16"/>
                    <a:pt x="24" y="21"/>
                  </a:cubicBezTo>
                  <a:cubicBezTo>
                    <a:pt x="23" y="20"/>
                    <a:pt x="18" y="18"/>
                    <a:pt x="18" y="21"/>
                  </a:cubicBezTo>
                  <a:cubicBezTo>
                    <a:pt x="15" y="19"/>
                    <a:pt x="21" y="13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0" name="Freeform 1141"/>
            <p:cNvSpPr>
              <a:spLocks noEditPoints="1"/>
            </p:cNvSpPr>
            <p:nvPr/>
          </p:nvSpPr>
          <p:spPr bwMode="auto">
            <a:xfrm>
              <a:off x="8828524" y="2539332"/>
              <a:ext cx="141128" cy="167894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1" name="Freeform 1142"/>
            <p:cNvSpPr>
              <a:spLocks/>
            </p:cNvSpPr>
            <p:nvPr/>
          </p:nvSpPr>
          <p:spPr bwMode="auto">
            <a:xfrm>
              <a:off x="9283540" y="2125682"/>
              <a:ext cx="396618" cy="70565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2" name="Freeform 1143"/>
            <p:cNvSpPr>
              <a:spLocks/>
            </p:cNvSpPr>
            <p:nvPr/>
          </p:nvSpPr>
          <p:spPr bwMode="auto">
            <a:xfrm>
              <a:off x="11548882" y="2201113"/>
              <a:ext cx="63264" cy="77864"/>
            </a:xfrm>
            <a:custGeom>
              <a:avLst/>
              <a:gdLst>
                <a:gd name="T0" fmla="*/ 9 w 17"/>
                <a:gd name="T1" fmla="*/ 21 h 21"/>
                <a:gd name="T2" fmla="*/ 12 w 17"/>
                <a:gd name="T3" fmla="*/ 18 h 21"/>
                <a:gd name="T4" fmla="*/ 14 w 17"/>
                <a:gd name="T5" fmla="*/ 0 h 21"/>
                <a:gd name="T6" fmla="*/ 9 w 17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1">
                  <a:moveTo>
                    <a:pt x="9" y="21"/>
                  </a:moveTo>
                  <a:cubicBezTo>
                    <a:pt x="9" y="19"/>
                    <a:pt x="12" y="20"/>
                    <a:pt x="12" y="18"/>
                  </a:cubicBezTo>
                  <a:cubicBezTo>
                    <a:pt x="9" y="15"/>
                    <a:pt x="17" y="4"/>
                    <a:pt x="14" y="0"/>
                  </a:cubicBezTo>
                  <a:cubicBezTo>
                    <a:pt x="6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3" name="Freeform 1144"/>
            <p:cNvSpPr>
              <a:spLocks/>
            </p:cNvSpPr>
            <p:nvPr/>
          </p:nvSpPr>
          <p:spPr bwMode="auto">
            <a:xfrm>
              <a:off x="11429655" y="2201113"/>
              <a:ext cx="82730" cy="148428"/>
            </a:xfrm>
            <a:custGeom>
              <a:avLst/>
              <a:gdLst>
                <a:gd name="T0" fmla="*/ 20 w 22"/>
                <a:gd name="T1" fmla="*/ 26 h 40"/>
                <a:gd name="T2" fmla="*/ 9 w 22"/>
                <a:gd name="T3" fmla="*/ 24 h 40"/>
                <a:gd name="T4" fmla="*/ 7 w 22"/>
                <a:gd name="T5" fmla="*/ 0 h 40"/>
                <a:gd name="T6" fmla="*/ 0 w 22"/>
                <a:gd name="T7" fmla="*/ 31 h 40"/>
                <a:gd name="T8" fmla="*/ 20 w 22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0">
                  <a:moveTo>
                    <a:pt x="20" y="26"/>
                  </a:moveTo>
                  <a:cubicBezTo>
                    <a:pt x="19" y="23"/>
                    <a:pt x="11" y="29"/>
                    <a:pt x="9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2" y="20"/>
                    <a:pt x="0" y="31"/>
                  </a:cubicBezTo>
                  <a:cubicBezTo>
                    <a:pt x="9" y="31"/>
                    <a:pt x="22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145"/>
            <p:cNvSpPr>
              <a:spLocks/>
            </p:cNvSpPr>
            <p:nvPr/>
          </p:nvSpPr>
          <p:spPr bwMode="auto">
            <a:xfrm>
              <a:off x="11052502" y="2218145"/>
              <a:ext cx="126528" cy="172760"/>
            </a:xfrm>
            <a:custGeom>
              <a:avLst/>
              <a:gdLst>
                <a:gd name="T0" fmla="*/ 32 w 34"/>
                <a:gd name="T1" fmla="*/ 0 h 46"/>
                <a:gd name="T2" fmla="*/ 28 w 34"/>
                <a:gd name="T3" fmla="*/ 0 h 46"/>
                <a:gd name="T4" fmla="*/ 25 w 34"/>
                <a:gd name="T5" fmla="*/ 12 h 46"/>
                <a:gd name="T6" fmla="*/ 14 w 34"/>
                <a:gd name="T7" fmla="*/ 11 h 46"/>
                <a:gd name="T8" fmla="*/ 15 w 34"/>
                <a:gd name="T9" fmla="*/ 2 h 46"/>
                <a:gd name="T10" fmla="*/ 18 w 34"/>
                <a:gd name="T11" fmla="*/ 26 h 46"/>
                <a:gd name="T12" fmla="*/ 12 w 34"/>
                <a:gd name="T13" fmla="*/ 19 h 46"/>
                <a:gd name="T14" fmla="*/ 25 w 34"/>
                <a:gd name="T15" fmla="*/ 18 h 46"/>
                <a:gd name="T16" fmla="*/ 32 w 34"/>
                <a:gd name="T17" fmla="*/ 31 h 46"/>
                <a:gd name="T18" fmla="*/ 32 w 34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8"/>
                    <a:pt x="25" y="12"/>
                  </a:cubicBezTo>
                  <a:cubicBezTo>
                    <a:pt x="20" y="13"/>
                    <a:pt x="19" y="10"/>
                    <a:pt x="14" y="11"/>
                  </a:cubicBezTo>
                  <a:cubicBezTo>
                    <a:pt x="15" y="9"/>
                    <a:pt x="15" y="6"/>
                    <a:pt x="15" y="2"/>
                  </a:cubicBezTo>
                  <a:cubicBezTo>
                    <a:pt x="0" y="1"/>
                    <a:pt x="8" y="46"/>
                    <a:pt x="18" y="26"/>
                  </a:cubicBezTo>
                  <a:cubicBezTo>
                    <a:pt x="13" y="27"/>
                    <a:pt x="13" y="23"/>
                    <a:pt x="12" y="19"/>
                  </a:cubicBezTo>
                  <a:cubicBezTo>
                    <a:pt x="18" y="20"/>
                    <a:pt x="22" y="19"/>
                    <a:pt x="25" y="18"/>
                  </a:cubicBezTo>
                  <a:cubicBezTo>
                    <a:pt x="28" y="22"/>
                    <a:pt x="25" y="31"/>
                    <a:pt x="32" y="31"/>
                  </a:cubicBezTo>
                  <a:cubicBezTo>
                    <a:pt x="34" y="24"/>
                    <a:pt x="34" y="7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5" name="Freeform 1146"/>
            <p:cNvSpPr>
              <a:spLocks noEditPoints="1"/>
            </p:cNvSpPr>
            <p:nvPr/>
          </p:nvSpPr>
          <p:spPr bwMode="auto">
            <a:xfrm>
              <a:off x="10159505" y="2196247"/>
              <a:ext cx="131395" cy="160594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6" name="Freeform 1147"/>
            <p:cNvSpPr>
              <a:spLocks/>
            </p:cNvSpPr>
            <p:nvPr/>
          </p:nvSpPr>
          <p:spPr bwMode="auto">
            <a:xfrm>
              <a:off x="10962473" y="2201113"/>
              <a:ext cx="109496" cy="143562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3" y="32"/>
                    <a:pt x="15" y="21"/>
                  </a:cubicBezTo>
                  <a:cubicBezTo>
                    <a:pt x="17" y="14"/>
                    <a:pt x="29" y="19"/>
                    <a:pt x="29" y="11"/>
                  </a:cubicBezTo>
                  <a:cubicBezTo>
                    <a:pt x="4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7" name="Freeform 1148"/>
            <p:cNvSpPr>
              <a:spLocks noEditPoints="1"/>
            </p:cNvSpPr>
            <p:nvPr/>
          </p:nvSpPr>
          <p:spPr bwMode="auto">
            <a:xfrm>
              <a:off x="11171731" y="2201113"/>
              <a:ext cx="131395" cy="150861"/>
            </a:xfrm>
            <a:custGeom>
              <a:avLst/>
              <a:gdLst>
                <a:gd name="T0" fmla="*/ 21 w 35"/>
                <a:gd name="T1" fmla="*/ 38 h 41"/>
                <a:gd name="T2" fmla="*/ 28 w 35"/>
                <a:gd name="T3" fmla="*/ 13 h 41"/>
                <a:gd name="T4" fmla="*/ 21 w 35"/>
                <a:gd name="T5" fmla="*/ 38 h 41"/>
                <a:gd name="T6" fmla="*/ 26 w 35"/>
                <a:gd name="T7" fmla="*/ 21 h 41"/>
                <a:gd name="T8" fmla="*/ 20 w 35"/>
                <a:gd name="T9" fmla="*/ 31 h 41"/>
                <a:gd name="T10" fmla="*/ 13 w 35"/>
                <a:gd name="T11" fmla="*/ 19 h 41"/>
                <a:gd name="T12" fmla="*/ 26 w 35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1" y="38"/>
                  </a:moveTo>
                  <a:cubicBezTo>
                    <a:pt x="31" y="37"/>
                    <a:pt x="35" y="23"/>
                    <a:pt x="28" y="13"/>
                  </a:cubicBezTo>
                  <a:cubicBezTo>
                    <a:pt x="0" y="0"/>
                    <a:pt x="0" y="41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8" name="Freeform 1149"/>
            <p:cNvSpPr>
              <a:spLocks noEditPoints="1"/>
            </p:cNvSpPr>
            <p:nvPr/>
          </p:nvSpPr>
          <p:spPr bwMode="auto">
            <a:xfrm>
              <a:off x="11281226" y="2196247"/>
              <a:ext cx="155727" cy="148428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3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9"/>
                    <a:pt x="24" y="20"/>
                    <a:pt x="26" y="23"/>
                  </a:cubicBezTo>
                  <a:cubicBezTo>
                    <a:pt x="26" y="30"/>
                    <a:pt x="23" y="33"/>
                    <a:pt x="16" y="33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9" name="Freeform 1150"/>
            <p:cNvSpPr>
              <a:spLocks/>
            </p:cNvSpPr>
            <p:nvPr/>
          </p:nvSpPr>
          <p:spPr bwMode="auto">
            <a:xfrm>
              <a:off x="10891908" y="2232745"/>
              <a:ext cx="97329" cy="111929"/>
            </a:xfrm>
            <a:custGeom>
              <a:avLst/>
              <a:gdLst>
                <a:gd name="T0" fmla="*/ 2 w 26"/>
                <a:gd name="T1" fmla="*/ 5 h 30"/>
                <a:gd name="T2" fmla="*/ 13 w 26"/>
                <a:gd name="T3" fmla="*/ 19 h 30"/>
                <a:gd name="T4" fmla="*/ 1 w 26"/>
                <a:gd name="T5" fmla="*/ 23 h 30"/>
                <a:gd name="T6" fmla="*/ 2 w 26"/>
                <a:gd name="T7" fmla="*/ 29 h 30"/>
                <a:gd name="T8" fmla="*/ 20 w 26"/>
                <a:gd name="T9" fmla="*/ 21 h 30"/>
                <a:gd name="T10" fmla="*/ 13 w 26"/>
                <a:gd name="T11" fmla="*/ 8 h 30"/>
                <a:gd name="T12" fmla="*/ 26 w 26"/>
                <a:gd name="T13" fmla="*/ 10 h 30"/>
                <a:gd name="T14" fmla="*/ 26 w 26"/>
                <a:gd name="T15" fmla="*/ 3 h 30"/>
                <a:gd name="T16" fmla="*/ 2 w 26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2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9" y="23"/>
                    <a:pt x="5" y="22"/>
                    <a:pt x="1" y="23"/>
                  </a:cubicBezTo>
                  <a:cubicBezTo>
                    <a:pt x="0" y="26"/>
                    <a:pt x="2" y="26"/>
                    <a:pt x="2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10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18" y="0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0" name="Freeform 1151"/>
            <p:cNvSpPr>
              <a:spLocks noEditPoints="1"/>
            </p:cNvSpPr>
            <p:nvPr/>
          </p:nvSpPr>
          <p:spPr bwMode="auto">
            <a:xfrm>
              <a:off x="8305379" y="2152449"/>
              <a:ext cx="131395" cy="141128"/>
            </a:xfrm>
            <a:custGeom>
              <a:avLst/>
              <a:gdLst>
                <a:gd name="T0" fmla="*/ 34 w 35"/>
                <a:gd name="T1" fmla="*/ 25 h 38"/>
                <a:gd name="T2" fmla="*/ 32 w 35"/>
                <a:gd name="T3" fmla="*/ 9 h 38"/>
                <a:gd name="T4" fmla="*/ 1 w 35"/>
                <a:gd name="T5" fmla="*/ 13 h 38"/>
                <a:gd name="T6" fmla="*/ 34 w 35"/>
                <a:gd name="T7" fmla="*/ 25 h 38"/>
                <a:gd name="T8" fmla="*/ 28 w 35"/>
                <a:gd name="T9" fmla="*/ 22 h 38"/>
                <a:gd name="T10" fmla="*/ 7 w 35"/>
                <a:gd name="T11" fmla="*/ 13 h 38"/>
                <a:gd name="T12" fmla="*/ 28 w 35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5"/>
                  </a:moveTo>
                  <a:cubicBezTo>
                    <a:pt x="35" y="19"/>
                    <a:pt x="33" y="14"/>
                    <a:pt x="32" y="9"/>
                  </a:cubicBezTo>
                  <a:cubicBezTo>
                    <a:pt x="21" y="0"/>
                    <a:pt x="1" y="0"/>
                    <a:pt x="1" y="13"/>
                  </a:cubicBezTo>
                  <a:cubicBezTo>
                    <a:pt x="0" y="25"/>
                    <a:pt x="24" y="38"/>
                    <a:pt x="34" y="25"/>
                  </a:cubicBezTo>
                  <a:close/>
                  <a:moveTo>
                    <a:pt x="28" y="22"/>
                  </a:moveTo>
                  <a:cubicBezTo>
                    <a:pt x="20" y="28"/>
                    <a:pt x="11" y="20"/>
                    <a:pt x="7" y="13"/>
                  </a:cubicBezTo>
                  <a:cubicBezTo>
                    <a:pt x="13" y="6"/>
                    <a:pt x="29" y="11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1" name="Freeform 1152"/>
            <p:cNvSpPr>
              <a:spLocks/>
            </p:cNvSpPr>
            <p:nvPr/>
          </p:nvSpPr>
          <p:spPr bwMode="auto">
            <a:xfrm>
              <a:off x="10359030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2" name="Freeform 1153"/>
            <p:cNvSpPr>
              <a:spLocks noEditPoints="1"/>
            </p:cNvSpPr>
            <p:nvPr/>
          </p:nvSpPr>
          <p:spPr bwMode="auto">
            <a:xfrm>
              <a:off x="10037843" y="2218145"/>
              <a:ext cx="114363" cy="138695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154"/>
            <p:cNvSpPr>
              <a:spLocks/>
            </p:cNvSpPr>
            <p:nvPr/>
          </p:nvSpPr>
          <p:spPr bwMode="auto">
            <a:xfrm>
              <a:off x="10269000" y="2208412"/>
              <a:ext cx="92463" cy="150861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4" name="Freeform 1155"/>
            <p:cNvSpPr>
              <a:spLocks noEditPoints="1"/>
            </p:cNvSpPr>
            <p:nvPr/>
          </p:nvSpPr>
          <p:spPr bwMode="auto">
            <a:xfrm>
              <a:off x="10646152" y="2196247"/>
              <a:ext cx="160594" cy="167894"/>
            </a:xfrm>
            <a:custGeom>
              <a:avLst/>
              <a:gdLst>
                <a:gd name="T0" fmla="*/ 23 w 43"/>
                <a:gd name="T1" fmla="*/ 43 h 45"/>
                <a:gd name="T2" fmla="*/ 41 w 43"/>
                <a:gd name="T3" fmla="*/ 21 h 45"/>
                <a:gd name="T4" fmla="*/ 23 w 43"/>
                <a:gd name="T5" fmla="*/ 43 h 45"/>
                <a:gd name="T6" fmla="*/ 32 w 43"/>
                <a:gd name="T7" fmla="*/ 36 h 45"/>
                <a:gd name="T8" fmla="*/ 22 w 43"/>
                <a:gd name="T9" fmla="*/ 35 h 45"/>
                <a:gd name="T10" fmla="*/ 34 w 43"/>
                <a:gd name="T11" fmla="*/ 22 h 45"/>
                <a:gd name="T12" fmla="*/ 32 w 43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5">
                  <a:moveTo>
                    <a:pt x="23" y="43"/>
                  </a:moveTo>
                  <a:cubicBezTo>
                    <a:pt x="34" y="45"/>
                    <a:pt x="43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2" y="36"/>
                  </a:moveTo>
                  <a:cubicBezTo>
                    <a:pt x="28" y="36"/>
                    <a:pt x="24" y="37"/>
                    <a:pt x="22" y="35"/>
                  </a:cubicBezTo>
                  <a:cubicBezTo>
                    <a:pt x="21" y="25"/>
                    <a:pt x="26" y="22"/>
                    <a:pt x="34" y="22"/>
                  </a:cubicBezTo>
                  <a:cubicBezTo>
                    <a:pt x="37" y="28"/>
                    <a:pt x="34" y="33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5" name="Freeform 1156"/>
            <p:cNvSpPr>
              <a:spLocks/>
            </p:cNvSpPr>
            <p:nvPr/>
          </p:nvSpPr>
          <p:spPr bwMode="auto">
            <a:xfrm>
              <a:off x="10607221" y="2247344"/>
              <a:ext cx="104630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7"/>
                    <a:pt x="8" y="10"/>
                  </a:cubicBezTo>
                  <a:cubicBezTo>
                    <a:pt x="9" y="18"/>
                    <a:pt x="0" y="30"/>
                    <a:pt x="11" y="31"/>
                  </a:cubicBezTo>
                  <a:cubicBezTo>
                    <a:pt x="13" y="24"/>
                    <a:pt x="13" y="14"/>
                    <a:pt x="16" y="9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Freeform 1157"/>
            <p:cNvSpPr>
              <a:spLocks/>
            </p:cNvSpPr>
            <p:nvPr/>
          </p:nvSpPr>
          <p:spPr bwMode="auto">
            <a:xfrm>
              <a:off x="11556183" y="2303309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7" name="Freeform 1158"/>
            <p:cNvSpPr>
              <a:spLocks noEditPoints="1"/>
            </p:cNvSpPr>
            <p:nvPr/>
          </p:nvSpPr>
          <p:spPr bwMode="auto">
            <a:xfrm>
              <a:off x="6867335" y="2223012"/>
              <a:ext cx="109496" cy="182493"/>
            </a:xfrm>
            <a:custGeom>
              <a:avLst/>
              <a:gdLst>
                <a:gd name="T0" fmla="*/ 25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2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4" y="27"/>
                    <a:pt x="20" y="22"/>
                  </a:cubicBezTo>
                  <a:cubicBezTo>
                    <a:pt x="23" y="21"/>
                    <a:pt x="26" y="18"/>
                    <a:pt x="25" y="12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3"/>
                    <a:pt x="11" y="39"/>
                    <a:pt x="5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4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Freeform 1159"/>
            <p:cNvSpPr>
              <a:spLocks/>
            </p:cNvSpPr>
            <p:nvPr/>
          </p:nvSpPr>
          <p:spPr bwMode="auto">
            <a:xfrm>
              <a:off x="6726208" y="2225446"/>
              <a:ext cx="60832" cy="46232"/>
            </a:xfrm>
            <a:custGeom>
              <a:avLst/>
              <a:gdLst>
                <a:gd name="T0" fmla="*/ 14 w 16"/>
                <a:gd name="T1" fmla="*/ 12 h 12"/>
                <a:gd name="T2" fmla="*/ 14 w 16"/>
                <a:gd name="T3" fmla="*/ 4 h 12"/>
                <a:gd name="T4" fmla="*/ 6 w 16"/>
                <a:gd name="T5" fmla="*/ 1 h 12"/>
                <a:gd name="T6" fmla="*/ 14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4" y="12"/>
                  </a:moveTo>
                  <a:cubicBezTo>
                    <a:pt x="16" y="7"/>
                    <a:pt x="14" y="9"/>
                    <a:pt x="14" y="4"/>
                  </a:cubicBezTo>
                  <a:cubicBezTo>
                    <a:pt x="10" y="4"/>
                    <a:pt x="10" y="0"/>
                    <a:pt x="6" y="1"/>
                  </a:cubicBezTo>
                  <a:cubicBezTo>
                    <a:pt x="0" y="6"/>
                    <a:pt x="8" y="11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Freeform 1160"/>
            <p:cNvSpPr>
              <a:spLocks/>
            </p:cNvSpPr>
            <p:nvPr/>
          </p:nvSpPr>
          <p:spPr bwMode="auto">
            <a:xfrm>
              <a:off x="8256714" y="2274110"/>
              <a:ext cx="228724" cy="126528"/>
            </a:xfrm>
            <a:custGeom>
              <a:avLst/>
              <a:gdLst>
                <a:gd name="T0" fmla="*/ 26 w 61"/>
                <a:gd name="T1" fmla="*/ 3 h 34"/>
                <a:gd name="T2" fmla="*/ 0 w 61"/>
                <a:gd name="T3" fmla="*/ 5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7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3"/>
                  </a:moveTo>
                  <a:cubicBezTo>
                    <a:pt x="17" y="2"/>
                    <a:pt x="6" y="0"/>
                    <a:pt x="0" y="5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5"/>
                    <a:pt x="20" y="16"/>
                    <a:pt x="28" y="17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2"/>
                    <a:pt x="53" y="20"/>
                    <a:pt x="61" y="16"/>
                  </a:cubicBezTo>
                  <a:cubicBezTo>
                    <a:pt x="58" y="7"/>
                    <a:pt x="40" y="4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Freeform 1161"/>
            <p:cNvSpPr>
              <a:spLocks/>
            </p:cNvSpPr>
            <p:nvPr/>
          </p:nvSpPr>
          <p:spPr bwMode="auto">
            <a:xfrm>
              <a:off x="6446386" y="2278977"/>
              <a:ext cx="158161" cy="133829"/>
            </a:xfrm>
            <a:custGeom>
              <a:avLst/>
              <a:gdLst>
                <a:gd name="T0" fmla="*/ 28 w 42"/>
                <a:gd name="T1" fmla="*/ 18 h 36"/>
                <a:gd name="T2" fmla="*/ 40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8"/>
                  </a:moveTo>
                  <a:cubicBezTo>
                    <a:pt x="34" y="15"/>
                    <a:pt x="39" y="12"/>
                    <a:pt x="40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4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1" name="Freeform 1162"/>
            <p:cNvSpPr>
              <a:spLocks/>
            </p:cNvSpPr>
            <p:nvPr/>
          </p:nvSpPr>
          <p:spPr bwMode="auto">
            <a:xfrm>
              <a:off x="6684843" y="2293576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3 w 39"/>
                <a:gd name="T3" fmla="*/ 8 h 13"/>
                <a:gd name="T4" fmla="*/ 37 w 39"/>
                <a:gd name="T5" fmla="*/ 7 h 13"/>
                <a:gd name="T6" fmla="*/ 38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0" y="13"/>
                    <a:pt x="9" y="8"/>
                    <a:pt x="13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3" y="6"/>
                    <a:pt x="39" y="4"/>
                    <a:pt x="38" y="2"/>
                  </a:cubicBezTo>
                  <a:cubicBezTo>
                    <a:pt x="28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Freeform 1163"/>
            <p:cNvSpPr>
              <a:spLocks/>
            </p:cNvSpPr>
            <p:nvPr/>
          </p:nvSpPr>
          <p:spPr bwMode="auto">
            <a:xfrm>
              <a:off x="6222528" y="2334940"/>
              <a:ext cx="145994" cy="63264"/>
            </a:xfrm>
            <a:custGeom>
              <a:avLst/>
              <a:gdLst>
                <a:gd name="T0" fmla="*/ 0 w 39"/>
                <a:gd name="T1" fmla="*/ 9 h 17"/>
                <a:gd name="T2" fmla="*/ 36 w 39"/>
                <a:gd name="T3" fmla="*/ 13 h 17"/>
                <a:gd name="T4" fmla="*/ 38 w 39"/>
                <a:gd name="T5" fmla="*/ 5 h 17"/>
                <a:gd name="T6" fmla="*/ 0 w 39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9"/>
                  </a:moveTo>
                  <a:cubicBezTo>
                    <a:pt x="10" y="17"/>
                    <a:pt x="27" y="10"/>
                    <a:pt x="36" y="13"/>
                  </a:cubicBezTo>
                  <a:cubicBezTo>
                    <a:pt x="36" y="10"/>
                    <a:pt x="39" y="10"/>
                    <a:pt x="38" y="5"/>
                  </a:cubicBezTo>
                  <a:cubicBezTo>
                    <a:pt x="25" y="7"/>
                    <a:pt x="6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Freeform 1164"/>
            <p:cNvSpPr>
              <a:spLocks/>
            </p:cNvSpPr>
            <p:nvPr/>
          </p:nvSpPr>
          <p:spPr bwMode="auto">
            <a:xfrm>
              <a:off x="6731074" y="2359273"/>
              <a:ext cx="58398" cy="53531"/>
            </a:xfrm>
            <a:custGeom>
              <a:avLst/>
              <a:gdLst>
                <a:gd name="T0" fmla="*/ 5 w 16"/>
                <a:gd name="T1" fmla="*/ 0 h 14"/>
                <a:gd name="T2" fmla="*/ 16 w 16"/>
                <a:gd name="T3" fmla="*/ 13 h 14"/>
                <a:gd name="T4" fmla="*/ 5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0" y="5"/>
                    <a:pt x="7" y="14"/>
                    <a:pt x="16" y="13"/>
                  </a:cubicBezTo>
                  <a:cubicBezTo>
                    <a:pt x="16" y="5"/>
                    <a:pt x="1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5" name="Freeform 1166"/>
            <p:cNvSpPr>
              <a:spLocks/>
            </p:cNvSpPr>
            <p:nvPr/>
          </p:nvSpPr>
          <p:spPr bwMode="auto">
            <a:xfrm>
              <a:off x="8920987" y="-151826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8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6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4"/>
                    <a:pt x="18" y="56"/>
                    <a:pt x="12" y="56"/>
                  </a:cubicBezTo>
                  <a:cubicBezTo>
                    <a:pt x="5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3" y="70"/>
                    <a:pt x="42" y="53"/>
                    <a:pt x="48" y="44"/>
                  </a:cubicBezTo>
                  <a:cubicBezTo>
                    <a:pt x="59" y="45"/>
                    <a:pt x="68" y="42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7"/>
                    <a:pt x="60" y="92"/>
                  </a:cubicBezTo>
                  <a:cubicBezTo>
                    <a:pt x="73" y="103"/>
                    <a:pt x="86" y="91"/>
                    <a:pt x="97" y="87"/>
                  </a:cubicBezTo>
                  <a:cubicBezTo>
                    <a:pt x="99" y="63"/>
                    <a:pt x="99" y="36"/>
                    <a:pt x="105" y="16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Freeform 1167"/>
            <p:cNvSpPr>
              <a:spLocks/>
            </p:cNvSpPr>
            <p:nvPr/>
          </p:nvSpPr>
          <p:spPr bwMode="auto">
            <a:xfrm>
              <a:off x="11672978" y="2461469"/>
              <a:ext cx="184926" cy="180059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4 h 48"/>
                <a:gd name="T4" fmla="*/ 6 w 50"/>
                <a:gd name="T5" fmla="*/ 26 h 48"/>
                <a:gd name="T6" fmla="*/ 6 w 50"/>
                <a:gd name="T7" fmla="*/ 42 h 48"/>
                <a:gd name="T8" fmla="*/ 21 w 50"/>
                <a:gd name="T9" fmla="*/ 36 h 48"/>
                <a:gd name="T10" fmla="*/ 23 w 50"/>
                <a:gd name="T11" fmla="*/ 20 h 48"/>
                <a:gd name="T12" fmla="*/ 38 w 50"/>
                <a:gd name="T13" fmla="*/ 19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0 h 48"/>
                <a:gd name="T20" fmla="*/ 50 w 50"/>
                <a:gd name="T21" fmla="*/ 7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8"/>
                    <a:pt x="14" y="15"/>
                    <a:pt x="13" y="24"/>
                  </a:cubicBezTo>
                  <a:cubicBezTo>
                    <a:pt x="11" y="25"/>
                    <a:pt x="9" y="26"/>
                    <a:pt x="6" y="26"/>
                  </a:cubicBezTo>
                  <a:cubicBezTo>
                    <a:pt x="3" y="31"/>
                    <a:pt x="0" y="38"/>
                    <a:pt x="6" y="42"/>
                  </a:cubicBezTo>
                  <a:cubicBezTo>
                    <a:pt x="12" y="43"/>
                    <a:pt x="17" y="40"/>
                    <a:pt x="21" y="36"/>
                  </a:cubicBezTo>
                  <a:cubicBezTo>
                    <a:pt x="21" y="32"/>
                    <a:pt x="20" y="24"/>
                    <a:pt x="23" y="20"/>
                  </a:cubicBezTo>
                  <a:cubicBezTo>
                    <a:pt x="28" y="20"/>
                    <a:pt x="32" y="19"/>
                    <a:pt x="38" y="19"/>
                  </a:cubicBezTo>
                  <a:cubicBezTo>
                    <a:pt x="38" y="23"/>
                    <a:pt x="38" y="26"/>
                    <a:pt x="38" y="30"/>
                  </a:cubicBezTo>
                  <a:cubicBezTo>
                    <a:pt x="31" y="30"/>
                    <a:pt x="25" y="35"/>
                    <a:pt x="29" y="43"/>
                  </a:cubicBezTo>
                  <a:cubicBezTo>
                    <a:pt x="35" y="48"/>
                    <a:pt x="41" y="42"/>
                    <a:pt x="46" y="40"/>
                  </a:cubicBezTo>
                  <a:cubicBezTo>
                    <a:pt x="47" y="29"/>
                    <a:pt x="47" y="16"/>
                    <a:pt x="50" y="7"/>
                  </a:cubicBezTo>
                  <a:cubicBezTo>
                    <a:pt x="42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Freeform 1168"/>
            <p:cNvSpPr>
              <a:spLocks/>
            </p:cNvSpPr>
            <p:nvPr/>
          </p:nvSpPr>
          <p:spPr bwMode="auto">
            <a:xfrm>
              <a:off x="8346743" y="1052626"/>
              <a:ext cx="153295" cy="116795"/>
            </a:xfrm>
            <a:custGeom>
              <a:avLst/>
              <a:gdLst>
                <a:gd name="T0" fmla="*/ 26 w 41"/>
                <a:gd name="T1" fmla="*/ 16 h 31"/>
                <a:gd name="T2" fmla="*/ 41 w 41"/>
                <a:gd name="T3" fmla="*/ 3 h 31"/>
                <a:gd name="T4" fmla="*/ 38 w 41"/>
                <a:gd name="T5" fmla="*/ 0 h 31"/>
                <a:gd name="T6" fmla="*/ 11 w 41"/>
                <a:gd name="T7" fmla="*/ 26 h 31"/>
                <a:gd name="T8" fmla="*/ 13 w 41"/>
                <a:gd name="T9" fmla="*/ 31 h 31"/>
                <a:gd name="T10" fmla="*/ 26 w 41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1">
                  <a:moveTo>
                    <a:pt x="26" y="16"/>
                  </a:moveTo>
                  <a:cubicBezTo>
                    <a:pt x="31" y="11"/>
                    <a:pt x="38" y="9"/>
                    <a:pt x="41" y="3"/>
                  </a:cubicBezTo>
                  <a:cubicBezTo>
                    <a:pt x="39" y="2"/>
                    <a:pt x="38" y="2"/>
                    <a:pt x="38" y="0"/>
                  </a:cubicBezTo>
                  <a:cubicBezTo>
                    <a:pt x="25" y="4"/>
                    <a:pt x="21" y="17"/>
                    <a:pt x="11" y="26"/>
                  </a:cubicBezTo>
                  <a:cubicBezTo>
                    <a:pt x="0" y="16"/>
                    <a:pt x="10" y="29"/>
                    <a:pt x="13" y="31"/>
                  </a:cubicBezTo>
                  <a:cubicBezTo>
                    <a:pt x="21" y="30"/>
                    <a:pt x="22" y="21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Freeform 1169"/>
            <p:cNvSpPr>
              <a:spLocks/>
            </p:cNvSpPr>
            <p:nvPr/>
          </p:nvSpPr>
          <p:spPr bwMode="auto">
            <a:xfrm>
              <a:off x="61032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1177"/>
            <p:cNvSpPr>
              <a:spLocks/>
            </p:cNvSpPr>
            <p:nvPr/>
          </p:nvSpPr>
          <p:spPr bwMode="auto">
            <a:xfrm>
              <a:off x="11444254" y="960163"/>
              <a:ext cx="228724" cy="18736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8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50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Freeform 1184"/>
            <p:cNvSpPr>
              <a:spLocks noEditPoints="1"/>
            </p:cNvSpPr>
            <p:nvPr/>
          </p:nvSpPr>
          <p:spPr bwMode="auto">
            <a:xfrm>
              <a:off x="10242235" y="-872063"/>
              <a:ext cx="1194720" cy="1323680"/>
            </a:xfrm>
            <a:custGeom>
              <a:avLst/>
              <a:gdLst>
                <a:gd name="T0" fmla="*/ 25 w 320"/>
                <a:gd name="T1" fmla="*/ 138 h 355"/>
                <a:gd name="T2" fmla="*/ 29 w 320"/>
                <a:gd name="T3" fmla="*/ 212 h 355"/>
                <a:gd name="T4" fmla="*/ 40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7 w 320"/>
                <a:gd name="T15" fmla="*/ 155 h 355"/>
                <a:gd name="T16" fmla="*/ 291 w 320"/>
                <a:gd name="T17" fmla="*/ 67 h 355"/>
                <a:gd name="T18" fmla="*/ 123 w 320"/>
                <a:gd name="T19" fmla="*/ 7 h 355"/>
                <a:gd name="T20" fmla="*/ 304 w 320"/>
                <a:gd name="T21" fmla="*/ 185 h 355"/>
                <a:gd name="T22" fmla="*/ 8 w 320"/>
                <a:gd name="T23" fmla="*/ 123 h 355"/>
                <a:gd name="T24" fmla="*/ 8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4 w 320"/>
                <a:gd name="T31" fmla="*/ 210 h 355"/>
                <a:gd name="T32" fmla="*/ 194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7 w 320"/>
                <a:gd name="T49" fmla="*/ 193 h 355"/>
                <a:gd name="T50" fmla="*/ 121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79 w 320"/>
                <a:gd name="T57" fmla="*/ 160 h 355"/>
                <a:gd name="T58" fmla="*/ 67 w 320"/>
                <a:gd name="T59" fmla="*/ 173 h 355"/>
                <a:gd name="T60" fmla="*/ 68 w 320"/>
                <a:gd name="T61" fmla="*/ 164 h 355"/>
                <a:gd name="T62" fmla="*/ 54 w 320"/>
                <a:gd name="T63" fmla="*/ 153 h 355"/>
                <a:gd name="T64" fmla="*/ 42 w 320"/>
                <a:gd name="T65" fmla="*/ 150 h 355"/>
                <a:gd name="T66" fmla="*/ 235 w 320"/>
                <a:gd name="T67" fmla="*/ 311 h 355"/>
                <a:gd name="T68" fmla="*/ 68 w 320"/>
                <a:gd name="T69" fmla="*/ 332 h 355"/>
                <a:gd name="T70" fmla="*/ 36 w 320"/>
                <a:gd name="T71" fmla="*/ 206 h 355"/>
                <a:gd name="T72" fmla="*/ 50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8 w 320"/>
                <a:gd name="T79" fmla="*/ 256 h 355"/>
                <a:gd name="T80" fmla="*/ 235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1 w 320"/>
                <a:gd name="T93" fmla="*/ 220 h 355"/>
                <a:gd name="T94" fmla="*/ 259 w 320"/>
                <a:gd name="T95" fmla="*/ 303 h 355"/>
                <a:gd name="T96" fmla="*/ 222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4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0" y="121"/>
                    <a:pt x="1" y="129"/>
                  </a:cubicBezTo>
                  <a:cubicBezTo>
                    <a:pt x="11" y="131"/>
                    <a:pt x="16" y="137"/>
                    <a:pt x="25" y="138"/>
                  </a:cubicBezTo>
                  <a:cubicBezTo>
                    <a:pt x="23" y="147"/>
                    <a:pt x="33" y="157"/>
                    <a:pt x="35" y="167"/>
                  </a:cubicBezTo>
                  <a:cubicBezTo>
                    <a:pt x="18" y="172"/>
                    <a:pt x="11" y="195"/>
                    <a:pt x="14" y="216"/>
                  </a:cubicBezTo>
                  <a:cubicBezTo>
                    <a:pt x="20" y="221"/>
                    <a:pt x="25" y="208"/>
                    <a:pt x="29" y="212"/>
                  </a:cubicBezTo>
                  <a:cubicBezTo>
                    <a:pt x="30" y="230"/>
                    <a:pt x="35" y="245"/>
                    <a:pt x="36" y="263"/>
                  </a:cubicBezTo>
                  <a:cubicBezTo>
                    <a:pt x="33" y="269"/>
                    <a:pt x="28" y="271"/>
                    <a:pt x="26" y="276"/>
                  </a:cubicBezTo>
                  <a:cubicBezTo>
                    <a:pt x="19" y="299"/>
                    <a:pt x="29" y="319"/>
                    <a:pt x="40" y="328"/>
                  </a:cubicBezTo>
                  <a:cubicBezTo>
                    <a:pt x="62" y="343"/>
                    <a:pt x="103" y="355"/>
                    <a:pt x="141" y="353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4"/>
                    <a:pt x="261" y="312"/>
                    <a:pt x="269" y="302"/>
                  </a:cubicBezTo>
                  <a:cubicBezTo>
                    <a:pt x="289" y="277"/>
                    <a:pt x="281" y="229"/>
                    <a:pt x="266" y="205"/>
                  </a:cubicBezTo>
                  <a:cubicBezTo>
                    <a:pt x="258" y="193"/>
                    <a:pt x="249" y="189"/>
                    <a:pt x="253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6" y="168"/>
                    <a:pt x="274" y="196"/>
                    <a:pt x="282" y="210"/>
                  </a:cubicBezTo>
                  <a:cubicBezTo>
                    <a:pt x="288" y="210"/>
                    <a:pt x="291" y="207"/>
                    <a:pt x="293" y="213"/>
                  </a:cubicBezTo>
                  <a:cubicBezTo>
                    <a:pt x="297" y="209"/>
                    <a:pt x="301" y="211"/>
                    <a:pt x="306" y="213"/>
                  </a:cubicBezTo>
                  <a:cubicBezTo>
                    <a:pt x="310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1" y="169"/>
                    <a:pt x="300" y="175"/>
                    <a:pt x="299" y="169"/>
                  </a:cubicBezTo>
                  <a:cubicBezTo>
                    <a:pt x="301" y="169"/>
                    <a:pt x="303" y="169"/>
                    <a:pt x="304" y="168"/>
                  </a:cubicBezTo>
                  <a:cubicBezTo>
                    <a:pt x="303" y="162"/>
                    <a:pt x="299" y="161"/>
                    <a:pt x="297" y="155"/>
                  </a:cubicBezTo>
                  <a:cubicBezTo>
                    <a:pt x="295" y="147"/>
                    <a:pt x="299" y="137"/>
                    <a:pt x="296" y="129"/>
                  </a:cubicBezTo>
                  <a:cubicBezTo>
                    <a:pt x="315" y="119"/>
                    <a:pt x="312" y="95"/>
                    <a:pt x="314" y="77"/>
                  </a:cubicBezTo>
                  <a:cubicBezTo>
                    <a:pt x="308" y="70"/>
                    <a:pt x="299" y="69"/>
                    <a:pt x="291" y="67"/>
                  </a:cubicBezTo>
                  <a:cubicBezTo>
                    <a:pt x="283" y="64"/>
                    <a:pt x="276" y="61"/>
                    <a:pt x="267" y="58"/>
                  </a:cubicBezTo>
                  <a:cubicBezTo>
                    <a:pt x="235" y="46"/>
                    <a:pt x="202" y="37"/>
                    <a:pt x="170" y="24"/>
                  </a:cubicBezTo>
                  <a:cubicBezTo>
                    <a:pt x="154" y="18"/>
                    <a:pt x="137" y="13"/>
                    <a:pt x="123" y="7"/>
                  </a:cubicBezTo>
                  <a:cubicBezTo>
                    <a:pt x="119" y="5"/>
                    <a:pt x="116" y="4"/>
                    <a:pt x="114" y="0"/>
                  </a:cubicBezTo>
                  <a:cubicBezTo>
                    <a:pt x="74" y="32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6"/>
                    <a:pt x="309" y="185"/>
                    <a:pt x="308" y="189"/>
                  </a:cubicBezTo>
                  <a:cubicBezTo>
                    <a:pt x="307" y="187"/>
                    <a:pt x="303" y="188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0"/>
                    <a:pt x="9" y="110"/>
                    <a:pt x="6" y="108"/>
                  </a:cubicBezTo>
                  <a:cubicBezTo>
                    <a:pt x="5" y="107"/>
                    <a:pt x="6" y="107"/>
                    <a:pt x="7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3" y="202"/>
                    <a:pt x="199" y="200"/>
                  </a:cubicBezTo>
                  <a:cubicBezTo>
                    <a:pt x="190" y="197"/>
                    <a:pt x="180" y="195"/>
                    <a:pt x="170" y="191"/>
                  </a:cubicBezTo>
                  <a:cubicBezTo>
                    <a:pt x="121" y="173"/>
                    <a:pt x="63" y="143"/>
                    <a:pt x="8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4" y="213"/>
                  </a:cubicBezTo>
                  <a:cubicBezTo>
                    <a:pt x="204" y="212"/>
                    <a:pt x="204" y="211"/>
                    <a:pt x="204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4" y="218"/>
                  </a:cubicBezTo>
                  <a:cubicBezTo>
                    <a:pt x="190" y="216"/>
                    <a:pt x="191" y="210"/>
                    <a:pt x="187" y="207"/>
                  </a:cubicBezTo>
                  <a:cubicBezTo>
                    <a:pt x="192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1" y="213"/>
                    <a:pt x="177" y="209"/>
                    <a:pt x="177" y="201"/>
                  </a:cubicBezTo>
                  <a:cubicBezTo>
                    <a:pt x="182" y="203"/>
                    <a:pt x="185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0" y="198"/>
                  </a:cubicBezTo>
                  <a:cubicBezTo>
                    <a:pt x="170" y="206"/>
                    <a:pt x="173" y="209"/>
                    <a:pt x="175" y="218"/>
                  </a:cubicBezTo>
                  <a:cubicBezTo>
                    <a:pt x="170" y="215"/>
                    <a:pt x="166" y="208"/>
                    <a:pt x="165" y="198"/>
                  </a:cubicBezTo>
                  <a:cubicBezTo>
                    <a:pt x="162" y="198"/>
                    <a:pt x="160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1"/>
                    <a:pt x="147" y="192"/>
                  </a:cubicBezTo>
                  <a:close/>
                  <a:moveTo>
                    <a:pt x="145" y="205"/>
                  </a:moveTo>
                  <a:cubicBezTo>
                    <a:pt x="140" y="207"/>
                    <a:pt x="138" y="193"/>
                    <a:pt x="135" y="186"/>
                  </a:cubicBezTo>
                  <a:cubicBezTo>
                    <a:pt x="138" y="186"/>
                    <a:pt x="138" y="188"/>
                    <a:pt x="141" y="188"/>
                  </a:cubicBezTo>
                  <a:cubicBezTo>
                    <a:pt x="141" y="195"/>
                    <a:pt x="142" y="201"/>
                    <a:pt x="145" y="205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4" y="200"/>
                  </a:cubicBezTo>
                  <a:cubicBezTo>
                    <a:pt x="112" y="203"/>
                    <a:pt x="112" y="183"/>
                    <a:pt x="106" y="175"/>
                  </a:cubicBezTo>
                  <a:close/>
                  <a:moveTo>
                    <a:pt x="107" y="193"/>
                  </a:moveTo>
                  <a:cubicBezTo>
                    <a:pt x="101" y="192"/>
                    <a:pt x="96" y="178"/>
                    <a:pt x="98" y="169"/>
                  </a:cubicBezTo>
                  <a:cubicBezTo>
                    <a:pt x="103" y="174"/>
                    <a:pt x="102" y="187"/>
                    <a:pt x="107" y="193"/>
                  </a:cubicBezTo>
                  <a:close/>
                  <a:moveTo>
                    <a:pt x="121" y="179"/>
                  </a:moveTo>
                  <a:cubicBezTo>
                    <a:pt x="132" y="180"/>
                    <a:pt x="129" y="194"/>
                    <a:pt x="134" y="201"/>
                  </a:cubicBezTo>
                  <a:cubicBezTo>
                    <a:pt x="128" y="201"/>
                    <a:pt x="125" y="186"/>
                    <a:pt x="121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7" y="160"/>
                    <a:pt x="89" y="168"/>
                    <a:pt x="93" y="166"/>
                  </a:cubicBezTo>
                  <a:cubicBezTo>
                    <a:pt x="85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5" y="160"/>
                    <a:pt x="77" y="160"/>
                    <a:pt x="79" y="160"/>
                  </a:cubicBezTo>
                  <a:cubicBezTo>
                    <a:pt x="80" y="165"/>
                    <a:pt x="82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5" y="171"/>
                    <a:pt x="67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1"/>
                    <a:pt x="68" y="164"/>
                  </a:cubicBezTo>
                  <a:cubicBezTo>
                    <a:pt x="66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6" y="172"/>
                    <a:pt x="57" y="157"/>
                    <a:pt x="54" y="153"/>
                  </a:cubicBezTo>
                  <a:cubicBezTo>
                    <a:pt x="59" y="150"/>
                    <a:pt x="58" y="166"/>
                    <a:pt x="63" y="168"/>
                  </a:cubicBezTo>
                  <a:close/>
                  <a:moveTo>
                    <a:pt x="50" y="161"/>
                  </a:moveTo>
                  <a:cubicBezTo>
                    <a:pt x="46" y="159"/>
                    <a:pt x="47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0" y="157"/>
                    <a:pt x="50" y="161"/>
                  </a:cubicBezTo>
                  <a:close/>
                  <a:moveTo>
                    <a:pt x="235" y="311"/>
                  </a:moveTo>
                  <a:cubicBezTo>
                    <a:pt x="231" y="313"/>
                    <a:pt x="232" y="319"/>
                    <a:pt x="229" y="322"/>
                  </a:cubicBezTo>
                  <a:cubicBezTo>
                    <a:pt x="217" y="339"/>
                    <a:pt x="178" y="340"/>
                    <a:pt x="148" y="344"/>
                  </a:cubicBezTo>
                  <a:cubicBezTo>
                    <a:pt x="122" y="347"/>
                    <a:pt x="95" y="343"/>
                    <a:pt x="68" y="332"/>
                  </a:cubicBezTo>
                  <a:cubicBezTo>
                    <a:pt x="42" y="321"/>
                    <a:pt x="26" y="310"/>
                    <a:pt x="33" y="277"/>
                  </a:cubicBezTo>
                  <a:cubicBezTo>
                    <a:pt x="37" y="273"/>
                    <a:pt x="41" y="270"/>
                    <a:pt x="45" y="267"/>
                  </a:cubicBezTo>
                  <a:cubicBezTo>
                    <a:pt x="41" y="248"/>
                    <a:pt x="35" y="225"/>
                    <a:pt x="36" y="206"/>
                  </a:cubicBezTo>
                  <a:cubicBezTo>
                    <a:pt x="40" y="207"/>
                    <a:pt x="40" y="204"/>
                    <a:pt x="43" y="205"/>
                  </a:cubicBezTo>
                  <a:cubicBezTo>
                    <a:pt x="48" y="204"/>
                    <a:pt x="43" y="211"/>
                    <a:pt x="43" y="213"/>
                  </a:cubicBezTo>
                  <a:cubicBezTo>
                    <a:pt x="45" y="225"/>
                    <a:pt x="44" y="240"/>
                    <a:pt x="50" y="250"/>
                  </a:cubicBezTo>
                  <a:cubicBezTo>
                    <a:pt x="60" y="241"/>
                    <a:pt x="67" y="229"/>
                    <a:pt x="78" y="221"/>
                  </a:cubicBezTo>
                  <a:cubicBezTo>
                    <a:pt x="82" y="232"/>
                    <a:pt x="84" y="250"/>
                    <a:pt x="93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3" y="252"/>
                    <a:pt x="127" y="269"/>
                    <a:pt x="135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1" y="259"/>
                    <a:pt x="164" y="268"/>
                    <a:pt x="168" y="276"/>
                  </a:cubicBezTo>
                  <a:cubicBezTo>
                    <a:pt x="180" y="272"/>
                    <a:pt x="185" y="259"/>
                    <a:pt x="194" y="252"/>
                  </a:cubicBezTo>
                  <a:cubicBezTo>
                    <a:pt x="200" y="255"/>
                    <a:pt x="201" y="262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5" y="311"/>
                  </a:cubicBezTo>
                  <a:close/>
                  <a:moveTo>
                    <a:pt x="259" y="303"/>
                  </a:moveTo>
                  <a:cubicBezTo>
                    <a:pt x="266" y="280"/>
                    <a:pt x="243" y="251"/>
                    <a:pt x="225" y="270"/>
                  </a:cubicBezTo>
                  <a:cubicBezTo>
                    <a:pt x="225" y="260"/>
                    <a:pt x="225" y="250"/>
                    <a:pt x="220" y="246"/>
                  </a:cubicBezTo>
                  <a:cubicBezTo>
                    <a:pt x="211" y="245"/>
                    <a:pt x="213" y="255"/>
                    <a:pt x="206" y="255"/>
                  </a:cubicBezTo>
                  <a:cubicBezTo>
                    <a:pt x="203" y="250"/>
                    <a:pt x="200" y="246"/>
                    <a:pt x="194" y="244"/>
                  </a:cubicBezTo>
                  <a:cubicBezTo>
                    <a:pt x="183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6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8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6" y="211"/>
                  </a:cubicBezTo>
                  <a:cubicBezTo>
                    <a:pt x="69" y="213"/>
                    <a:pt x="64" y="229"/>
                    <a:pt x="52" y="236"/>
                  </a:cubicBezTo>
                  <a:cubicBezTo>
                    <a:pt x="49" y="220"/>
                    <a:pt x="51" y="210"/>
                    <a:pt x="54" y="197"/>
                  </a:cubicBezTo>
                  <a:cubicBezTo>
                    <a:pt x="42" y="194"/>
                    <a:pt x="30" y="203"/>
                    <a:pt x="20" y="206"/>
                  </a:cubicBezTo>
                  <a:cubicBezTo>
                    <a:pt x="19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2" y="185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7"/>
                    <a:pt x="198" y="228"/>
                    <a:pt x="211" y="220"/>
                  </a:cubicBezTo>
                  <a:cubicBezTo>
                    <a:pt x="213" y="219"/>
                    <a:pt x="215" y="216"/>
                    <a:pt x="218" y="215"/>
                  </a:cubicBezTo>
                  <a:cubicBezTo>
                    <a:pt x="231" y="208"/>
                    <a:pt x="242" y="209"/>
                    <a:pt x="248" y="194"/>
                  </a:cubicBezTo>
                  <a:cubicBezTo>
                    <a:pt x="271" y="213"/>
                    <a:pt x="288" y="279"/>
                    <a:pt x="259" y="303"/>
                  </a:cubicBezTo>
                  <a:close/>
                  <a:moveTo>
                    <a:pt x="222" y="203"/>
                  </a:moveTo>
                  <a:cubicBezTo>
                    <a:pt x="227" y="205"/>
                    <a:pt x="221" y="206"/>
                    <a:pt x="221" y="208"/>
                  </a:cubicBezTo>
                  <a:cubicBezTo>
                    <a:pt x="217" y="207"/>
                    <a:pt x="223" y="205"/>
                    <a:pt x="222" y="203"/>
                  </a:cubicBezTo>
                  <a:close/>
                  <a:moveTo>
                    <a:pt x="239" y="192"/>
                  </a:moveTo>
                  <a:cubicBezTo>
                    <a:pt x="243" y="192"/>
                    <a:pt x="227" y="199"/>
                    <a:pt x="239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7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0" y="117"/>
                    <a:pt x="295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8" y="12"/>
                    <a:pt x="115" y="10"/>
                    <a:pt x="114" y="12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5" y="107"/>
                    <a:pt x="277" y="122"/>
                    <a:pt x="265" y="136"/>
                  </a:cubicBezTo>
                  <a:cubicBezTo>
                    <a:pt x="258" y="143"/>
                    <a:pt x="248" y="151"/>
                    <a:pt x="239" y="160"/>
                  </a:cubicBezTo>
                  <a:cubicBezTo>
                    <a:pt x="233" y="166"/>
                    <a:pt x="221" y="182"/>
                    <a:pt x="214" y="183"/>
                  </a:cubicBezTo>
                  <a:cubicBezTo>
                    <a:pt x="206" y="185"/>
                    <a:pt x="171" y="172"/>
                    <a:pt x="161" y="167"/>
                  </a:cubicBezTo>
                  <a:cubicBezTo>
                    <a:pt x="109" y="145"/>
                    <a:pt x="58" y="123"/>
                    <a:pt x="11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Freeform 1185"/>
            <p:cNvSpPr>
              <a:spLocks noEditPoints="1"/>
            </p:cNvSpPr>
            <p:nvPr/>
          </p:nvSpPr>
          <p:spPr bwMode="auto">
            <a:xfrm>
              <a:off x="6808938" y="91498"/>
              <a:ext cx="291988" cy="973294"/>
            </a:xfrm>
            <a:custGeom>
              <a:avLst/>
              <a:gdLst>
                <a:gd name="T0" fmla="*/ 41 w 78"/>
                <a:gd name="T1" fmla="*/ 259 h 261"/>
                <a:gd name="T2" fmla="*/ 78 w 78"/>
                <a:gd name="T3" fmla="*/ 24 h 261"/>
                <a:gd name="T4" fmla="*/ 0 w 78"/>
                <a:gd name="T5" fmla="*/ 30 h 261"/>
                <a:gd name="T6" fmla="*/ 15 w 78"/>
                <a:gd name="T7" fmla="*/ 48 h 261"/>
                <a:gd name="T8" fmla="*/ 15 w 78"/>
                <a:gd name="T9" fmla="*/ 110 h 261"/>
                <a:gd name="T10" fmla="*/ 56 w 78"/>
                <a:gd name="T11" fmla="*/ 138 h 261"/>
                <a:gd name="T12" fmla="*/ 54 w 78"/>
                <a:gd name="T13" fmla="*/ 166 h 261"/>
                <a:gd name="T14" fmla="*/ 33 w 78"/>
                <a:gd name="T15" fmla="*/ 180 h 261"/>
                <a:gd name="T16" fmla="*/ 35 w 78"/>
                <a:gd name="T17" fmla="*/ 201 h 261"/>
                <a:gd name="T18" fmla="*/ 23 w 78"/>
                <a:gd name="T19" fmla="*/ 188 h 261"/>
                <a:gd name="T20" fmla="*/ 42 w 78"/>
                <a:gd name="T21" fmla="*/ 131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1 h 261"/>
                <a:gd name="T34" fmla="*/ 39 w 78"/>
                <a:gd name="T35" fmla="*/ 171 h 261"/>
                <a:gd name="T36" fmla="*/ 39 w 78"/>
                <a:gd name="T37" fmla="*/ 168 h 261"/>
                <a:gd name="T38" fmla="*/ 39 w 78"/>
                <a:gd name="T39" fmla="*/ 168 h 261"/>
                <a:gd name="T40" fmla="*/ 15 w 78"/>
                <a:gd name="T41" fmla="*/ 198 h 261"/>
                <a:gd name="T42" fmla="*/ 17 w 78"/>
                <a:gd name="T43" fmla="*/ 212 h 261"/>
                <a:gd name="T44" fmla="*/ 20 w 78"/>
                <a:gd name="T45" fmla="*/ 232 h 261"/>
                <a:gd name="T46" fmla="*/ 20 w 78"/>
                <a:gd name="T47" fmla="*/ 235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8 h 261"/>
                <a:gd name="T54" fmla="*/ 53 w 78"/>
                <a:gd name="T55" fmla="*/ 244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7 h 261"/>
                <a:gd name="T62" fmla="*/ 61 w 78"/>
                <a:gd name="T63" fmla="*/ 218 h 261"/>
                <a:gd name="T64" fmla="*/ 64 w 78"/>
                <a:gd name="T65" fmla="*/ 184 h 261"/>
                <a:gd name="T66" fmla="*/ 61 w 78"/>
                <a:gd name="T67" fmla="*/ 170 h 261"/>
                <a:gd name="T68" fmla="*/ 48 w 78"/>
                <a:gd name="T69" fmla="*/ 193 h 261"/>
                <a:gd name="T70" fmla="*/ 39 w 78"/>
                <a:gd name="T71" fmla="*/ 194 h 261"/>
                <a:gd name="T72" fmla="*/ 34 w 78"/>
                <a:gd name="T73" fmla="*/ 193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0"/>
                  </a:moveTo>
                  <a:cubicBezTo>
                    <a:pt x="7" y="140"/>
                    <a:pt x="12" y="193"/>
                    <a:pt x="9" y="234"/>
                  </a:cubicBezTo>
                  <a:cubicBezTo>
                    <a:pt x="18" y="245"/>
                    <a:pt x="22" y="261"/>
                    <a:pt x="41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2" y="144"/>
                    <a:pt x="77" y="121"/>
                  </a:cubicBezTo>
                  <a:cubicBezTo>
                    <a:pt x="71" y="92"/>
                    <a:pt x="75" y="46"/>
                    <a:pt x="78" y="24"/>
                  </a:cubicBezTo>
                  <a:cubicBezTo>
                    <a:pt x="75" y="18"/>
                    <a:pt x="73" y="11"/>
                    <a:pt x="66" y="8"/>
                  </a:cubicBezTo>
                  <a:cubicBezTo>
                    <a:pt x="50" y="0"/>
                    <a:pt x="18" y="10"/>
                    <a:pt x="5" y="13"/>
                  </a:cubicBezTo>
                  <a:cubicBezTo>
                    <a:pt x="6" y="19"/>
                    <a:pt x="0" y="24"/>
                    <a:pt x="0" y="30"/>
                  </a:cubicBezTo>
                  <a:cubicBezTo>
                    <a:pt x="0" y="36"/>
                    <a:pt x="8" y="41"/>
                    <a:pt x="9" y="48"/>
                  </a:cubicBezTo>
                  <a:cubicBezTo>
                    <a:pt x="12" y="59"/>
                    <a:pt x="8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3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3" y="104"/>
                    <a:pt x="27" y="102"/>
                    <a:pt x="15" y="110"/>
                  </a:cubicBezTo>
                  <a:cubicBezTo>
                    <a:pt x="13" y="80"/>
                    <a:pt x="17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6" y="133"/>
                    <a:pt x="59" y="142"/>
                    <a:pt x="56" y="141"/>
                  </a:cubicBezTo>
                  <a:close/>
                  <a:moveTo>
                    <a:pt x="66" y="143"/>
                  </a:moveTo>
                  <a:cubicBezTo>
                    <a:pt x="66" y="149"/>
                    <a:pt x="64" y="164"/>
                    <a:pt x="54" y="166"/>
                  </a:cubicBezTo>
                  <a:cubicBezTo>
                    <a:pt x="57" y="156"/>
                    <a:pt x="64" y="153"/>
                    <a:pt x="66" y="143"/>
                  </a:cubicBezTo>
                  <a:close/>
                  <a:moveTo>
                    <a:pt x="33" y="180"/>
                  </a:moveTo>
                  <a:cubicBezTo>
                    <a:pt x="35" y="184"/>
                    <a:pt x="28" y="188"/>
                    <a:pt x="33" y="180"/>
                  </a:cubicBezTo>
                  <a:close/>
                  <a:moveTo>
                    <a:pt x="35" y="201"/>
                  </a:moveTo>
                  <a:cubicBezTo>
                    <a:pt x="37" y="203"/>
                    <a:pt x="32" y="208"/>
                    <a:pt x="32" y="212"/>
                  </a:cubicBezTo>
                  <a:cubicBezTo>
                    <a:pt x="28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1" y="174"/>
                    <a:pt x="32" y="164"/>
                  </a:cubicBezTo>
                  <a:cubicBezTo>
                    <a:pt x="39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0" y="184"/>
                    <a:pt x="15" y="188"/>
                  </a:cubicBezTo>
                  <a:cubicBezTo>
                    <a:pt x="21" y="166"/>
                    <a:pt x="32" y="149"/>
                    <a:pt x="42" y="131"/>
                  </a:cubicBezTo>
                  <a:cubicBezTo>
                    <a:pt x="47" y="129"/>
                    <a:pt x="50" y="135"/>
                    <a:pt x="52" y="131"/>
                  </a:cubicBezTo>
                  <a:cubicBezTo>
                    <a:pt x="53" y="141"/>
                    <a:pt x="41" y="149"/>
                    <a:pt x="37" y="158"/>
                  </a:cubicBezTo>
                  <a:cubicBezTo>
                    <a:pt x="36" y="151"/>
                    <a:pt x="51" y="141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2"/>
                    <a:pt x="33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4"/>
                    <a:pt x="17" y="135"/>
                    <a:pt x="17" y="139"/>
                  </a:cubicBezTo>
                  <a:cubicBezTo>
                    <a:pt x="14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7" y="154"/>
                  </a:cubicBezTo>
                  <a:cubicBezTo>
                    <a:pt x="13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4" y="135"/>
                    <a:pt x="35" y="136"/>
                  </a:cubicBezTo>
                  <a:cubicBezTo>
                    <a:pt x="31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2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3" y="144"/>
                  </a:cubicBezTo>
                  <a:cubicBezTo>
                    <a:pt x="54" y="148"/>
                    <a:pt x="49" y="151"/>
                    <a:pt x="46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2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8" y="206"/>
                    <a:pt x="17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3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1" y="241"/>
                    <a:pt x="20" y="235"/>
                  </a:cubicBezTo>
                  <a:cubicBezTo>
                    <a:pt x="21" y="236"/>
                    <a:pt x="22" y="237"/>
                    <a:pt x="23" y="235"/>
                  </a:cubicBezTo>
                  <a:cubicBezTo>
                    <a:pt x="24" y="236"/>
                    <a:pt x="25" y="243"/>
                    <a:pt x="28" y="238"/>
                  </a:cubicBezTo>
                  <a:cubicBezTo>
                    <a:pt x="30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1"/>
                    <a:pt x="30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0"/>
                    <a:pt x="41" y="232"/>
                    <a:pt x="39" y="238"/>
                  </a:cubicBezTo>
                  <a:cubicBezTo>
                    <a:pt x="45" y="237"/>
                    <a:pt x="38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4"/>
                  </a:moveTo>
                  <a:cubicBezTo>
                    <a:pt x="52" y="243"/>
                    <a:pt x="49" y="242"/>
                    <a:pt x="49" y="244"/>
                  </a:cubicBezTo>
                  <a:cubicBezTo>
                    <a:pt x="48" y="239"/>
                    <a:pt x="42" y="239"/>
                    <a:pt x="45" y="234"/>
                  </a:cubicBezTo>
                  <a:cubicBezTo>
                    <a:pt x="49" y="240"/>
                    <a:pt x="55" y="235"/>
                    <a:pt x="57" y="231"/>
                  </a:cubicBezTo>
                  <a:cubicBezTo>
                    <a:pt x="60" y="234"/>
                    <a:pt x="53" y="239"/>
                    <a:pt x="53" y="244"/>
                  </a:cubicBezTo>
                  <a:close/>
                  <a:moveTo>
                    <a:pt x="57" y="204"/>
                  </a:moveTo>
                  <a:cubicBezTo>
                    <a:pt x="61" y="206"/>
                    <a:pt x="55" y="208"/>
                    <a:pt x="54" y="210"/>
                  </a:cubicBezTo>
                  <a:cubicBezTo>
                    <a:pt x="52" y="213"/>
                    <a:pt x="56" y="206"/>
                    <a:pt x="57" y="204"/>
                  </a:cubicBezTo>
                  <a:close/>
                  <a:moveTo>
                    <a:pt x="61" y="218"/>
                  </a:moveTo>
                  <a:cubicBezTo>
                    <a:pt x="60" y="221"/>
                    <a:pt x="59" y="217"/>
                    <a:pt x="61" y="217"/>
                  </a:cubicBezTo>
                  <a:cubicBezTo>
                    <a:pt x="60" y="215"/>
                    <a:pt x="59" y="214"/>
                    <a:pt x="57" y="214"/>
                  </a:cubicBezTo>
                  <a:cubicBezTo>
                    <a:pt x="57" y="211"/>
                    <a:pt x="61" y="211"/>
                    <a:pt x="61" y="209"/>
                  </a:cubicBezTo>
                  <a:cubicBezTo>
                    <a:pt x="63" y="212"/>
                    <a:pt x="62" y="215"/>
                    <a:pt x="61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7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0"/>
                    <a:pt x="61" y="170"/>
                  </a:cubicBezTo>
                  <a:cubicBezTo>
                    <a:pt x="59" y="190"/>
                    <a:pt x="44" y="196"/>
                    <a:pt x="41" y="215"/>
                  </a:cubicBezTo>
                  <a:cubicBezTo>
                    <a:pt x="39" y="215"/>
                    <a:pt x="38" y="213"/>
                    <a:pt x="36" y="214"/>
                  </a:cubicBezTo>
                  <a:cubicBezTo>
                    <a:pt x="40" y="207"/>
                    <a:pt x="43" y="199"/>
                    <a:pt x="48" y="193"/>
                  </a:cubicBezTo>
                  <a:cubicBezTo>
                    <a:pt x="48" y="192"/>
                    <a:pt x="46" y="192"/>
                    <a:pt x="46" y="190"/>
                  </a:cubicBezTo>
                  <a:cubicBezTo>
                    <a:pt x="42" y="191"/>
                    <a:pt x="39" y="192"/>
                    <a:pt x="39" y="197"/>
                  </a:cubicBezTo>
                  <a:cubicBezTo>
                    <a:pt x="37" y="197"/>
                    <a:pt x="37" y="194"/>
                    <a:pt x="39" y="194"/>
                  </a:cubicBezTo>
                  <a:cubicBezTo>
                    <a:pt x="39" y="193"/>
                    <a:pt x="35" y="192"/>
                    <a:pt x="34" y="193"/>
                  </a:cubicBezTo>
                  <a:cubicBezTo>
                    <a:pt x="33" y="193"/>
                    <a:pt x="33" y="194"/>
                    <a:pt x="33" y="194"/>
                  </a:cubicBezTo>
                  <a:cubicBezTo>
                    <a:pt x="33" y="194"/>
                    <a:pt x="33" y="193"/>
                    <a:pt x="34" y="193"/>
                  </a:cubicBezTo>
                  <a:cubicBezTo>
                    <a:pt x="36" y="187"/>
                    <a:pt x="42" y="178"/>
                    <a:pt x="46" y="168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6" y="160"/>
                  </a:cubicBezTo>
                  <a:cubicBezTo>
                    <a:pt x="69" y="161"/>
                    <a:pt x="65" y="165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0"/>
                  </a:cubicBezTo>
                  <a:cubicBezTo>
                    <a:pt x="71" y="130"/>
                    <a:pt x="68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59" y="30"/>
                    <a:pt x="35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4"/>
                    <a:pt x="28" y="13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8"/>
                    <a:pt x="71" y="30"/>
                    <a:pt x="72" y="35"/>
                  </a:cubicBezTo>
                  <a:cubicBezTo>
                    <a:pt x="57" y="51"/>
                    <a:pt x="20" y="48"/>
                    <a:pt x="5" y="31"/>
                  </a:cubicBezTo>
                  <a:cubicBezTo>
                    <a:pt x="22" y="34"/>
                    <a:pt x="59" y="42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5" name="Freeform 1186"/>
            <p:cNvSpPr>
              <a:spLocks noEditPoints="1"/>
            </p:cNvSpPr>
            <p:nvPr/>
          </p:nvSpPr>
          <p:spPr bwMode="auto">
            <a:xfrm>
              <a:off x="10015943" y="419985"/>
              <a:ext cx="924630" cy="545045"/>
            </a:xfrm>
            <a:custGeom>
              <a:avLst/>
              <a:gdLst>
                <a:gd name="T0" fmla="*/ 54 w 248"/>
                <a:gd name="T1" fmla="*/ 79 h 146"/>
                <a:gd name="T2" fmla="*/ 0 w 248"/>
                <a:gd name="T3" fmla="*/ 116 h 146"/>
                <a:gd name="T4" fmla="*/ 55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8 w 248"/>
                <a:gd name="T27" fmla="*/ 100 h 146"/>
                <a:gd name="T28" fmla="*/ 108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0 w 248"/>
                <a:gd name="T37" fmla="*/ 129 h 146"/>
                <a:gd name="T38" fmla="*/ 150 w 248"/>
                <a:gd name="T39" fmla="*/ 129 h 146"/>
                <a:gd name="T40" fmla="*/ 154 w 248"/>
                <a:gd name="T41" fmla="*/ 131 h 146"/>
                <a:gd name="T42" fmla="*/ 152 w 248"/>
                <a:gd name="T43" fmla="*/ 97 h 146"/>
                <a:gd name="T44" fmla="*/ 154 w 248"/>
                <a:gd name="T45" fmla="*/ 131 h 146"/>
                <a:gd name="T46" fmla="*/ 161 w 248"/>
                <a:gd name="T47" fmla="*/ 130 h 146"/>
                <a:gd name="T48" fmla="*/ 166 w 248"/>
                <a:gd name="T49" fmla="*/ 99 h 146"/>
                <a:gd name="T50" fmla="*/ 178 w 248"/>
                <a:gd name="T51" fmla="*/ 123 h 146"/>
                <a:gd name="T52" fmla="*/ 171 w 248"/>
                <a:gd name="T53" fmla="*/ 100 h 146"/>
                <a:gd name="T54" fmla="*/ 178 w 248"/>
                <a:gd name="T55" fmla="*/ 123 h 146"/>
                <a:gd name="T56" fmla="*/ 182 w 248"/>
                <a:gd name="T57" fmla="*/ 122 h 146"/>
                <a:gd name="T58" fmla="*/ 189 w 248"/>
                <a:gd name="T59" fmla="*/ 100 h 146"/>
                <a:gd name="T60" fmla="*/ 196 w 248"/>
                <a:gd name="T61" fmla="*/ 116 h 146"/>
                <a:gd name="T62" fmla="*/ 198 w 248"/>
                <a:gd name="T63" fmla="*/ 99 h 146"/>
                <a:gd name="T64" fmla="*/ 196 w 248"/>
                <a:gd name="T65" fmla="*/ 116 h 146"/>
                <a:gd name="T66" fmla="*/ 203 w 248"/>
                <a:gd name="T67" fmla="*/ 98 h 146"/>
                <a:gd name="T68" fmla="*/ 210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0 w 248"/>
                <a:gd name="T75" fmla="*/ 88 h 146"/>
                <a:gd name="T76" fmla="*/ 161 w 248"/>
                <a:gd name="T77" fmla="*/ 25 h 146"/>
                <a:gd name="T78" fmla="*/ 227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4" y="0"/>
                    <a:pt x="57" y="27"/>
                    <a:pt x="54" y="79"/>
                  </a:cubicBezTo>
                  <a:cubicBezTo>
                    <a:pt x="22" y="76"/>
                    <a:pt x="32" y="110"/>
                    <a:pt x="10" y="114"/>
                  </a:cubicBezTo>
                  <a:cubicBezTo>
                    <a:pt x="7" y="114"/>
                    <a:pt x="1" y="111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5"/>
                    <a:pt x="58" y="102"/>
                    <a:pt x="62" y="109"/>
                  </a:cubicBezTo>
                  <a:cubicBezTo>
                    <a:pt x="71" y="122"/>
                    <a:pt x="100" y="135"/>
                    <a:pt x="117" y="137"/>
                  </a:cubicBezTo>
                  <a:cubicBezTo>
                    <a:pt x="177" y="146"/>
                    <a:pt x="248" y="108"/>
                    <a:pt x="234" y="58"/>
                  </a:cubicBezTo>
                  <a:cubicBezTo>
                    <a:pt x="231" y="47"/>
                    <a:pt x="223" y="40"/>
                    <a:pt x="215" y="35"/>
                  </a:cubicBezTo>
                  <a:close/>
                  <a:moveTo>
                    <a:pt x="118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5"/>
                    <a:pt x="118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29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7"/>
                    <a:pt x="101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3"/>
                    <a:pt x="106" y="118"/>
                    <a:pt x="110" y="126"/>
                  </a:cubicBezTo>
                  <a:cubicBezTo>
                    <a:pt x="96" y="129"/>
                    <a:pt x="97" y="104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4"/>
                  </a:cubicBezTo>
                  <a:cubicBezTo>
                    <a:pt x="129" y="105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1"/>
                  </a:moveTo>
                  <a:cubicBezTo>
                    <a:pt x="150" y="129"/>
                    <a:pt x="154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3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20"/>
                    <a:pt x="186" y="123"/>
                    <a:pt x="182" y="122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1"/>
                    <a:pt x="197" y="105"/>
                    <a:pt x="194" y="101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8"/>
                    <a:pt x="217" y="93"/>
                    <a:pt x="222" y="93"/>
                  </a:cubicBezTo>
                  <a:cubicBezTo>
                    <a:pt x="219" y="96"/>
                    <a:pt x="217" y="99"/>
                    <a:pt x="215" y="102"/>
                  </a:cubicBezTo>
                  <a:close/>
                  <a:moveTo>
                    <a:pt x="227" y="79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9"/>
                  </a:cubicBezTo>
                  <a:cubicBezTo>
                    <a:pt x="143" y="25"/>
                    <a:pt x="153" y="25"/>
                    <a:pt x="161" y="25"/>
                  </a:cubicBezTo>
                  <a:cubicBezTo>
                    <a:pt x="181" y="26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6" name="Freeform 1187"/>
            <p:cNvSpPr>
              <a:spLocks noEditPoints="1"/>
            </p:cNvSpPr>
            <p:nvPr/>
          </p:nvSpPr>
          <p:spPr bwMode="auto">
            <a:xfrm>
              <a:off x="9264074" y="2412804"/>
              <a:ext cx="321187" cy="306588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Freeform 1188"/>
            <p:cNvSpPr>
              <a:spLocks/>
            </p:cNvSpPr>
            <p:nvPr/>
          </p:nvSpPr>
          <p:spPr bwMode="auto">
            <a:xfrm>
              <a:off x="10305499" y="1084258"/>
              <a:ext cx="236025" cy="399051"/>
            </a:xfrm>
            <a:custGeom>
              <a:avLst/>
              <a:gdLst>
                <a:gd name="T0" fmla="*/ 62 w 63"/>
                <a:gd name="T1" fmla="*/ 46 h 107"/>
                <a:gd name="T2" fmla="*/ 33 w 63"/>
                <a:gd name="T3" fmla="*/ 0 h 107"/>
                <a:gd name="T4" fmla="*/ 28 w 63"/>
                <a:gd name="T5" fmla="*/ 65 h 107"/>
                <a:gd name="T6" fmla="*/ 12 w 63"/>
                <a:gd name="T7" fmla="*/ 66 h 107"/>
                <a:gd name="T8" fmla="*/ 8 w 63"/>
                <a:gd name="T9" fmla="*/ 101 h 107"/>
                <a:gd name="T10" fmla="*/ 39 w 63"/>
                <a:gd name="T11" fmla="*/ 82 h 107"/>
                <a:gd name="T12" fmla="*/ 42 w 63"/>
                <a:gd name="T13" fmla="*/ 34 h 107"/>
                <a:gd name="T14" fmla="*/ 62 w 63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7">
                  <a:moveTo>
                    <a:pt x="62" y="46"/>
                  </a:moveTo>
                  <a:cubicBezTo>
                    <a:pt x="63" y="25"/>
                    <a:pt x="54" y="4"/>
                    <a:pt x="33" y="0"/>
                  </a:cubicBezTo>
                  <a:cubicBezTo>
                    <a:pt x="27" y="21"/>
                    <a:pt x="30" y="49"/>
                    <a:pt x="28" y="65"/>
                  </a:cubicBezTo>
                  <a:cubicBezTo>
                    <a:pt x="22" y="64"/>
                    <a:pt x="16" y="64"/>
                    <a:pt x="12" y="66"/>
                  </a:cubicBezTo>
                  <a:cubicBezTo>
                    <a:pt x="5" y="71"/>
                    <a:pt x="0" y="92"/>
                    <a:pt x="8" y="101"/>
                  </a:cubicBezTo>
                  <a:cubicBezTo>
                    <a:pt x="19" y="107"/>
                    <a:pt x="36" y="89"/>
                    <a:pt x="39" y="82"/>
                  </a:cubicBezTo>
                  <a:cubicBezTo>
                    <a:pt x="43" y="69"/>
                    <a:pt x="36" y="48"/>
                    <a:pt x="42" y="34"/>
                  </a:cubicBezTo>
                  <a:cubicBezTo>
                    <a:pt x="50" y="37"/>
                    <a:pt x="52" y="45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Freeform 1189"/>
            <p:cNvSpPr>
              <a:spLocks/>
            </p:cNvSpPr>
            <p:nvPr/>
          </p:nvSpPr>
          <p:spPr bwMode="auto">
            <a:xfrm>
              <a:off x="10694817" y="2495534"/>
              <a:ext cx="121662" cy="209258"/>
            </a:xfrm>
            <a:custGeom>
              <a:avLst/>
              <a:gdLst>
                <a:gd name="T0" fmla="*/ 17 w 33"/>
                <a:gd name="T1" fmla="*/ 0 h 56"/>
                <a:gd name="T2" fmla="*/ 15 w 33"/>
                <a:gd name="T3" fmla="*/ 34 h 56"/>
                <a:gd name="T4" fmla="*/ 7 w 33"/>
                <a:gd name="T5" fmla="*/ 34 h 56"/>
                <a:gd name="T6" fmla="*/ 4 w 33"/>
                <a:gd name="T7" fmla="*/ 53 h 56"/>
                <a:gd name="T8" fmla="*/ 20 w 33"/>
                <a:gd name="T9" fmla="*/ 43 h 56"/>
                <a:gd name="T10" fmla="*/ 22 w 33"/>
                <a:gd name="T11" fmla="*/ 18 h 56"/>
                <a:gd name="T12" fmla="*/ 33 w 33"/>
                <a:gd name="T13" fmla="*/ 24 h 56"/>
                <a:gd name="T14" fmla="*/ 17 w 3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6">
                  <a:moveTo>
                    <a:pt x="17" y="0"/>
                  </a:moveTo>
                  <a:cubicBezTo>
                    <a:pt x="14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4" y="53"/>
                  </a:cubicBezTo>
                  <a:cubicBezTo>
                    <a:pt x="10" y="56"/>
                    <a:pt x="19" y="46"/>
                    <a:pt x="20" y="43"/>
                  </a:cubicBezTo>
                  <a:cubicBezTo>
                    <a:pt x="23" y="36"/>
                    <a:pt x="19" y="25"/>
                    <a:pt x="22" y="18"/>
                  </a:cubicBezTo>
                  <a:cubicBezTo>
                    <a:pt x="26" y="19"/>
                    <a:pt x="27" y="24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9" name="Freeform 1190"/>
            <p:cNvSpPr>
              <a:spLocks noEditPoints="1"/>
            </p:cNvSpPr>
            <p:nvPr/>
          </p:nvSpPr>
          <p:spPr bwMode="auto">
            <a:xfrm>
              <a:off x="7648405" y="1266751"/>
              <a:ext cx="637508" cy="1119288"/>
            </a:xfrm>
            <a:custGeom>
              <a:avLst/>
              <a:gdLst>
                <a:gd name="T0" fmla="*/ 151 w 171"/>
                <a:gd name="T1" fmla="*/ 6 h 300"/>
                <a:gd name="T2" fmla="*/ 30 w 171"/>
                <a:gd name="T3" fmla="*/ 9 h 300"/>
                <a:gd name="T4" fmla="*/ 8 w 171"/>
                <a:gd name="T5" fmla="*/ 33 h 300"/>
                <a:gd name="T6" fmla="*/ 4 w 171"/>
                <a:gd name="T7" fmla="*/ 229 h 300"/>
                <a:gd name="T8" fmla="*/ 127 w 171"/>
                <a:gd name="T9" fmla="*/ 300 h 300"/>
                <a:gd name="T10" fmla="*/ 158 w 171"/>
                <a:gd name="T11" fmla="*/ 138 h 300"/>
                <a:gd name="T12" fmla="*/ 36 w 171"/>
                <a:gd name="T13" fmla="*/ 16 h 300"/>
                <a:gd name="T14" fmla="*/ 141 w 171"/>
                <a:gd name="T15" fmla="*/ 12 h 300"/>
                <a:gd name="T16" fmla="*/ 112 w 171"/>
                <a:gd name="T17" fmla="*/ 16 h 300"/>
                <a:gd name="T18" fmla="*/ 121 w 171"/>
                <a:gd name="T19" fmla="*/ 26 h 300"/>
                <a:gd name="T20" fmla="*/ 28 w 171"/>
                <a:gd name="T21" fmla="*/ 29 h 300"/>
                <a:gd name="T22" fmla="*/ 124 w 171"/>
                <a:gd name="T23" fmla="*/ 290 h 300"/>
                <a:gd name="T24" fmla="*/ 44 w 171"/>
                <a:gd name="T25" fmla="*/ 270 h 300"/>
                <a:gd name="T26" fmla="*/ 34 w 171"/>
                <a:gd name="T27" fmla="*/ 248 h 300"/>
                <a:gd name="T28" fmla="*/ 30 w 171"/>
                <a:gd name="T29" fmla="*/ 287 h 300"/>
                <a:gd name="T30" fmla="*/ 22 w 171"/>
                <a:gd name="T31" fmla="*/ 256 h 300"/>
                <a:gd name="T32" fmla="*/ 19 w 171"/>
                <a:gd name="T33" fmla="*/ 284 h 300"/>
                <a:gd name="T34" fmla="*/ 18 w 171"/>
                <a:gd name="T35" fmla="*/ 215 h 300"/>
                <a:gd name="T36" fmla="*/ 14 w 171"/>
                <a:gd name="T37" fmla="*/ 285 h 300"/>
                <a:gd name="T38" fmla="*/ 10 w 171"/>
                <a:gd name="T39" fmla="*/ 246 h 300"/>
                <a:gd name="T40" fmla="*/ 12 w 171"/>
                <a:gd name="T41" fmla="*/ 172 h 300"/>
                <a:gd name="T42" fmla="*/ 120 w 171"/>
                <a:gd name="T43" fmla="*/ 37 h 300"/>
                <a:gd name="T44" fmla="*/ 127 w 171"/>
                <a:gd name="T45" fmla="*/ 36 h 300"/>
                <a:gd name="T46" fmla="*/ 146 w 171"/>
                <a:gd name="T47" fmla="*/ 27 h 300"/>
                <a:gd name="T48" fmla="*/ 129 w 171"/>
                <a:gd name="T49" fmla="*/ 85 h 300"/>
                <a:gd name="T50" fmla="*/ 159 w 171"/>
                <a:gd name="T51" fmla="*/ 232 h 300"/>
                <a:gd name="T52" fmla="*/ 152 w 171"/>
                <a:gd name="T53" fmla="*/ 269 h 300"/>
                <a:gd name="T54" fmla="*/ 146 w 171"/>
                <a:gd name="T55" fmla="*/ 235 h 300"/>
                <a:gd name="T56" fmla="*/ 143 w 171"/>
                <a:gd name="T57" fmla="*/ 280 h 300"/>
                <a:gd name="T58" fmla="*/ 139 w 171"/>
                <a:gd name="T59" fmla="*/ 196 h 300"/>
                <a:gd name="T60" fmla="*/ 136 w 171"/>
                <a:gd name="T61" fmla="*/ 277 h 300"/>
                <a:gd name="T62" fmla="*/ 133 w 171"/>
                <a:gd name="T63" fmla="*/ 289 h 300"/>
                <a:gd name="T64" fmla="*/ 147 w 171"/>
                <a:gd name="T65" fmla="*/ 127 h 300"/>
                <a:gd name="T66" fmla="*/ 159 w 171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0">
                  <a:moveTo>
                    <a:pt x="158" y="138"/>
                  </a:moveTo>
                  <a:cubicBezTo>
                    <a:pt x="153" y="95"/>
                    <a:pt x="155" y="51"/>
                    <a:pt x="151" y="6"/>
                  </a:cubicBezTo>
                  <a:cubicBezTo>
                    <a:pt x="145" y="0"/>
                    <a:pt x="139" y="0"/>
                    <a:pt x="132" y="0"/>
                  </a:cubicBezTo>
                  <a:cubicBezTo>
                    <a:pt x="101" y="2"/>
                    <a:pt x="60" y="4"/>
                    <a:pt x="30" y="9"/>
                  </a:cubicBezTo>
                  <a:cubicBezTo>
                    <a:pt x="26" y="14"/>
                    <a:pt x="30" y="16"/>
                    <a:pt x="27" y="21"/>
                  </a:cubicBezTo>
                  <a:cubicBezTo>
                    <a:pt x="23" y="28"/>
                    <a:pt x="13" y="26"/>
                    <a:pt x="8" y="33"/>
                  </a:cubicBezTo>
                  <a:cubicBezTo>
                    <a:pt x="6" y="59"/>
                    <a:pt x="6" y="90"/>
                    <a:pt x="4" y="123"/>
                  </a:cubicBezTo>
                  <a:cubicBezTo>
                    <a:pt x="3" y="158"/>
                    <a:pt x="6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4" y="298"/>
                    <a:pt x="84" y="295"/>
                    <a:pt x="127" y="300"/>
                  </a:cubicBezTo>
                  <a:cubicBezTo>
                    <a:pt x="145" y="292"/>
                    <a:pt x="157" y="278"/>
                    <a:pt x="166" y="260"/>
                  </a:cubicBezTo>
                  <a:cubicBezTo>
                    <a:pt x="171" y="220"/>
                    <a:pt x="163" y="182"/>
                    <a:pt x="158" y="138"/>
                  </a:cubicBezTo>
                  <a:close/>
                  <a:moveTo>
                    <a:pt x="66" y="19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3"/>
                    <a:pt x="93" y="9"/>
                    <a:pt x="119" y="8"/>
                  </a:cubicBezTo>
                  <a:cubicBezTo>
                    <a:pt x="127" y="8"/>
                    <a:pt x="137" y="6"/>
                    <a:pt x="141" y="12"/>
                  </a:cubicBezTo>
                  <a:cubicBezTo>
                    <a:pt x="129" y="19"/>
                    <a:pt x="107" y="5"/>
                    <a:pt x="97" y="16"/>
                  </a:cubicBezTo>
                  <a:cubicBezTo>
                    <a:pt x="99" y="21"/>
                    <a:pt x="107" y="17"/>
                    <a:pt x="112" y="16"/>
                  </a:cubicBezTo>
                  <a:cubicBezTo>
                    <a:pt x="110" y="24"/>
                    <a:pt x="124" y="24"/>
                    <a:pt x="133" y="24"/>
                  </a:cubicBezTo>
                  <a:cubicBezTo>
                    <a:pt x="133" y="30"/>
                    <a:pt x="125" y="28"/>
                    <a:pt x="121" y="26"/>
                  </a:cubicBezTo>
                  <a:cubicBezTo>
                    <a:pt x="120" y="27"/>
                    <a:pt x="120" y="29"/>
                    <a:pt x="119" y="29"/>
                  </a:cubicBezTo>
                  <a:cubicBezTo>
                    <a:pt x="87" y="29"/>
                    <a:pt x="57" y="29"/>
                    <a:pt x="28" y="29"/>
                  </a:cubicBezTo>
                  <a:cubicBezTo>
                    <a:pt x="32" y="17"/>
                    <a:pt x="55" y="27"/>
                    <a:pt x="66" y="19"/>
                  </a:cubicBezTo>
                  <a:close/>
                  <a:moveTo>
                    <a:pt x="124" y="290"/>
                  </a:moveTo>
                  <a:cubicBezTo>
                    <a:pt x="100" y="288"/>
                    <a:pt x="72" y="290"/>
                    <a:pt x="50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30" y="284"/>
                    <a:pt x="42" y="255"/>
                    <a:pt x="34" y="248"/>
                  </a:cubicBezTo>
                  <a:cubicBezTo>
                    <a:pt x="29" y="252"/>
                    <a:pt x="30" y="262"/>
                    <a:pt x="30" y="269"/>
                  </a:cubicBezTo>
                  <a:cubicBezTo>
                    <a:pt x="30" y="276"/>
                    <a:pt x="31" y="281"/>
                    <a:pt x="30" y="287"/>
                  </a:cubicBezTo>
                  <a:cubicBezTo>
                    <a:pt x="24" y="271"/>
                    <a:pt x="29" y="250"/>
                    <a:pt x="28" y="234"/>
                  </a:cubicBezTo>
                  <a:cubicBezTo>
                    <a:pt x="20" y="237"/>
                    <a:pt x="22" y="248"/>
                    <a:pt x="22" y="256"/>
                  </a:cubicBezTo>
                  <a:cubicBezTo>
                    <a:pt x="21" y="266"/>
                    <a:pt x="23" y="276"/>
                    <a:pt x="20" y="287"/>
                  </a:cubicBezTo>
                  <a:cubicBezTo>
                    <a:pt x="16" y="287"/>
                    <a:pt x="19" y="284"/>
                    <a:pt x="19" y="284"/>
                  </a:cubicBezTo>
                  <a:cubicBezTo>
                    <a:pt x="19" y="274"/>
                    <a:pt x="20" y="242"/>
                    <a:pt x="20" y="230"/>
                  </a:cubicBezTo>
                  <a:cubicBezTo>
                    <a:pt x="20" y="225"/>
                    <a:pt x="23" y="218"/>
                    <a:pt x="18" y="215"/>
                  </a:cubicBezTo>
                  <a:cubicBezTo>
                    <a:pt x="12" y="218"/>
                    <a:pt x="15" y="228"/>
                    <a:pt x="15" y="237"/>
                  </a:cubicBezTo>
                  <a:cubicBezTo>
                    <a:pt x="14" y="254"/>
                    <a:pt x="11" y="273"/>
                    <a:pt x="14" y="285"/>
                  </a:cubicBezTo>
                  <a:cubicBezTo>
                    <a:pt x="8" y="286"/>
                    <a:pt x="8" y="271"/>
                    <a:pt x="8" y="267"/>
                  </a:cubicBezTo>
                  <a:cubicBezTo>
                    <a:pt x="8" y="260"/>
                    <a:pt x="9" y="253"/>
                    <a:pt x="10" y="246"/>
                  </a:cubicBezTo>
                  <a:cubicBezTo>
                    <a:pt x="10" y="229"/>
                    <a:pt x="10" y="211"/>
                    <a:pt x="10" y="196"/>
                  </a:cubicBezTo>
                  <a:cubicBezTo>
                    <a:pt x="10" y="188"/>
                    <a:pt x="12" y="180"/>
                    <a:pt x="12" y="172"/>
                  </a:cubicBezTo>
                  <a:cubicBezTo>
                    <a:pt x="14" y="136"/>
                    <a:pt x="10" y="86"/>
                    <a:pt x="15" y="37"/>
                  </a:cubicBezTo>
                  <a:cubicBezTo>
                    <a:pt x="53" y="39"/>
                    <a:pt x="85" y="38"/>
                    <a:pt x="120" y="37"/>
                  </a:cubicBezTo>
                  <a:cubicBezTo>
                    <a:pt x="123" y="125"/>
                    <a:pt x="131" y="215"/>
                    <a:pt x="124" y="290"/>
                  </a:cubicBezTo>
                  <a:close/>
                  <a:moveTo>
                    <a:pt x="127" y="36"/>
                  </a:moveTo>
                  <a:cubicBezTo>
                    <a:pt x="134" y="34"/>
                    <a:pt x="141" y="32"/>
                    <a:pt x="143" y="24"/>
                  </a:cubicBezTo>
                  <a:cubicBezTo>
                    <a:pt x="145" y="24"/>
                    <a:pt x="145" y="25"/>
                    <a:pt x="146" y="27"/>
                  </a:cubicBezTo>
                  <a:cubicBezTo>
                    <a:pt x="144" y="37"/>
                    <a:pt x="146" y="64"/>
                    <a:pt x="147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9" y="63"/>
                    <a:pt x="129" y="54"/>
                    <a:pt x="127" y="36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8"/>
                    <a:pt x="155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4" y="254"/>
                    <a:pt x="157" y="223"/>
                    <a:pt x="150" y="210"/>
                  </a:cubicBezTo>
                  <a:cubicBezTo>
                    <a:pt x="142" y="213"/>
                    <a:pt x="146" y="226"/>
                    <a:pt x="146" y="235"/>
                  </a:cubicBezTo>
                  <a:cubicBezTo>
                    <a:pt x="145" y="246"/>
                    <a:pt x="144" y="257"/>
                    <a:pt x="144" y="266"/>
                  </a:cubicBezTo>
                  <a:cubicBezTo>
                    <a:pt x="145" y="271"/>
                    <a:pt x="151" y="279"/>
                    <a:pt x="143" y="280"/>
                  </a:cubicBezTo>
                  <a:cubicBezTo>
                    <a:pt x="144" y="274"/>
                    <a:pt x="141" y="266"/>
                    <a:pt x="141" y="259"/>
                  </a:cubicBezTo>
                  <a:cubicBezTo>
                    <a:pt x="142" y="239"/>
                    <a:pt x="147" y="213"/>
                    <a:pt x="139" y="196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39"/>
                    <a:pt x="137" y="263"/>
                    <a:pt x="136" y="277"/>
                  </a:cubicBezTo>
                  <a:cubicBezTo>
                    <a:pt x="136" y="280"/>
                    <a:pt x="137" y="283"/>
                    <a:pt x="140" y="282"/>
                  </a:cubicBezTo>
                  <a:cubicBezTo>
                    <a:pt x="139" y="286"/>
                    <a:pt x="134" y="285"/>
                    <a:pt x="133" y="289"/>
                  </a:cubicBezTo>
                  <a:cubicBezTo>
                    <a:pt x="134" y="230"/>
                    <a:pt x="134" y="192"/>
                    <a:pt x="131" y="133"/>
                  </a:cubicBezTo>
                  <a:cubicBezTo>
                    <a:pt x="139" y="135"/>
                    <a:pt x="143" y="131"/>
                    <a:pt x="147" y="127"/>
                  </a:cubicBezTo>
                  <a:cubicBezTo>
                    <a:pt x="148" y="127"/>
                    <a:pt x="149" y="127"/>
                    <a:pt x="150" y="128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1191"/>
            <p:cNvSpPr>
              <a:spLocks noEditPoints="1"/>
            </p:cNvSpPr>
            <p:nvPr/>
          </p:nvSpPr>
          <p:spPr bwMode="auto">
            <a:xfrm>
              <a:off x="9492798" y="1020994"/>
              <a:ext cx="715372" cy="489081"/>
            </a:xfrm>
            <a:custGeom>
              <a:avLst/>
              <a:gdLst>
                <a:gd name="T0" fmla="*/ 173 w 192"/>
                <a:gd name="T1" fmla="*/ 128 h 131"/>
                <a:gd name="T2" fmla="*/ 179 w 192"/>
                <a:gd name="T3" fmla="*/ 2 h 131"/>
                <a:gd name="T4" fmla="*/ 3 w 192"/>
                <a:gd name="T5" fmla="*/ 73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9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1 h 131"/>
                <a:gd name="T48" fmla="*/ 98 w 192"/>
                <a:gd name="T49" fmla="*/ 71 h 131"/>
                <a:gd name="T50" fmla="*/ 54 w 192"/>
                <a:gd name="T51" fmla="*/ 116 h 131"/>
                <a:gd name="T52" fmla="*/ 115 w 192"/>
                <a:gd name="T53" fmla="*/ 14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4 h 131"/>
                <a:gd name="T76" fmla="*/ 31 w 192"/>
                <a:gd name="T77" fmla="*/ 85 h 131"/>
                <a:gd name="T78" fmla="*/ 35 w 192"/>
                <a:gd name="T79" fmla="*/ 55 h 131"/>
                <a:gd name="T80" fmla="*/ 51 w 192"/>
                <a:gd name="T81" fmla="*/ 14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7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7"/>
                  </a:cubicBezTo>
                  <a:cubicBezTo>
                    <a:pt x="6" y="30"/>
                    <a:pt x="5" y="55"/>
                    <a:pt x="3" y="73"/>
                  </a:cubicBezTo>
                  <a:cubicBezTo>
                    <a:pt x="3" y="80"/>
                    <a:pt x="0" y="88"/>
                    <a:pt x="0" y="94"/>
                  </a:cubicBezTo>
                  <a:cubicBezTo>
                    <a:pt x="2" y="119"/>
                    <a:pt x="17" y="126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2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20"/>
                  </a:cubicBezTo>
                  <a:cubicBezTo>
                    <a:pt x="146" y="104"/>
                    <a:pt x="156" y="93"/>
                    <a:pt x="165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3" y="73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9"/>
                    <a:pt x="165" y="72"/>
                    <a:pt x="157" y="75"/>
                  </a:cubicBezTo>
                  <a:cubicBezTo>
                    <a:pt x="158" y="91"/>
                    <a:pt x="137" y="104"/>
                    <a:pt x="137" y="118"/>
                  </a:cubicBezTo>
                  <a:cubicBezTo>
                    <a:pt x="130" y="122"/>
                    <a:pt x="125" y="119"/>
                    <a:pt x="114" y="119"/>
                  </a:cubicBezTo>
                  <a:cubicBezTo>
                    <a:pt x="117" y="103"/>
                    <a:pt x="128" y="93"/>
                    <a:pt x="134" y="80"/>
                  </a:cubicBezTo>
                  <a:cubicBezTo>
                    <a:pt x="137" y="79"/>
                    <a:pt x="139" y="85"/>
                    <a:pt x="140" y="80"/>
                  </a:cubicBezTo>
                  <a:cubicBezTo>
                    <a:pt x="139" y="91"/>
                    <a:pt x="127" y="102"/>
                    <a:pt x="123" y="115"/>
                  </a:cubicBezTo>
                  <a:cubicBezTo>
                    <a:pt x="131" y="118"/>
                    <a:pt x="133" y="107"/>
                    <a:pt x="136" y="103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9" y="42"/>
                    <a:pt x="173" y="30"/>
                    <a:pt x="182" y="24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4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50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2"/>
                    <a:pt x="159" y="33"/>
                    <a:pt x="172" y="12"/>
                  </a:cubicBezTo>
                  <a:cubicBezTo>
                    <a:pt x="175" y="13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3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9"/>
                  </a:cubicBezTo>
                  <a:cubicBezTo>
                    <a:pt x="122" y="92"/>
                    <a:pt x="112" y="104"/>
                    <a:pt x="107" y="119"/>
                  </a:cubicBezTo>
                  <a:cubicBezTo>
                    <a:pt x="103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3" y="74"/>
                    <a:pt x="122" y="73"/>
                    <a:pt x="119" y="73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2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4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80"/>
                  </a:cubicBezTo>
                  <a:cubicBezTo>
                    <a:pt x="108" y="93"/>
                    <a:pt x="92" y="103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7"/>
                  </a:cubicBezTo>
                  <a:cubicBezTo>
                    <a:pt x="110" y="74"/>
                    <a:pt x="108" y="72"/>
                    <a:pt x="105" y="72"/>
                  </a:cubicBezTo>
                  <a:cubicBezTo>
                    <a:pt x="112" y="62"/>
                    <a:pt x="117" y="52"/>
                    <a:pt x="127" y="46"/>
                  </a:cubicBezTo>
                  <a:cubicBezTo>
                    <a:pt x="133" y="32"/>
                    <a:pt x="140" y="20"/>
                    <a:pt x="151" y="12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9"/>
                    <a:pt x="98" y="47"/>
                  </a:cubicBezTo>
                  <a:cubicBezTo>
                    <a:pt x="90" y="73"/>
                    <a:pt x="74" y="90"/>
                    <a:pt x="65" y="115"/>
                  </a:cubicBezTo>
                  <a:cubicBezTo>
                    <a:pt x="71" y="117"/>
                    <a:pt x="71" y="110"/>
                    <a:pt x="74" y="107"/>
                  </a:cubicBezTo>
                  <a:cubicBezTo>
                    <a:pt x="79" y="98"/>
                    <a:pt x="85" y="86"/>
                    <a:pt x="93" y="78"/>
                  </a:cubicBezTo>
                  <a:cubicBezTo>
                    <a:pt x="93" y="74"/>
                    <a:pt x="90" y="75"/>
                    <a:pt x="92" y="71"/>
                  </a:cubicBezTo>
                  <a:cubicBezTo>
                    <a:pt x="105" y="52"/>
                    <a:pt x="121" y="29"/>
                    <a:pt x="132" y="13"/>
                  </a:cubicBezTo>
                  <a:cubicBezTo>
                    <a:pt x="134" y="13"/>
                    <a:pt x="137" y="13"/>
                    <a:pt x="140" y="13"/>
                  </a:cubicBezTo>
                  <a:cubicBezTo>
                    <a:pt x="129" y="35"/>
                    <a:pt x="112" y="51"/>
                    <a:pt x="98" y="71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5" y="64"/>
                    <a:pt x="95" y="59"/>
                    <a:pt x="90" y="44"/>
                  </a:cubicBezTo>
                  <a:cubicBezTo>
                    <a:pt x="99" y="34"/>
                    <a:pt x="106" y="23"/>
                    <a:pt x="115" y="14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90"/>
                    <a:pt x="54" y="102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6"/>
                  </a:cubicBezTo>
                  <a:cubicBezTo>
                    <a:pt x="67" y="65"/>
                    <a:pt x="73" y="59"/>
                    <a:pt x="76" y="52"/>
                  </a:cubicBezTo>
                  <a:cubicBezTo>
                    <a:pt x="77" y="48"/>
                    <a:pt x="75" y="47"/>
                    <a:pt x="75" y="44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3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1"/>
                    <a:pt x="85" y="23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5"/>
                    <a:pt x="69" y="55"/>
                  </a:cubicBezTo>
                  <a:cubicBezTo>
                    <a:pt x="65" y="66"/>
                    <a:pt x="58" y="75"/>
                    <a:pt x="51" y="85"/>
                  </a:cubicBezTo>
                  <a:cubicBezTo>
                    <a:pt x="45" y="95"/>
                    <a:pt x="42" y="107"/>
                    <a:pt x="34" y="114"/>
                  </a:cubicBezTo>
                  <a:cubicBezTo>
                    <a:pt x="36" y="100"/>
                    <a:pt x="45" y="91"/>
                    <a:pt x="51" y="81"/>
                  </a:cubicBezTo>
                  <a:cubicBezTo>
                    <a:pt x="52" y="77"/>
                    <a:pt x="48" y="78"/>
                    <a:pt x="49" y="74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2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5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4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1" y="66"/>
                    <a:pt x="26" y="71"/>
                    <a:pt x="31" y="85"/>
                  </a:cubicBezTo>
                  <a:cubicBezTo>
                    <a:pt x="24" y="90"/>
                    <a:pt x="22" y="101"/>
                    <a:pt x="16" y="107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2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5"/>
                    <a:pt x="38" y="30"/>
                  </a:cubicBezTo>
                  <a:cubicBezTo>
                    <a:pt x="41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2" y="13"/>
                    <a:pt x="22" y="15"/>
                    <a:pt x="27" y="14"/>
                  </a:cubicBezTo>
                  <a:cubicBezTo>
                    <a:pt x="25" y="20"/>
                    <a:pt x="20" y="23"/>
                    <a:pt x="18" y="30"/>
                  </a:cubicBezTo>
                  <a:cubicBezTo>
                    <a:pt x="15" y="24"/>
                    <a:pt x="19" y="18"/>
                    <a:pt x="18" y="13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5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6"/>
                    <a:pt x="24" y="40"/>
                    <a:pt x="14" y="49"/>
                  </a:cubicBezTo>
                  <a:cubicBezTo>
                    <a:pt x="18" y="37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6" y="60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6"/>
                  </a:cubicBezTo>
                  <a:cubicBezTo>
                    <a:pt x="16" y="79"/>
                    <a:pt x="18" y="86"/>
                    <a:pt x="14" y="90"/>
                  </a:cubicBezTo>
                  <a:cubicBezTo>
                    <a:pt x="9" y="79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Freeform 1192"/>
            <p:cNvSpPr>
              <a:spLocks noEditPoints="1"/>
            </p:cNvSpPr>
            <p:nvPr/>
          </p:nvSpPr>
          <p:spPr bwMode="auto">
            <a:xfrm>
              <a:off x="7772499" y="1446810"/>
              <a:ext cx="233591" cy="197093"/>
            </a:xfrm>
            <a:custGeom>
              <a:avLst/>
              <a:gdLst>
                <a:gd name="T0" fmla="*/ 60 w 63"/>
                <a:gd name="T1" fmla="*/ 46 h 53"/>
                <a:gd name="T2" fmla="*/ 56 w 63"/>
                <a:gd name="T3" fmla="*/ 0 h 53"/>
                <a:gd name="T4" fmla="*/ 3 w 63"/>
                <a:gd name="T5" fmla="*/ 7 h 53"/>
                <a:gd name="T6" fmla="*/ 2 w 63"/>
                <a:gd name="T7" fmla="*/ 51 h 53"/>
                <a:gd name="T8" fmla="*/ 60 w 63"/>
                <a:gd name="T9" fmla="*/ 46 h 53"/>
                <a:gd name="T10" fmla="*/ 49 w 63"/>
                <a:gd name="T11" fmla="*/ 40 h 53"/>
                <a:gd name="T12" fmla="*/ 52 w 63"/>
                <a:gd name="T13" fmla="*/ 30 h 53"/>
                <a:gd name="T14" fmla="*/ 49 w 63"/>
                <a:gd name="T15" fmla="*/ 40 h 53"/>
                <a:gd name="T16" fmla="*/ 52 w 63"/>
                <a:gd name="T17" fmla="*/ 18 h 53"/>
                <a:gd name="T18" fmla="*/ 40 w 63"/>
                <a:gd name="T19" fmla="*/ 41 h 53"/>
                <a:gd name="T20" fmla="*/ 52 w 63"/>
                <a:gd name="T21" fmla="*/ 18 h 53"/>
                <a:gd name="T22" fmla="*/ 28 w 63"/>
                <a:gd name="T23" fmla="*/ 42 h 53"/>
                <a:gd name="T24" fmla="*/ 34 w 63"/>
                <a:gd name="T25" fmla="*/ 28 h 53"/>
                <a:gd name="T26" fmla="*/ 28 w 63"/>
                <a:gd name="T27" fmla="*/ 42 h 53"/>
                <a:gd name="T28" fmla="*/ 34 w 63"/>
                <a:gd name="T29" fmla="*/ 14 h 53"/>
                <a:gd name="T30" fmla="*/ 22 w 63"/>
                <a:gd name="T31" fmla="*/ 40 h 53"/>
                <a:gd name="T32" fmla="*/ 14 w 63"/>
                <a:gd name="T33" fmla="*/ 43 h 53"/>
                <a:gd name="T34" fmla="*/ 30 w 63"/>
                <a:gd name="T35" fmla="*/ 14 h 53"/>
                <a:gd name="T36" fmla="*/ 34 w 63"/>
                <a:gd name="T37" fmla="*/ 14 h 53"/>
                <a:gd name="T38" fmla="*/ 20 w 63"/>
                <a:gd name="T39" fmla="*/ 13 h 53"/>
                <a:gd name="T40" fmla="*/ 24 w 63"/>
                <a:gd name="T41" fmla="*/ 14 h 53"/>
                <a:gd name="T42" fmla="*/ 11 w 63"/>
                <a:gd name="T43" fmla="*/ 40 h 53"/>
                <a:gd name="T44" fmla="*/ 20 w 63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3">
                  <a:moveTo>
                    <a:pt x="60" y="46"/>
                  </a:moveTo>
                  <a:cubicBezTo>
                    <a:pt x="60" y="27"/>
                    <a:pt x="63" y="12"/>
                    <a:pt x="56" y="0"/>
                  </a:cubicBezTo>
                  <a:cubicBezTo>
                    <a:pt x="42" y="0"/>
                    <a:pt x="16" y="0"/>
                    <a:pt x="3" y="7"/>
                  </a:cubicBezTo>
                  <a:cubicBezTo>
                    <a:pt x="3" y="17"/>
                    <a:pt x="0" y="42"/>
                    <a:pt x="2" y="51"/>
                  </a:cubicBezTo>
                  <a:cubicBezTo>
                    <a:pt x="20" y="53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4"/>
                    <a:pt x="52" y="30"/>
                  </a:cubicBezTo>
                  <a:cubicBezTo>
                    <a:pt x="54" y="34"/>
                    <a:pt x="54" y="40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4"/>
                    <a:pt x="43" y="20"/>
                    <a:pt x="52" y="18"/>
                  </a:cubicBezTo>
                  <a:close/>
                  <a:moveTo>
                    <a:pt x="28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8" y="42"/>
                  </a:cubicBezTo>
                  <a:close/>
                  <a:moveTo>
                    <a:pt x="34" y="14"/>
                  </a:moveTo>
                  <a:cubicBezTo>
                    <a:pt x="36" y="23"/>
                    <a:pt x="23" y="34"/>
                    <a:pt x="22" y="40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2" y="14"/>
                    <a:pt x="33" y="14"/>
                    <a:pt x="34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4"/>
                    <a:pt x="24" y="14"/>
                  </a:cubicBezTo>
                  <a:cubicBezTo>
                    <a:pt x="20" y="23"/>
                    <a:pt x="14" y="30"/>
                    <a:pt x="11" y="40"/>
                  </a:cubicBezTo>
                  <a:cubicBezTo>
                    <a:pt x="8" y="30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2" name="Freeform 1193"/>
            <p:cNvSpPr>
              <a:spLocks noEditPoints="1"/>
            </p:cNvSpPr>
            <p:nvPr/>
          </p:nvSpPr>
          <p:spPr bwMode="auto">
            <a:xfrm>
              <a:off x="6964665" y="1237552"/>
              <a:ext cx="601010" cy="120931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9 h 324"/>
                <a:gd name="T8" fmla="*/ 11 w 161"/>
                <a:gd name="T9" fmla="*/ 76 h 324"/>
                <a:gd name="T10" fmla="*/ 15 w 161"/>
                <a:gd name="T11" fmla="*/ 12 h 324"/>
                <a:gd name="T12" fmla="*/ 7 w 161"/>
                <a:gd name="T13" fmla="*/ 140 h 324"/>
                <a:gd name="T14" fmla="*/ 11 w 161"/>
                <a:gd name="T15" fmla="*/ 312 h 324"/>
                <a:gd name="T16" fmla="*/ 142 w 161"/>
                <a:gd name="T17" fmla="*/ 311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6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1 h 324"/>
                <a:gd name="T32" fmla="*/ 107 w 161"/>
                <a:gd name="T33" fmla="*/ 57 h 324"/>
                <a:gd name="T34" fmla="*/ 88 w 161"/>
                <a:gd name="T35" fmla="*/ 67 h 324"/>
                <a:gd name="T36" fmla="*/ 107 w 161"/>
                <a:gd name="T37" fmla="*/ 57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20 h 324"/>
                <a:gd name="T46" fmla="*/ 82 w 161"/>
                <a:gd name="T47" fmla="*/ 151 h 324"/>
                <a:gd name="T48" fmla="*/ 79 w 161"/>
                <a:gd name="T49" fmla="*/ 120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70 h 324"/>
                <a:gd name="T64" fmla="*/ 51 w 161"/>
                <a:gd name="T65" fmla="*/ 13 h 324"/>
                <a:gd name="T66" fmla="*/ 23 w 161"/>
                <a:gd name="T67" fmla="*/ 70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9 h 324"/>
                <a:gd name="T76" fmla="*/ 14 w 161"/>
                <a:gd name="T77" fmla="*/ 158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1 h 324"/>
                <a:gd name="T84" fmla="*/ 99 w 161"/>
                <a:gd name="T85" fmla="*/ 173 h 324"/>
                <a:gd name="T86" fmla="*/ 28 w 161"/>
                <a:gd name="T87" fmla="*/ 241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1 h 324"/>
                <a:gd name="T100" fmla="*/ 124 w 161"/>
                <a:gd name="T101" fmla="*/ 131 h 324"/>
                <a:gd name="T102" fmla="*/ 118 w 161"/>
                <a:gd name="T103" fmla="*/ 130 h 324"/>
                <a:gd name="T104" fmla="*/ 132 w 161"/>
                <a:gd name="T105" fmla="*/ 109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9"/>
                    <a:pt x="80" y="78"/>
                  </a:cubicBezTo>
                  <a:cubicBezTo>
                    <a:pt x="81" y="96"/>
                    <a:pt x="81" y="111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90"/>
                    <a:pt x="62" y="40"/>
                    <a:pt x="58" y="7"/>
                  </a:cubicBezTo>
                  <a:cubicBezTo>
                    <a:pt x="40" y="0"/>
                    <a:pt x="16" y="0"/>
                    <a:pt x="0" y="9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10" y="49"/>
                    <a:pt x="8" y="35"/>
                  </a:cubicBezTo>
                  <a:cubicBezTo>
                    <a:pt x="8" y="27"/>
                    <a:pt x="5" y="13"/>
                    <a:pt x="15" y="12"/>
                  </a:cubicBezTo>
                  <a:cubicBezTo>
                    <a:pt x="14" y="52"/>
                    <a:pt x="21" y="91"/>
                    <a:pt x="26" y="129"/>
                  </a:cubicBezTo>
                  <a:cubicBezTo>
                    <a:pt x="18" y="131"/>
                    <a:pt x="13" y="135"/>
                    <a:pt x="7" y="140"/>
                  </a:cubicBezTo>
                  <a:cubicBezTo>
                    <a:pt x="3" y="151"/>
                    <a:pt x="6" y="160"/>
                    <a:pt x="7" y="173"/>
                  </a:cubicBezTo>
                  <a:cubicBezTo>
                    <a:pt x="10" y="217"/>
                    <a:pt x="4" y="271"/>
                    <a:pt x="11" y="312"/>
                  </a:cubicBezTo>
                  <a:cubicBezTo>
                    <a:pt x="28" y="324"/>
                    <a:pt x="54" y="321"/>
                    <a:pt x="76" y="320"/>
                  </a:cubicBezTo>
                  <a:cubicBezTo>
                    <a:pt x="99" y="318"/>
                    <a:pt x="120" y="311"/>
                    <a:pt x="142" y="311"/>
                  </a:cubicBezTo>
                  <a:cubicBezTo>
                    <a:pt x="151" y="293"/>
                    <a:pt x="149" y="269"/>
                    <a:pt x="151" y="245"/>
                  </a:cubicBezTo>
                  <a:cubicBezTo>
                    <a:pt x="154" y="212"/>
                    <a:pt x="158" y="174"/>
                    <a:pt x="154" y="134"/>
                  </a:cubicBezTo>
                  <a:cubicBezTo>
                    <a:pt x="148" y="129"/>
                    <a:pt x="140" y="124"/>
                    <a:pt x="130" y="124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9"/>
                    <a:pt x="110" y="149"/>
                  </a:cubicBezTo>
                  <a:cubicBezTo>
                    <a:pt x="99" y="147"/>
                    <a:pt x="103" y="134"/>
                    <a:pt x="103" y="126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8"/>
                    <a:pt x="107" y="49"/>
                  </a:cubicBezTo>
                  <a:cubicBezTo>
                    <a:pt x="101" y="51"/>
                    <a:pt x="93" y="51"/>
                    <a:pt x="86" y="51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7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6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7"/>
                  </a:cubicBezTo>
                  <a:close/>
                  <a:moveTo>
                    <a:pt x="96" y="132"/>
                  </a:moveTo>
                  <a:cubicBezTo>
                    <a:pt x="97" y="140"/>
                    <a:pt x="101" y="152"/>
                    <a:pt x="91" y="150"/>
                  </a:cubicBezTo>
                  <a:cubicBezTo>
                    <a:pt x="89" y="150"/>
                    <a:pt x="87" y="143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1"/>
                    <a:pt x="96" y="111"/>
                    <a:pt x="96" y="132"/>
                  </a:cubicBezTo>
                  <a:close/>
                  <a:moveTo>
                    <a:pt x="79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9"/>
                    <a:pt x="82" y="151"/>
                  </a:cubicBezTo>
                  <a:cubicBezTo>
                    <a:pt x="73" y="150"/>
                    <a:pt x="71" y="150"/>
                    <a:pt x="64" y="151"/>
                  </a:cubicBezTo>
                  <a:cubicBezTo>
                    <a:pt x="63" y="139"/>
                    <a:pt x="77" y="132"/>
                    <a:pt x="79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3" y="131"/>
                    <a:pt x="63" y="137"/>
                  </a:cubicBezTo>
                  <a:cubicBezTo>
                    <a:pt x="61" y="134"/>
                    <a:pt x="60" y="130"/>
                    <a:pt x="60" y="125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8"/>
                    <a:pt x="56" y="152"/>
                  </a:cubicBezTo>
                  <a:cubicBezTo>
                    <a:pt x="49" y="152"/>
                    <a:pt x="42" y="152"/>
                    <a:pt x="35" y="151"/>
                  </a:cubicBezTo>
                  <a:cubicBezTo>
                    <a:pt x="32" y="137"/>
                    <a:pt x="33" y="119"/>
                    <a:pt x="30" y="104"/>
                  </a:cubicBezTo>
                  <a:cubicBezTo>
                    <a:pt x="41" y="105"/>
                    <a:pt x="41" y="106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6"/>
                    <a:pt x="55" y="87"/>
                  </a:cubicBezTo>
                  <a:cubicBezTo>
                    <a:pt x="55" y="90"/>
                    <a:pt x="55" y="93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70"/>
                  </a:moveTo>
                  <a:cubicBezTo>
                    <a:pt x="23" y="48"/>
                    <a:pt x="19" y="22"/>
                    <a:pt x="22" y="9"/>
                  </a:cubicBezTo>
                  <a:cubicBezTo>
                    <a:pt x="32" y="8"/>
                    <a:pt x="41" y="10"/>
                    <a:pt x="51" y="13"/>
                  </a:cubicBezTo>
                  <a:cubicBezTo>
                    <a:pt x="57" y="34"/>
                    <a:pt x="53" y="58"/>
                    <a:pt x="55" y="72"/>
                  </a:cubicBezTo>
                  <a:cubicBezTo>
                    <a:pt x="44" y="74"/>
                    <a:pt x="32" y="74"/>
                    <a:pt x="23" y="70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6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60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7"/>
                    <a:pt x="15" y="171"/>
                    <a:pt x="14" y="158"/>
                  </a:cubicBezTo>
                  <a:cubicBezTo>
                    <a:pt x="18" y="152"/>
                    <a:pt x="27" y="159"/>
                    <a:pt x="34" y="160"/>
                  </a:cubicBezTo>
                  <a:close/>
                  <a:moveTo>
                    <a:pt x="34" y="173"/>
                  </a:moveTo>
                  <a:cubicBezTo>
                    <a:pt x="34" y="186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6"/>
                    <a:pt x="34" y="173"/>
                  </a:cubicBezTo>
                  <a:close/>
                  <a:moveTo>
                    <a:pt x="28" y="241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3"/>
                  </a:cubicBezTo>
                  <a:cubicBezTo>
                    <a:pt x="77" y="212"/>
                    <a:pt x="42" y="249"/>
                    <a:pt x="16" y="289"/>
                  </a:cubicBezTo>
                  <a:cubicBezTo>
                    <a:pt x="10" y="266"/>
                    <a:pt x="20" y="255"/>
                    <a:pt x="28" y="241"/>
                  </a:cubicBezTo>
                  <a:close/>
                  <a:moveTo>
                    <a:pt x="139" y="302"/>
                  </a:moveTo>
                  <a:cubicBezTo>
                    <a:pt x="133" y="303"/>
                    <a:pt x="128" y="304"/>
                    <a:pt x="122" y="304"/>
                  </a:cubicBezTo>
                  <a:cubicBezTo>
                    <a:pt x="126" y="293"/>
                    <a:pt x="135" y="285"/>
                    <a:pt x="140" y="273"/>
                  </a:cubicBezTo>
                  <a:cubicBezTo>
                    <a:pt x="147" y="280"/>
                    <a:pt x="140" y="295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7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5" y="240"/>
                    <a:pt x="98" y="272"/>
                    <a:pt x="79" y="311"/>
                  </a:cubicBezTo>
                  <a:close/>
                  <a:moveTo>
                    <a:pt x="147" y="141"/>
                  </a:moveTo>
                  <a:cubicBezTo>
                    <a:pt x="139" y="144"/>
                    <a:pt x="125" y="149"/>
                    <a:pt x="116" y="147"/>
                  </a:cubicBezTo>
                  <a:cubicBezTo>
                    <a:pt x="118" y="138"/>
                    <a:pt x="124" y="139"/>
                    <a:pt x="124" y="131"/>
                  </a:cubicBezTo>
                  <a:cubicBezTo>
                    <a:pt x="132" y="130"/>
                    <a:pt x="145" y="132"/>
                    <a:pt x="147" y="141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2"/>
                    <a:pt x="115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9"/>
                    <a:pt x="125" y="84"/>
                    <a:pt x="127" y="78"/>
                  </a:cubicBezTo>
                  <a:cubicBezTo>
                    <a:pt x="131" y="84"/>
                    <a:pt x="141" y="86"/>
                    <a:pt x="144" y="92"/>
                  </a:cubicBezTo>
                  <a:cubicBezTo>
                    <a:pt x="143" y="97"/>
                    <a:pt x="140" y="100"/>
                    <a:pt x="138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1" y="75"/>
                  </a:cubicBezTo>
                  <a:cubicBezTo>
                    <a:pt x="133" y="67"/>
                    <a:pt x="145" y="66"/>
                    <a:pt x="152" y="70"/>
                  </a:cubicBezTo>
                  <a:cubicBezTo>
                    <a:pt x="153" y="78"/>
                    <a:pt x="150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Freeform 1200"/>
            <p:cNvSpPr>
              <a:spLocks/>
            </p:cNvSpPr>
            <p:nvPr/>
          </p:nvSpPr>
          <p:spPr bwMode="auto">
            <a:xfrm>
              <a:off x="11840871" y="135296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5 h 22"/>
                <a:gd name="T4" fmla="*/ 3 w 38"/>
                <a:gd name="T5" fmla="*/ 18 h 22"/>
                <a:gd name="T6" fmla="*/ 33 w 38"/>
                <a:gd name="T7" fmla="*/ 18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6"/>
                    <a:pt x="2" y="11"/>
                    <a:pt x="0" y="15"/>
                  </a:cubicBezTo>
                  <a:cubicBezTo>
                    <a:pt x="2" y="15"/>
                    <a:pt x="3" y="16"/>
                    <a:pt x="3" y="18"/>
                  </a:cubicBezTo>
                  <a:cubicBezTo>
                    <a:pt x="15" y="15"/>
                    <a:pt x="21" y="22"/>
                    <a:pt x="33" y="18"/>
                  </a:cubicBezTo>
                  <a:cubicBezTo>
                    <a:pt x="35" y="14"/>
                    <a:pt x="36" y="9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Freeform 1201"/>
            <p:cNvSpPr>
              <a:spLocks/>
            </p:cNvSpPr>
            <p:nvPr/>
          </p:nvSpPr>
          <p:spPr bwMode="auto">
            <a:xfrm>
              <a:off x="11806805" y="378620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6 h 146"/>
                <a:gd name="T12" fmla="*/ 8 w 47"/>
                <a:gd name="T13" fmla="*/ 111 h 146"/>
                <a:gd name="T14" fmla="*/ 7 w 47"/>
                <a:gd name="T15" fmla="*/ 35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7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1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6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5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7"/>
                  </a:cubicBezTo>
                  <a:cubicBezTo>
                    <a:pt x="22" y="20"/>
                    <a:pt x="34" y="14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4"/>
                    <a:pt x="32" y="7"/>
                    <a:pt x="25" y="11"/>
                  </a:cubicBezTo>
                  <a:cubicBezTo>
                    <a:pt x="17" y="15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Freeform 1202"/>
            <p:cNvSpPr>
              <a:spLocks/>
            </p:cNvSpPr>
            <p:nvPr/>
          </p:nvSpPr>
          <p:spPr bwMode="auto">
            <a:xfrm>
              <a:off x="11694877" y="325088"/>
              <a:ext cx="126528" cy="153295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0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8" y="11"/>
                    <a:pt x="0" y="38"/>
                    <a:pt x="10" y="41"/>
                  </a:cubicBezTo>
                  <a:cubicBezTo>
                    <a:pt x="14" y="38"/>
                    <a:pt x="7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5" y="21"/>
                    <a:pt x="12" y="16"/>
                  </a:cubicBezTo>
                  <a:cubicBezTo>
                    <a:pt x="14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2" name="Freeform 1203"/>
            <p:cNvSpPr>
              <a:spLocks/>
            </p:cNvSpPr>
            <p:nvPr/>
          </p:nvSpPr>
          <p:spPr bwMode="auto">
            <a:xfrm>
              <a:off x="11977132" y="750905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Freeform 1204"/>
            <p:cNvSpPr>
              <a:spLocks/>
            </p:cNvSpPr>
            <p:nvPr/>
          </p:nvSpPr>
          <p:spPr bwMode="auto">
            <a:xfrm>
              <a:off x="11889535" y="724139"/>
              <a:ext cx="80298" cy="63264"/>
            </a:xfrm>
            <a:custGeom>
              <a:avLst/>
              <a:gdLst>
                <a:gd name="T0" fmla="*/ 21 w 22"/>
                <a:gd name="T1" fmla="*/ 12 h 17"/>
                <a:gd name="T2" fmla="*/ 0 w 22"/>
                <a:gd name="T3" fmla="*/ 17 h 17"/>
                <a:gd name="T4" fmla="*/ 21 w 22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1" y="12"/>
                  </a:moveTo>
                  <a:cubicBezTo>
                    <a:pt x="22" y="0"/>
                    <a:pt x="1" y="10"/>
                    <a:pt x="0" y="17"/>
                  </a:cubicBezTo>
                  <a:cubicBezTo>
                    <a:pt x="9" y="1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Freeform 1205"/>
            <p:cNvSpPr>
              <a:spLocks noEditPoints="1"/>
            </p:cNvSpPr>
            <p:nvPr/>
          </p:nvSpPr>
          <p:spPr bwMode="auto">
            <a:xfrm>
              <a:off x="11694877" y="836068"/>
              <a:ext cx="121662" cy="145994"/>
            </a:xfrm>
            <a:custGeom>
              <a:avLst/>
              <a:gdLst>
                <a:gd name="T0" fmla="*/ 0 w 33"/>
                <a:gd name="T1" fmla="*/ 29 h 39"/>
                <a:gd name="T2" fmla="*/ 4 w 33"/>
                <a:gd name="T3" fmla="*/ 38 h 39"/>
                <a:gd name="T4" fmla="*/ 10 w 33"/>
                <a:gd name="T5" fmla="*/ 29 h 39"/>
                <a:gd name="T6" fmla="*/ 22 w 33"/>
                <a:gd name="T7" fmla="*/ 28 h 39"/>
                <a:gd name="T8" fmla="*/ 31 w 33"/>
                <a:gd name="T9" fmla="*/ 39 h 39"/>
                <a:gd name="T10" fmla="*/ 22 w 33"/>
                <a:gd name="T11" fmla="*/ 10 h 39"/>
                <a:gd name="T12" fmla="*/ 0 w 33"/>
                <a:gd name="T13" fmla="*/ 29 h 39"/>
                <a:gd name="T14" fmla="*/ 12 w 33"/>
                <a:gd name="T15" fmla="*/ 22 h 39"/>
                <a:gd name="T16" fmla="*/ 14 w 33"/>
                <a:gd name="T17" fmla="*/ 15 h 39"/>
                <a:gd name="T18" fmla="*/ 20 w 33"/>
                <a:gd name="T19" fmla="*/ 21 h 39"/>
                <a:gd name="T20" fmla="*/ 12 w 33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0" y="29"/>
                  </a:moveTo>
                  <a:cubicBezTo>
                    <a:pt x="0" y="32"/>
                    <a:pt x="1" y="37"/>
                    <a:pt x="4" y="38"/>
                  </a:cubicBezTo>
                  <a:cubicBezTo>
                    <a:pt x="7" y="36"/>
                    <a:pt x="7" y="30"/>
                    <a:pt x="10" y="29"/>
                  </a:cubicBezTo>
                  <a:cubicBezTo>
                    <a:pt x="16" y="30"/>
                    <a:pt x="18" y="28"/>
                    <a:pt x="22" y="28"/>
                  </a:cubicBezTo>
                  <a:cubicBezTo>
                    <a:pt x="25" y="32"/>
                    <a:pt x="26" y="38"/>
                    <a:pt x="31" y="39"/>
                  </a:cubicBezTo>
                  <a:cubicBezTo>
                    <a:pt x="33" y="29"/>
                    <a:pt x="22" y="22"/>
                    <a:pt x="22" y="10"/>
                  </a:cubicBezTo>
                  <a:cubicBezTo>
                    <a:pt x="14" y="0"/>
                    <a:pt x="0" y="25"/>
                    <a:pt x="0" y="29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9"/>
                    <a:pt x="14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19" y="24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Freeform 1206"/>
            <p:cNvSpPr>
              <a:spLocks/>
            </p:cNvSpPr>
            <p:nvPr/>
          </p:nvSpPr>
          <p:spPr bwMode="auto">
            <a:xfrm>
              <a:off x="11828705" y="1308115"/>
              <a:ext cx="153295" cy="861365"/>
            </a:xfrm>
            <a:custGeom>
              <a:avLst/>
              <a:gdLst>
                <a:gd name="T0" fmla="*/ 37 w 41"/>
                <a:gd name="T1" fmla="*/ 60 h 231"/>
                <a:gd name="T2" fmla="*/ 23 w 41"/>
                <a:gd name="T3" fmla="*/ 119 h 231"/>
                <a:gd name="T4" fmla="*/ 16 w 41"/>
                <a:gd name="T5" fmla="*/ 124 h 231"/>
                <a:gd name="T6" fmla="*/ 37 w 41"/>
                <a:gd name="T7" fmla="*/ 187 h 231"/>
                <a:gd name="T8" fmla="*/ 41 w 41"/>
                <a:gd name="T9" fmla="*/ 231 h 231"/>
                <a:gd name="T10" fmla="*/ 41 w 41"/>
                <a:gd name="T11" fmla="*/ 214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8 h 231"/>
                <a:gd name="T18" fmla="*/ 18 w 41"/>
                <a:gd name="T19" fmla="*/ 155 h 231"/>
                <a:gd name="T20" fmla="*/ 28 w 41"/>
                <a:gd name="T21" fmla="*/ 123 h 231"/>
                <a:gd name="T22" fmla="*/ 41 w 41"/>
                <a:gd name="T23" fmla="*/ 120 h 231"/>
                <a:gd name="T24" fmla="*/ 41 w 41"/>
                <a:gd name="T25" fmla="*/ 113 h 231"/>
                <a:gd name="T26" fmla="*/ 22 w 41"/>
                <a:gd name="T27" fmla="*/ 91 h 231"/>
                <a:gd name="T28" fmla="*/ 39 w 41"/>
                <a:gd name="T29" fmla="*/ 67 h 231"/>
                <a:gd name="T30" fmla="*/ 41 w 41"/>
                <a:gd name="T31" fmla="*/ 67 h 231"/>
                <a:gd name="T32" fmla="*/ 41 w 41"/>
                <a:gd name="T33" fmla="*/ 52 h 231"/>
                <a:gd name="T34" fmla="*/ 39 w 41"/>
                <a:gd name="T35" fmla="*/ 49 h 231"/>
                <a:gd name="T36" fmla="*/ 41 w 41"/>
                <a:gd name="T37" fmla="*/ 17 h 231"/>
                <a:gd name="T38" fmla="*/ 41 w 41"/>
                <a:gd name="T39" fmla="*/ 0 h 231"/>
                <a:gd name="T40" fmla="*/ 40 w 41"/>
                <a:gd name="T41" fmla="*/ 0 h 231"/>
                <a:gd name="T42" fmla="*/ 37 w 41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0"/>
                  </a:moveTo>
                  <a:cubicBezTo>
                    <a:pt x="13" y="64"/>
                    <a:pt x="7" y="101"/>
                    <a:pt x="23" y="119"/>
                  </a:cubicBezTo>
                  <a:cubicBezTo>
                    <a:pt x="20" y="119"/>
                    <a:pt x="18" y="122"/>
                    <a:pt x="16" y="124"/>
                  </a:cubicBezTo>
                  <a:cubicBezTo>
                    <a:pt x="0" y="152"/>
                    <a:pt x="19" y="178"/>
                    <a:pt x="37" y="187"/>
                  </a:cubicBezTo>
                  <a:cubicBezTo>
                    <a:pt x="26" y="203"/>
                    <a:pt x="29" y="219"/>
                    <a:pt x="41" y="231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39" y="208"/>
                    <a:pt x="40" y="204"/>
                    <a:pt x="41" y="20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1" y="172"/>
                    <a:pt x="23" y="165"/>
                    <a:pt x="18" y="155"/>
                  </a:cubicBezTo>
                  <a:cubicBezTo>
                    <a:pt x="16" y="139"/>
                    <a:pt x="22" y="131"/>
                    <a:pt x="28" y="123"/>
                  </a:cubicBezTo>
                  <a:cubicBezTo>
                    <a:pt x="34" y="124"/>
                    <a:pt x="38" y="123"/>
                    <a:pt x="41" y="12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1" y="108"/>
                    <a:pt x="22" y="102"/>
                    <a:pt x="22" y="91"/>
                  </a:cubicBezTo>
                  <a:cubicBezTo>
                    <a:pt x="21" y="82"/>
                    <a:pt x="30" y="70"/>
                    <a:pt x="39" y="67"/>
                  </a:cubicBezTo>
                  <a:cubicBezTo>
                    <a:pt x="39" y="67"/>
                    <a:pt x="40" y="67"/>
                    <a:pt x="41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1"/>
                    <a:pt x="39" y="50"/>
                    <a:pt x="39" y="49"/>
                  </a:cubicBezTo>
                  <a:cubicBezTo>
                    <a:pt x="33" y="39"/>
                    <a:pt x="36" y="28"/>
                    <a:pt x="41" y="1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6" name="Freeform 1207"/>
            <p:cNvSpPr>
              <a:spLocks/>
            </p:cNvSpPr>
            <p:nvPr/>
          </p:nvSpPr>
          <p:spPr bwMode="auto">
            <a:xfrm>
              <a:off x="11870070" y="2257077"/>
              <a:ext cx="111929" cy="182493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0 w 30"/>
                <a:gd name="T5" fmla="*/ 27 h 49"/>
                <a:gd name="T6" fmla="*/ 16 w 30"/>
                <a:gd name="T7" fmla="*/ 30 h 49"/>
                <a:gd name="T8" fmla="*/ 18 w 30"/>
                <a:gd name="T9" fmla="*/ 49 h 49"/>
                <a:gd name="T10" fmla="*/ 25 w 30"/>
                <a:gd name="T11" fmla="*/ 41 h 49"/>
                <a:gd name="T12" fmla="*/ 22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2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0" y="2"/>
                    <a:pt x="21" y="17"/>
                    <a:pt x="15" y="23"/>
                  </a:cubicBezTo>
                  <a:cubicBezTo>
                    <a:pt x="9" y="24"/>
                    <a:pt x="0" y="21"/>
                    <a:pt x="0" y="27"/>
                  </a:cubicBezTo>
                  <a:cubicBezTo>
                    <a:pt x="0" y="34"/>
                    <a:pt x="12" y="31"/>
                    <a:pt x="16" y="30"/>
                  </a:cubicBezTo>
                  <a:cubicBezTo>
                    <a:pt x="17" y="39"/>
                    <a:pt x="14" y="45"/>
                    <a:pt x="18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2" y="35"/>
                    <a:pt x="22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4" y="21"/>
                    <a:pt x="22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8" name="Freeform 1209"/>
            <p:cNvSpPr>
              <a:spLocks/>
            </p:cNvSpPr>
            <p:nvPr/>
          </p:nvSpPr>
          <p:spPr bwMode="auto">
            <a:xfrm>
              <a:off x="11709476" y="1086692"/>
              <a:ext cx="267656" cy="411217"/>
            </a:xfrm>
            <a:custGeom>
              <a:avLst/>
              <a:gdLst>
                <a:gd name="T0" fmla="*/ 22 w 72"/>
                <a:gd name="T1" fmla="*/ 67 h 110"/>
                <a:gd name="T2" fmla="*/ 29 w 72"/>
                <a:gd name="T3" fmla="*/ 107 h 110"/>
                <a:gd name="T4" fmla="*/ 48 w 72"/>
                <a:gd name="T5" fmla="*/ 34 h 110"/>
                <a:gd name="T6" fmla="*/ 72 w 72"/>
                <a:gd name="T7" fmla="*/ 36 h 110"/>
                <a:gd name="T8" fmla="*/ 50 w 72"/>
                <a:gd name="T9" fmla="*/ 0 h 110"/>
                <a:gd name="T10" fmla="*/ 46 w 72"/>
                <a:gd name="T11" fmla="*/ 2 h 110"/>
                <a:gd name="T12" fmla="*/ 33 w 72"/>
                <a:gd name="T13" fmla="*/ 69 h 110"/>
                <a:gd name="T14" fmla="*/ 22 w 72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2" y="67"/>
                  </a:moveTo>
                  <a:cubicBezTo>
                    <a:pt x="10" y="75"/>
                    <a:pt x="0" y="110"/>
                    <a:pt x="29" y="107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2"/>
                    <a:pt x="66" y="42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1"/>
                    <a:pt x="46" y="2"/>
                  </a:cubicBezTo>
                  <a:cubicBezTo>
                    <a:pt x="40" y="26"/>
                    <a:pt x="38" y="47"/>
                    <a:pt x="33" y="69"/>
                  </a:cubicBezTo>
                  <a:cubicBezTo>
                    <a:pt x="30" y="68"/>
                    <a:pt x="27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1211"/>
            <p:cNvSpPr>
              <a:spLocks noEditPoints="1"/>
            </p:cNvSpPr>
            <p:nvPr/>
          </p:nvSpPr>
          <p:spPr bwMode="auto">
            <a:xfrm>
              <a:off x="6103299" y="2424969"/>
              <a:ext cx="844334" cy="335786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Freeform 1212"/>
            <p:cNvSpPr>
              <a:spLocks/>
            </p:cNvSpPr>
            <p:nvPr/>
          </p:nvSpPr>
          <p:spPr bwMode="auto">
            <a:xfrm>
              <a:off x="6796772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1213"/>
            <p:cNvSpPr>
              <a:spLocks noEditPoints="1"/>
            </p:cNvSpPr>
            <p:nvPr/>
          </p:nvSpPr>
          <p:spPr bwMode="auto">
            <a:xfrm>
              <a:off x="7453746" y="2386038"/>
              <a:ext cx="1284749" cy="391750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2" name="Freeform 1214"/>
            <p:cNvSpPr>
              <a:spLocks/>
            </p:cNvSpPr>
            <p:nvPr/>
          </p:nvSpPr>
          <p:spPr bwMode="auto">
            <a:xfrm>
              <a:off x="7913627" y="2729125"/>
              <a:ext cx="68131" cy="26765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3" name="Freeform 1215"/>
            <p:cNvSpPr>
              <a:spLocks noEditPoints="1"/>
            </p:cNvSpPr>
            <p:nvPr/>
          </p:nvSpPr>
          <p:spPr bwMode="auto">
            <a:xfrm>
              <a:off x="8996418" y="2461469"/>
              <a:ext cx="282255" cy="294421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4" name="Freeform 1216"/>
            <p:cNvSpPr>
              <a:spLocks/>
            </p:cNvSpPr>
            <p:nvPr/>
          </p:nvSpPr>
          <p:spPr bwMode="auto">
            <a:xfrm>
              <a:off x="9086447" y="2692625"/>
              <a:ext cx="48665" cy="63264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5" name="Freeform 1217"/>
            <p:cNvSpPr>
              <a:spLocks noEditPoints="1"/>
            </p:cNvSpPr>
            <p:nvPr/>
          </p:nvSpPr>
          <p:spPr bwMode="auto">
            <a:xfrm>
              <a:off x="9899148" y="2488233"/>
              <a:ext cx="754303" cy="267656"/>
            </a:xfrm>
            <a:custGeom>
              <a:avLst/>
              <a:gdLst>
                <a:gd name="T0" fmla="*/ 202 w 202"/>
                <a:gd name="T1" fmla="*/ 65 h 72"/>
                <a:gd name="T2" fmla="*/ 199 w 202"/>
                <a:gd name="T3" fmla="*/ 0 h 72"/>
                <a:gd name="T4" fmla="*/ 167 w 202"/>
                <a:gd name="T5" fmla="*/ 2 h 72"/>
                <a:gd name="T6" fmla="*/ 61 w 202"/>
                <a:gd name="T7" fmla="*/ 4 h 72"/>
                <a:gd name="T8" fmla="*/ 2 w 202"/>
                <a:gd name="T9" fmla="*/ 14 h 72"/>
                <a:gd name="T10" fmla="*/ 3 w 202"/>
                <a:gd name="T11" fmla="*/ 48 h 72"/>
                <a:gd name="T12" fmla="*/ 6 w 202"/>
                <a:gd name="T13" fmla="*/ 72 h 72"/>
                <a:gd name="T14" fmla="*/ 58 w 202"/>
                <a:gd name="T15" fmla="*/ 72 h 72"/>
                <a:gd name="T16" fmla="*/ 144 w 202"/>
                <a:gd name="T17" fmla="*/ 68 h 72"/>
                <a:gd name="T18" fmla="*/ 202 w 202"/>
                <a:gd name="T19" fmla="*/ 65 h 72"/>
                <a:gd name="T20" fmla="*/ 13 w 202"/>
                <a:gd name="T21" fmla="*/ 69 h 72"/>
                <a:gd name="T22" fmla="*/ 7 w 202"/>
                <a:gd name="T23" fmla="*/ 20 h 72"/>
                <a:gd name="T24" fmla="*/ 18 w 202"/>
                <a:gd name="T25" fmla="*/ 17 h 72"/>
                <a:gd name="T26" fmla="*/ 23 w 202"/>
                <a:gd name="T27" fmla="*/ 32 h 72"/>
                <a:gd name="T28" fmla="*/ 27 w 202"/>
                <a:gd name="T29" fmla="*/ 17 h 72"/>
                <a:gd name="T30" fmla="*/ 30 w 202"/>
                <a:gd name="T31" fmla="*/ 17 h 72"/>
                <a:gd name="T32" fmla="*/ 34 w 202"/>
                <a:gd name="T33" fmla="*/ 27 h 72"/>
                <a:gd name="T34" fmla="*/ 38 w 202"/>
                <a:gd name="T35" fmla="*/ 16 h 72"/>
                <a:gd name="T36" fmla="*/ 48 w 202"/>
                <a:gd name="T37" fmla="*/ 14 h 72"/>
                <a:gd name="T38" fmla="*/ 52 w 202"/>
                <a:gd name="T39" fmla="*/ 37 h 72"/>
                <a:gd name="T40" fmla="*/ 55 w 202"/>
                <a:gd name="T41" fmla="*/ 13 h 72"/>
                <a:gd name="T42" fmla="*/ 64 w 202"/>
                <a:gd name="T43" fmla="*/ 13 h 72"/>
                <a:gd name="T44" fmla="*/ 61 w 202"/>
                <a:gd name="T45" fmla="*/ 23 h 72"/>
                <a:gd name="T46" fmla="*/ 70 w 202"/>
                <a:gd name="T47" fmla="*/ 27 h 72"/>
                <a:gd name="T48" fmla="*/ 71 w 202"/>
                <a:gd name="T49" fmla="*/ 13 h 72"/>
                <a:gd name="T50" fmla="*/ 78 w 202"/>
                <a:gd name="T51" fmla="*/ 24 h 72"/>
                <a:gd name="T52" fmla="*/ 81 w 202"/>
                <a:gd name="T53" fmla="*/ 13 h 72"/>
                <a:gd name="T54" fmla="*/ 93 w 202"/>
                <a:gd name="T55" fmla="*/ 11 h 72"/>
                <a:gd name="T56" fmla="*/ 93 w 202"/>
                <a:gd name="T57" fmla="*/ 31 h 72"/>
                <a:gd name="T58" fmla="*/ 99 w 202"/>
                <a:gd name="T59" fmla="*/ 34 h 72"/>
                <a:gd name="T60" fmla="*/ 99 w 202"/>
                <a:gd name="T61" fmla="*/ 11 h 72"/>
                <a:gd name="T62" fmla="*/ 114 w 202"/>
                <a:gd name="T63" fmla="*/ 10 h 72"/>
                <a:gd name="T64" fmla="*/ 118 w 202"/>
                <a:gd name="T65" fmla="*/ 23 h 72"/>
                <a:gd name="T66" fmla="*/ 124 w 202"/>
                <a:gd name="T67" fmla="*/ 10 h 72"/>
                <a:gd name="T68" fmla="*/ 128 w 202"/>
                <a:gd name="T69" fmla="*/ 20 h 72"/>
                <a:gd name="T70" fmla="*/ 132 w 202"/>
                <a:gd name="T71" fmla="*/ 10 h 72"/>
                <a:gd name="T72" fmla="*/ 146 w 202"/>
                <a:gd name="T73" fmla="*/ 9 h 72"/>
                <a:gd name="T74" fmla="*/ 149 w 202"/>
                <a:gd name="T75" fmla="*/ 34 h 72"/>
                <a:gd name="T76" fmla="*/ 153 w 202"/>
                <a:gd name="T77" fmla="*/ 10 h 72"/>
                <a:gd name="T78" fmla="*/ 194 w 202"/>
                <a:gd name="T79" fmla="*/ 9 h 72"/>
                <a:gd name="T80" fmla="*/ 195 w 202"/>
                <a:gd name="T81" fmla="*/ 61 h 72"/>
                <a:gd name="T82" fmla="*/ 130 w 202"/>
                <a:gd name="T83" fmla="*/ 61 h 72"/>
                <a:gd name="T84" fmla="*/ 13 w 202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2">
                  <a:moveTo>
                    <a:pt x="202" y="65"/>
                  </a:moveTo>
                  <a:cubicBezTo>
                    <a:pt x="200" y="45"/>
                    <a:pt x="202" y="16"/>
                    <a:pt x="199" y="0"/>
                  </a:cubicBezTo>
                  <a:cubicBezTo>
                    <a:pt x="188" y="1"/>
                    <a:pt x="175" y="1"/>
                    <a:pt x="167" y="2"/>
                  </a:cubicBezTo>
                  <a:cubicBezTo>
                    <a:pt x="129" y="5"/>
                    <a:pt x="95" y="2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5" y="69"/>
                    <a:pt x="115" y="68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20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6"/>
                    <a:pt x="34" y="27"/>
                  </a:cubicBezTo>
                  <a:cubicBezTo>
                    <a:pt x="37" y="25"/>
                    <a:pt x="38" y="21"/>
                    <a:pt x="38" y="16"/>
                  </a:cubicBezTo>
                  <a:cubicBezTo>
                    <a:pt x="42" y="16"/>
                    <a:pt x="44" y="15"/>
                    <a:pt x="48" y="14"/>
                  </a:cubicBezTo>
                  <a:cubicBezTo>
                    <a:pt x="48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4" y="13"/>
                  </a:cubicBezTo>
                  <a:cubicBezTo>
                    <a:pt x="63" y="16"/>
                    <a:pt x="67" y="24"/>
                    <a:pt x="61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3" y="24"/>
                    <a:pt x="67" y="16"/>
                    <a:pt x="71" y="13"/>
                  </a:cubicBezTo>
                  <a:cubicBezTo>
                    <a:pt x="79" y="11"/>
                    <a:pt x="75" y="22"/>
                    <a:pt x="78" y="24"/>
                  </a:cubicBezTo>
                  <a:cubicBezTo>
                    <a:pt x="84" y="24"/>
                    <a:pt x="82" y="16"/>
                    <a:pt x="81" y="13"/>
                  </a:cubicBezTo>
                  <a:cubicBezTo>
                    <a:pt x="87" y="14"/>
                    <a:pt x="89" y="11"/>
                    <a:pt x="93" y="11"/>
                  </a:cubicBezTo>
                  <a:cubicBezTo>
                    <a:pt x="94" y="16"/>
                    <a:pt x="95" y="23"/>
                    <a:pt x="93" y="31"/>
                  </a:cubicBezTo>
                  <a:cubicBezTo>
                    <a:pt x="94" y="33"/>
                    <a:pt x="96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4" y="10"/>
                  </a:cubicBezTo>
                  <a:cubicBezTo>
                    <a:pt x="115" y="14"/>
                    <a:pt x="111" y="25"/>
                    <a:pt x="118" y="23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5"/>
                    <a:pt x="132" y="10"/>
                  </a:cubicBezTo>
                  <a:cubicBezTo>
                    <a:pt x="137" y="9"/>
                    <a:pt x="144" y="12"/>
                    <a:pt x="146" y="9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3"/>
                    <a:pt x="152" y="18"/>
                    <a:pt x="153" y="10"/>
                  </a:cubicBezTo>
                  <a:cubicBezTo>
                    <a:pt x="167" y="7"/>
                    <a:pt x="179" y="10"/>
                    <a:pt x="194" y="9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6" name="Freeform 1218"/>
            <p:cNvSpPr>
              <a:spLocks/>
            </p:cNvSpPr>
            <p:nvPr/>
          </p:nvSpPr>
          <p:spPr bwMode="auto">
            <a:xfrm>
              <a:off x="11120633" y="2476068"/>
              <a:ext cx="163028" cy="214125"/>
            </a:xfrm>
            <a:custGeom>
              <a:avLst/>
              <a:gdLst>
                <a:gd name="T0" fmla="*/ 32 w 44"/>
                <a:gd name="T1" fmla="*/ 29 h 57"/>
                <a:gd name="T2" fmla="*/ 14 w 44"/>
                <a:gd name="T3" fmla="*/ 27 h 57"/>
                <a:gd name="T4" fmla="*/ 14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9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3" y="18"/>
                    <a:pt x="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7" name="Freeform 1219"/>
            <p:cNvSpPr>
              <a:spLocks/>
            </p:cNvSpPr>
            <p:nvPr/>
          </p:nvSpPr>
          <p:spPr bwMode="auto">
            <a:xfrm>
              <a:off x="9575528" y="2502833"/>
              <a:ext cx="248190" cy="253056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8" name="Freeform 1220"/>
            <p:cNvSpPr>
              <a:spLocks/>
            </p:cNvSpPr>
            <p:nvPr/>
          </p:nvSpPr>
          <p:spPr bwMode="auto">
            <a:xfrm>
              <a:off x="10814045" y="2490667"/>
              <a:ext cx="182494" cy="279821"/>
            </a:xfrm>
            <a:custGeom>
              <a:avLst/>
              <a:gdLst>
                <a:gd name="T0" fmla="*/ 9 w 49"/>
                <a:gd name="T1" fmla="*/ 20 h 75"/>
                <a:gd name="T2" fmla="*/ 33 w 49"/>
                <a:gd name="T3" fmla="*/ 57 h 75"/>
                <a:gd name="T4" fmla="*/ 27 w 49"/>
                <a:gd name="T5" fmla="*/ 62 h 75"/>
                <a:gd name="T6" fmla="*/ 9 w 49"/>
                <a:gd name="T7" fmla="*/ 47 h 75"/>
                <a:gd name="T8" fmla="*/ 38 w 49"/>
                <a:gd name="T9" fmla="*/ 63 h 75"/>
                <a:gd name="T10" fmla="*/ 16 w 49"/>
                <a:gd name="T11" fmla="*/ 20 h 75"/>
                <a:gd name="T12" fmla="*/ 31 w 49"/>
                <a:gd name="T13" fmla="*/ 12 h 75"/>
                <a:gd name="T14" fmla="*/ 46 w 49"/>
                <a:gd name="T15" fmla="*/ 19 h 75"/>
                <a:gd name="T16" fmla="*/ 9 w 49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9" y="20"/>
                  </a:moveTo>
                  <a:cubicBezTo>
                    <a:pt x="6" y="42"/>
                    <a:pt x="30" y="39"/>
                    <a:pt x="33" y="57"/>
                  </a:cubicBezTo>
                  <a:cubicBezTo>
                    <a:pt x="31" y="59"/>
                    <a:pt x="29" y="61"/>
                    <a:pt x="27" y="62"/>
                  </a:cubicBezTo>
                  <a:cubicBezTo>
                    <a:pt x="17" y="63"/>
                    <a:pt x="13" y="51"/>
                    <a:pt x="9" y="47"/>
                  </a:cubicBezTo>
                  <a:cubicBezTo>
                    <a:pt x="0" y="62"/>
                    <a:pt x="27" y="75"/>
                    <a:pt x="38" y="63"/>
                  </a:cubicBezTo>
                  <a:cubicBezTo>
                    <a:pt x="49" y="42"/>
                    <a:pt x="13" y="37"/>
                    <a:pt x="16" y="20"/>
                  </a:cubicBezTo>
                  <a:cubicBezTo>
                    <a:pt x="17" y="15"/>
                    <a:pt x="25" y="11"/>
                    <a:pt x="31" y="12"/>
                  </a:cubicBezTo>
                  <a:cubicBezTo>
                    <a:pt x="38" y="13"/>
                    <a:pt x="38" y="20"/>
                    <a:pt x="46" y="19"/>
                  </a:cubicBezTo>
                  <a:cubicBezTo>
                    <a:pt x="49" y="0"/>
                    <a:pt x="12" y="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9" name="Freeform 1221"/>
            <p:cNvSpPr>
              <a:spLocks/>
            </p:cNvSpPr>
            <p:nvPr/>
          </p:nvSpPr>
          <p:spPr bwMode="auto">
            <a:xfrm>
              <a:off x="10505025" y="2524733"/>
              <a:ext cx="31633" cy="5109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0" name="Freeform 1222"/>
            <p:cNvSpPr>
              <a:spLocks/>
            </p:cNvSpPr>
            <p:nvPr/>
          </p:nvSpPr>
          <p:spPr bwMode="auto">
            <a:xfrm>
              <a:off x="10563422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1" name="Freeform 1223"/>
            <p:cNvSpPr>
              <a:spLocks/>
            </p:cNvSpPr>
            <p:nvPr/>
          </p:nvSpPr>
          <p:spPr bwMode="auto">
            <a:xfrm>
              <a:off x="10962473" y="2524733"/>
              <a:ext cx="165460" cy="201958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7"/>
                    <a:pt x="36" y="16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3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2" name="Freeform 1224"/>
            <p:cNvSpPr>
              <a:spLocks/>
            </p:cNvSpPr>
            <p:nvPr/>
          </p:nvSpPr>
          <p:spPr bwMode="auto">
            <a:xfrm>
              <a:off x="11575649" y="2546631"/>
              <a:ext cx="138695" cy="175193"/>
            </a:xfrm>
            <a:custGeom>
              <a:avLst/>
              <a:gdLst>
                <a:gd name="T0" fmla="*/ 7 w 37"/>
                <a:gd name="T1" fmla="*/ 35 h 47"/>
                <a:gd name="T2" fmla="*/ 12 w 37"/>
                <a:gd name="T3" fmla="*/ 1 h 47"/>
                <a:gd name="T4" fmla="*/ 8 w 37"/>
                <a:gd name="T5" fmla="*/ 0 h 47"/>
                <a:gd name="T6" fmla="*/ 0 w 37"/>
                <a:gd name="T7" fmla="*/ 44 h 47"/>
                <a:gd name="T8" fmla="*/ 34 w 37"/>
                <a:gd name="T9" fmla="*/ 34 h 47"/>
                <a:gd name="T10" fmla="*/ 7 w 37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7">
                  <a:moveTo>
                    <a:pt x="7" y="35"/>
                  </a:moveTo>
                  <a:cubicBezTo>
                    <a:pt x="9" y="25"/>
                    <a:pt x="11" y="14"/>
                    <a:pt x="12" y="1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4" y="14"/>
                    <a:pt x="2" y="32"/>
                    <a:pt x="0" y="44"/>
                  </a:cubicBezTo>
                  <a:cubicBezTo>
                    <a:pt x="13" y="44"/>
                    <a:pt x="37" y="47"/>
                    <a:pt x="34" y="34"/>
                  </a:cubicBezTo>
                  <a:cubicBezTo>
                    <a:pt x="27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" name="Freeform 1225"/>
            <p:cNvSpPr>
              <a:spLocks noEditPoints="1"/>
            </p:cNvSpPr>
            <p:nvPr/>
          </p:nvSpPr>
          <p:spPr bwMode="auto">
            <a:xfrm>
              <a:off x="11281226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19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19" y="39"/>
                  </a:cubicBezTo>
                  <a:cubicBezTo>
                    <a:pt x="31" y="39"/>
                    <a:pt x="34" y="27"/>
                    <a:pt x="36" y="15"/>
                  </a:cubicBezTo>
                  <a:cubicBezTo>
                    <a:pt x="32" y="11"/>
                    <a:pt x="25" y="4"/>
                    <a:pt x="18" y="9"/>
                  </a:cubicBezTo>
                  <a:close/>
                  <a:moveTo>
                    <a:pt x="22" y="33"/>
                  </a:moveTo>
                  <a:cubicBezTo>
                    <a:pt x="16" y="31"/>
                    <a:pt x="12" y="27"/>
                    <a:pt x="12" y="19"/>
                  </a:cubicBezTo>
                  <a:cubicBezTo>
                    <a:pt x="12" y="13"/>
                    <a:pt x="25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" name="Freeform 1226"/>
            <p:cNvSpPr>
              <a:spLocks noEditPoints="1"/>
            </p:cNvSpPr>
            <p:nvPr/>
          </p:nvSpPr>
          <p:spPr bwMode="auto">
            <a:xfrm>
              <a:off x="6096000" y="2553932"/>
              <a:ext cx="99763" cy="124094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5" name="Freeform 1227"/>
            <p:cNvSpPr>
              <a:spLocks/>
            </p:cNvSpPr>
            <p:nvPr/>
          </p:nvSpPr>
          <p:spPr bwMode="auto">
            <a:xfrm>
              <a:off x="6976832" y="2568531"/>
              <a:ext cx="447716" cy="187358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6" name="Freeform 1228"/>
            <p:cNvSpPr>
              <a:spLocks noEditPoints="1"/>
            </p:cNvSpPr>
            <p:nvPr/>
          </p:nvSpPr>
          <p:spPr bwMode="auto">
            <a:xfrm>
              <a:off x="113809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6" y="29"/>
                    <a:pt x="15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7" name="Freeform 1229"/>
            <p:cNvSpPr>
              <a:spLocks noEditPoints="1"/>
            </p:cNvSpPr>
            <p:nvPr/>
          </p:nvSpPr>
          <p:spPr bwMode="auto">
            <a:xfrm>
              <a:off x="6319858" y="2568531"/>
              <a:ext cx="104630" cy="153293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8" name="Freeform 1230"/>
            <p:cNvSpPr>
              <a:spLocks noEditPoints="1"/>
            </p:cNvSpPr>
            <p:nvPr/>
          </p:nvSpPr>
          <p:spPr bwMode="auto">
            <a:xfrm>
              <a:off x="8108286" y="2629361"/>
              <a:ext cx="138695" cy="126528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9" name="Freeform 1231"/>
            <p:cNvSpPr>
              <a:spLocks noEditPoints="1"/>
            </p:cNvSpPr>
            <p:nvPr/>
          </p:nvSpPr>
          <p:spPr bwMode="auto">
            <a:xfrm>
              <a:off x="8358910" y="2617196"/>
              <a:ext cx="99763" cy="138694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0" name="Freeform 1232"/>
            <p:cNvSpPr>
              <a:spLocks noEditPoints="1"/>
            </p:cNvSpPr>
            <p:nvPr/>
          </p:nvSpPr>
          <p:spPr bwMode="auto">
            <a:xfrm>
              <a:off x="7229888" y="2622062"/>
              <a:ext cx="111929" cy="133827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1" name="Freeform 1233"/>
            <p:cNvSpPr>
              <a:spLocks/>
            </p:cNvSpPr>
            <p:nvPr/>
          </p:nvSpPr>
          <p:spPr bwMode="auto">
            <a:xfrm>
              <a:off x="11239862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2" name="Freeform 1234"/>
            <p:cNvSpPr>
              <a:spLocks/>
            </p:cNvSpPr>
            <p:nvPr/>
          </p:nvSpPr>
          <p:spPr bwMode="auto">
            <a:xfrm>
              <a:off x="11874936" y="2495534"/>
              <a:ext cx="107062" cy="260355"/>
            </a:xfrm>
            <a:custGeom>
              <a:avLst/>
              <a:gdLst>
                <a:gd name="T0" fmla="*/ 6 w 29"/>
                <a:gd name="T1" fmla="*/ 24 h 70"/>
                <a:gd name="T2" fmla="*/ 0 w 29"/>
                <a:gd name="T3" fmla="*/ 70 h 70"/>
                <a:gd name="T4" fmla="*/ 5 w 29"/>
                <a:gd name="T5" fmla="*/ 70 h 70"/>
                <a:gd name="T6" fmla="*/ 14 w 29"/>
                <a:gd name="T7" fmla="*/ 10 h 70"/>
                <a:gd name="T8" fmla="*/ 29 w 29"/>
                <a:gd name="T9" fmla="*/ 7 h 70"/>
                <a:gd name="T10" fmla="*/ 29 w 29"/>
                <a:gd name="T11" fmla="*/ 0 h 70"/>
                <a:gd name="T12" fmla="*/ 11 w 29"/>
                <a:gd name="T13" fmla="*/ 3 h 70"/>
                <a:gd name="T14" fmla="*/ 6 w 29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6" y="24"/>
                  </a:moveTo>
                  <a:cubicBezTo>
                    <a:pt x="4" y="38"/>
                    <a:pt x="2" y="54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7" y="50"/>
                    <a:pt x="10" y="31"/>
                    <a:pt x="14" y="10"/>
                  </a:cubicBezTo>
                  <a:cubicBezTo>
                    <a:pt x="18" y="9"/>
                    <a:pt x="23" y="8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1"/>
                    <a:pt x="16" y="2"/>
                    <a:pt x="11" y="3"/>
                  </a:cubicBezTo>
                  <a:cubicBezTo>
                    <a:pt x="6" y="9"/>
                    <a:pt x="7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3" name="Freeform 1235"/>
            <p:cNvSpPr>
              <a:spLocks/>
            </p:cNvSpPr>
            <p:nvPr/>
          </p:nvSpPr>
          <p:spPr bwMode="auto">
            <a:xfrm>
              <a:off x="119528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4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6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5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519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组 1224"/>
          <p:cNvGrpSpPr/>
          <p:nvPr userDrawn="1"/>
        </p:nvGrpSpPr>
        <p:grpSpPr>
          <a:xfrm>
            <a:off x="0" y="-872063"/>
            <a:ext cx="12303760" cy="8022373"/>
            <a:chOff x="210000" y="-872063"/>
            <a:chExt cx="11772000" cy="8022373"/>
          </a:xfrm>
          <a:solidFill>
            <a:schemeClr val="bg1">
              <a:alpha val="5000"/>
            </a:schemeClr>
          </a:solidFill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5872142" y="2013753"/>
              <a:ext cx="107062" cy="294422"/>
            </a:xfrm>
            <a:custGeom>
              <a:avLst/>
              <a:gdLst>
                <a:gd name="T0" fmla="*/ 25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3 w 29"/>
                <a:gd name="T9" fmla="*/ 64 h 79"/>
                <a:gd name="T10" fmla="*/ 12 w 29"/>
                <a:gd name="T11" fmla="*/ 78 h 79"/>
                <a:gd name="T12" fmla="*/ 9 w 29"/>
                <a:gd name="T13" fmla="*/ 66 h 79"/>
                <a:gd name="T14" fmla="*/ 13 w 29"/>
                <a:gd name="T15" fmla="*/ 20 h 79"/>
                <a:gd name="T16" fmla="*/ 25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5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5884308" y="1624436"/>
              <a:ext cx="111929" cy="294422"/>
            </a:xfrm>
            <a:custGeom>
              <a:avLst/>
              <a:gdLst>
                <a:gd name="T0" fmla="*/ 15 w 30"/>
                <a:gd name="T1" fmla="*/ 0 h 79"/>
                <a:gd name="T2" fmla="*/ 0 w 30"/>
                <a:gd name="T3" fmla="*/ 16 h 79"/>
                <a:gd name="T4" fmla="*/ 10 w 30"/>
                <a:gd name="T5" fmla="*/ 19 h 79"/>
                <a:gd name="T6" fmla="*/ 3 w 30"/>
                <a:gd name="T7" fmla="*/ 64 h 79"/>
                <a:gd name="T8" fmla="*/ 13 w 30"/>
                <a:gd name="T9" fmla="*/ 78 h 79"/>
                <a:gd name="T10" fmla="*/ 9 w 30"/>
                <a:gd name="T11" fmla="*/ 66 h 79"/>
                <a:gd name="T12" fmla="*/ 14 w 30"/>
                <a:gd name="T13" fmla="*/ 20 h 79"/>
                <a:gd name="T14" fmla="*/ 25 w 30"/>
                <a:gd name="T15" fmla="*/ 22 h 79"/>
                <a:gd name="T16" fmla="*/ 15 w 30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9">
                  <a:moveTo>
                    <a:pt x="15" y="0"/>
                  </a:moveTo>
                  <a:cubicBezTo>
                    <a:pt x="11" y="6"/>
                    <a:pt x="5" y="10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3"/>
                    <a:pt x="3" y="64"/>
                  </a:cubicBezTo>
                  <a:cubicBezTo>
                    <a:pt x="4" y="69"/>
                    <a:pt x="4" y="79"/>
                    <a:pt x="13" y="78"/>
                  </a:cubicBezTo>
                  <a:cubicBezTo>
                    <a:pt x="14" y="73"/>
                    <a:pt x="8" y="71"/>
                    <a:pt x="9" y="66"/>
                  </a:cubicBezTo>
                  <a:cubicBezTo>
                    <a:pt x="26" y="57"/>
                    <a:pt x="13" y="34"/>
                    <a:pt x="14" y="20"/>
                  </a:cubicBezTo>
                  <a:cubicBezTo>
                    <a:pt x="18" y="22"/>
                    <a:pt x="23" y="23"/>
                    <a:pt x="25" y="22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68341" y="1079391"/>
              <a:ext cx="153295" cy="411217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4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8"/>
                    <a:pt x="6" y="13"/>
                    <a:pt x="0" y="22"/>
                  </a:cubicBezTo>
                  <a:cubicBezTo>
                    <a:pt x="3" y="27"/>
                    <a:pt x="8" y="23"/>
                    <a:pt x="14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5" y="96"/>
                    <a:pt x="5" y="110"/>
                    <a:pt x="17" y="109"/>
                  </a:cubicBezTo>
                  <a:cubicBezTo>
                    <a:pt x="19" y="102"/>
                    <a:pt x="10" y="99"/>
                    <a:pt x="12" y="92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8"/>
            <p:cNvSpPr>
              <a:spLocks noEditPoints="1"/>
            </p:cNvSpPr>
            <p:nvPr/>
          </p:nvSpPr>
          <p:spPr bwMode="auto">
            <a:xfrm>
              <a:off x="5480390" y="-631172"/>
              <a:ext cx="435550" cy="990327"/>
            </a:xfrm>
            <a:custGeom>
              <a:avLst/>
              <a:gdLst>
                <a:gd name="T0" fmla="*/ 0 w 117"/>
                <a:gd name="T1" fmla="*/ 185 h 265"/>
                <a:gd name="T2" fmla="*/ 20 w 117"/>
                <a:gd name="T3" fmla="*/ 208 h 265"/>
                <a:gd name="T4" fmla="*/ 31 w 117"/>
                <a:gd name="T5" fmla="*/ 242 h 265"/>
                <a:gd name="T6" fmla="*/ 64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7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1 w 117"/>
                <a:gd name="T33" fmla="*/ 236 h 265"/>
                <a:gd name="T34" fmla="*/ 61 w 117"/>
                <a:gd name="T35" fmla="*/ 256 h 265"/>
                <a:gd name="T36" fmla="*/ 30 w 117"/>
                <a:gd name="T37" fmla="*/ 204 h 265"/>
                <a:gd name="T38" fmla="*/ 10 w 117"/>
                <a:gd name="T39" fmla="*/ 188 h 265"/>
                <a:gd name="T40" fmla="*/ 40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4" y="197"/>
                    <a:pt x="14" y="197"/>
                    <a:pt x="20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4" y="264"/>
                  </a:cubicBezTo>
                  <a:cubicBezTo>
                    <a:pt x="68" y="264"/>
                    <a:pt x="85" y="252"/>
                    <a:pt x="89" y="249"/>
                  </a:cubicBezTo>
                  <a:cubicBezTo>
                    <a:pt x="92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6" y="73"/>
                    <a:pt x="117" y="13"/>
                    <a:pt x="92" y="3"/>
                  </a:cubicBezTo>
                  <a:cubicBezTo>
                    <a:pt x="85" y="0"/>
                    <a:pt x="74" y="0"/>
                    <a:pt x="66" y="2"/>
                  </a:cubicBezTo>
                  <a:cubicBezTo>
                    <a:pt x="58" y="5"/>
                    <a:pt x="50" y="15"/>
                    <a:pt x="47" y="21"/>
                  </a:cubicBezTo>
                  <a:cubicBezTo>
                    <a:pt x="23" y="60"/>
                    <a:pt x="37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8" y="28"/>
                    <a:pt x="61" y="2"/>
                    <a:pt x="92" y="11"/>
                  </a:cubicBezTo>
                  <a:cubicBezTo>
                    <a:pt x="102" y="24"/>
                    <a:pt x="110" y="47"/>
                    <a:pt x="110" y="73"/>
                  </a:cubicBezTo>
                  <a:cubicBezTo>
                    <a:pt x="111" y="82"/>
                    <a:pt x="109" y="90"/>
                    <a:pt x="109" y="98"/>
                  </a:cubicBezTo>
                  <a:cubicBezTo>
                    <a:pt x="111" y="145"/>
                    <a:pt x="110" y="209"/>
                    <a:pt x="91" y="236"/>
                  </a:cubicBezTo>
                  <a:cubicBezTo>
                    <a:pt x="84" y="245"/>
                    <a:pt x="71" y="256"/>
                    <a:pt x="61" y="256"/>
                  </a:cubicBezTo>
                  <a:cubicBezTo>
                    <a:pt x="38" y="255"/>
                    <a:pt x="31" y="224"/>
                    <a:pt x="30" y="204"/>
                  </a:cubicBezTo>
                  <a:cubicBezTo>
                    <a:pt x="25" y="197"/>
                    <a:pt x="15" y="195"/>
                    <a:pt x="10" y="188"/>
                  </a:cubicBezTo>
                  <a:cubicBezTo>
                    <a:pt x="20" y="182"/>
                    <a:pt x="30" y="177"/>
                    <a:pt x="40" y="171"/>
                  </a:cubicBezTo>
                  <a:cubicBezTo>
                    <a:pt x="43" y="142"/>
                    <a:pt x="34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3901221" y="2427403"/>
              <a:ext cx="75431" cy="68131"/>
            </a:xfrm>
            <a:custGeom>
              <a:avLst/>
              <a:gdLst>
                <a:gd name="T0" fmla="*/ 19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9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9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3" y="18"/>
                    <a:pt x="20" y="1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3872022" y="2495534"/>
              <a:ext cx="145994" cy="85164"/>
            </a:xfrm>
            <a:custGeom>
              <a:avLst/>
              <a:gdLst>
                <a:gd name="T0" fmla="*/ 37 w 39"/>
                <a:gd name="T1" fmla="*/ 2 h 23"/>
                <a:gd name="T2" fmla="*/ 19 w 39"/>
                <a:gd name="T3" fmla="*/ 4 h 23"/>
                <a:gd name="T4" fmla="*/ 0 w 39"/>
                <a:gd name="T5" fmla="*/ 11 h 23"/>
                <a:gd name="T6" fmla="*/ 39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6" y="3"/>
                    <a:pt x="19" y="4"/>
                  </a:cubicBezTo>
                  <a:cubicBezTo>
                    <a:pt x="12" y="6"/>
                    <a:pt x="3" y="5"/>
                    <a:pt x="0" y="11"/>
                  </a:cubicBezTo>
                  <a:cubicBezTo>
                    <a:pt x="7" y="23"/>
                    <a:pt x="30" y="13"/>
                    <a:pt x="39" y="10"/>
                  </a:cubicBezTo>
                  <a:cubicBezTo>
                    <a:pt x="37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3906087" y="2553932"/>
              <a:ext cx="77864" cy="70565"/>
            </a:xfrm>
            <a:custGeom>
              <a:avLst/>
              <a:gdLst>
                <a:gd name="T0" fmla="*/ 1 w 21"/>
                <a:gd name="T1" fmla="*/ 14 h 19"/>
                <a:gd name="T2" fmla="*/ 15 w 21"/>
                <a:gd name="T3" fmla="*/ 16 h 19"/>
                <a:gd name="T4" fmla="*/ 1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1" y="14"/>
                  </a:moveTo>
                  <a:cubicBezTo>
                    <a:pt x="4" y="19"/>
                    <a:pt x="10" y="19"/>
                    <a:pt x="15" y="16"/>
                  </a:cubicBezTo>
                  <a:cubicBezTo>
                    <a:pt x="21" y="0"/>
                    <a:pt x="0" y="1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2246620" y="-597107"/>
              <a:ext cx="321187" cy="635075"/>
            </a:xfrm>
            <a:custGeom>
              <a:avLst/>
              <a:gdLst>
                <a:gd name="T0" fmla="*/ 49 w 86"/>
                <a:gd name="T1" fmla="*/ 125 h 170"/>
                <a:gd name="T2" fmla="*/ 13 w 86"/>
                <a:gd name="T3" fmla="*/ 129 h 170"/>
                <a:gd name="T4" fmla="*/ 84 w 86"/>
                <a:gd name="T5" fmla="*/ 112 h 170"/>
                <a:gd name="T6" fmla="*/ 57 w 86"/>
                <a:gd name="T7" fmla="*/ 60 h 170"/>
                <a:gd name="T8" fmla="*/ 75 w 86"/>
                <a:gd name="T9" fmla="*/ 28 h 170"/>
                <a:gd name="T10" fmla="*/ 21 w 86"/>
                <a:gd name="T11" fmla="*/ 5 h 170"/>
                <a:gd name="T12" fmla="*/ 2 w 86"/>
                <a:gd name="T13" fmla="*/ 23 h 170"/>
                <a:gd name="T14" fmla="*/ 15 w 86"/>
                <a:gd name="T15" fmla="*/ 44 h 170"/>
                <a:gd name="T16" fmla="*/ 45 w 86"/>
                <a:gd name="T17" fmla="*/ 32 h 170"/>
                <a:gd name="T18" fmla="*/ 21 w 86"/>
                <a:gd name="T19" fmla="*/ 50 h 170"/>
                <a:gd name="T20" fmla="*/ 15 w 86"/>
                <a:gd name="T21" fmla="*/ 70 h 170"/>
                <a:gd name="T22" fmla="*/ 49 w 86"/>
                <a:gd name="T23" fmla="*/ 92 h 170"/>
                <a:gd name="T24" fmla="*/ 49 w 86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0">
                  <a:moveTo>
                    <a:pt x="49" y="125"/>
                  </a:moveTo>
                  <a:cubicBezTo>
                    <a:pt x="35" y="125"/>
                    <a:pt x="19" y="114"/>
                    <a:pt x="13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6" y="86"/>
                    <a:pt x="72" y="68"/>
                    <a:pt x="57" y="60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7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5"/>
                    <a:pt x="29" y="27"/>
                    <a:pt x="45" y="32"/>
                  </a:cubicBezTo>
                  <a:cubicBezTo>
                    <a:pt x="42" y="44"/>
                    <a:pt x="27" y="42"/>
                    <a:pt x="21" y="50"/>
                  </a:cubicBezTo>
                  <a:cubicBezTo>
                    <a:pt x="17" y="54"/>
                    <a:pt x="14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3455938" y="-309985"/>
              <a:ext cx="985462" cy="1214185"/>
            </a:xfrm>
            <a:custGeom>
              <a:avLst/>
              <a:gdLst>
                <a:gd name="T0" fmla="*/ 225 w 264"/>
                <a:gd name="T1" fmla="*/ 22 h 325"/>
                <a:gd name="T2" fmla="*/ 152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2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8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4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6 w 264"/>
                <a:gd name="T33" fmla="*/ 316 h 325"/>
                <a:gd name="T34" fmla="*/ 24 w 264"/>
                <a:gd name="T35" fmla="*/ 288 h 325"/>
                <a:gd name="T36" fmla="*/ 10 w 264"/>
                <a:gd name="T37" fmla="*/ 177 h 325"/>
                <a:gd name="T38" fmla="*/ 17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2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5" y="0"/>
                    <a:pt x="152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2"/>
                    <a:pt x="68" y="325"/>
                    <a:pt x="81" y="324"/>
                  </a:cubicBezTo>
                  <a:cubicBezTo>
                    <a:pt x="106" y="324"/>
                    <a:pt x="128" y="314"/>
                    <a:pt x="142" y="306"/>
                  </a:cubicBezTo>
                  <a:cubicBezTo>
                    <a:pt x="164" y="294"/>
                    <a:pt x="182" y="280"/>
                    <a:pt x="198" y="262"/>
                  </a:cubicBezTo>
                  <a:cubicBezTo>
                    <a:pt x="232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9"/>
                    <a:pt x="184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8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3" y="34"/>
                    <a:pt x="117" y="12"/>
                    <a:pt x="162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3777125" y="-173724"/>
              <a:ext cx="262790" cy="289556"/>
            </a:xfrm>
            <a:custGeom>
              <a:avLst/>
              <a:gdLst>
                <a:gd name="T0" fmla="*/ 29 w 70"/>
                <a:gd name="T1" fmla="*/ 74 h 78"/>
                <a:gd name="T2" fmla="*/ 49 w 70"/>
                <a:gd name="T3" fmla="*/ 18 h 78"/>
                <a:gd name="T4" fmla="*/ 33 w 70"/>
                <a:gd name="T5" fmla="*/ 12 h 78"/>
                <a:gd name="T6" fmla="*/ 33 w 70"/>
                <a:gd name="T7" fmla="*/ 0 h 78"/>
                <a:gd name="T8" fmla="*/ 29 w 70"/>
                <a:gd name="T9" fmla="*/ 0 h 78"/>
                <a:gd name="T10" fmla="*/ 19 w 70"/>
                <a:gd name="T11" fmla="*/ 8 h 78"/>
                <a:gd name="T12" fmla="*/ 29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9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3" y="12"/>
                  </a:cubicBezTo>
                  <a:cubicBezTo>
                    <a:pt x="35" y="7"/>
                    <a:pt x="36" y="4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4" y="24"/>
                    <a:pt x="0" y="69"/>
                    <a:pt x="29" y="74"/>
                  </a:cubicBezTo>
                  <a:close/>
                  <a:moveTo>
                    <a:pt x="24" y="12"/>
                  </a:moveTo>
                  <a:cubicBezTo>
                    <a:pt x="28" y="22"/>
                    <a:pt x="40" y="23"/>
                    <a:pt x="49" y="27"/>
                  </a:cubicBezTo>
                  <a:cubicBezTo>
                    <a:pt x="58" y="45"/>
                    <a:pt x="45" y="68"/>
                    <a:pt x="31" y="67"/>
                  </a:cubicBezTo>
                  <a:cubicBezTo>
                    <a:pt x="19" y="67"/>
                    <a:pt x="13" y="51"/>
                    <a:pt x="13" y="33"/>
                  </a:cubicBezTo>
                  <a:cubicBezTo>
                    <a:pt x="19" y="29"/>
                    <a:pt x="19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3845255" y="-59363"/>
              <a:ext cx="55965" cy="102196"/>
            </a:xfrm>
            <a:custGeom>
              <a:avLst/>
              <a:gdLst>
                <a:gd name="T0" fmla="*/ 15 w 15"/>
                <a:gd name="T1" fmla="*/ 25 h 27"/>
                <a:gd name="T2" fmla="*/ 9 w 15"/>
                <a:gd name="T3" fmla="*/ 0 h 27"/>
                <a:gd name="T4" fmla="*/ 5 w 15"/>
                <a:gd name="T5" fmla="*/ 0 h 27"/>
                <a:gd name="T6" fmla="*/ 15 w 15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0"/>
                    <a:pt x="7" y="27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7"/>
            <p:cNvSpPr>
              <a:spLocks noEditPoints="1"/>
            </p:cNvSpPr>
            <p:nvPr/>
          </p:nvSpPr>
          <p:spPr bwMode="auto">
            <a:xfrm>
              <a:off x="3601932" y="-44763"/>
              <a:ext cx="199525" cy="311454"/>
            </a:xfrm>
            <a:custGeom>
              <a:avLst/>
              <a:gdLst>
                <a:gd name="T0" fmla="*/ 49 w 53"/>
                <a:gd name="T1" fmla="*/ 30 h 83"/>
                <a:gd name="T2" fmla="*/ 33 w 53"/>
                <a:gd name="T3" fmla="*/ 15 h 83"/>
                <a:gd name="T4" fmla="*/ 34 w 53"/>
                <a:gd name="T5" fmla="*/ 2 h 83"/>
                <a:gd name="T6" fmla="*/ 27 w 53"/>
                <a:gd name="T7" fmla="*/ 1 h 83"/>
                <a:gd name="T8" fmla="*/ 9 w 53"/>
                <a:gd name="T9" fmla="*/ 21 h 83"/>
                <a:gd name="T10" fmla="*/ 12 w 53"/>
                <a:gd name="T11" fmla="*/ 70 h 83"/>
                <a:gd name="T12" fmla="*/ 49 w 53"/>
                <a:gd name="T13" fmla="*/ 30 h 83"/>
                <a:gd name="T14" fmla="*/ 19 w 53"/>
                <a:gd name="T15" fmla="*/ 66 h 83"/>
                <a:gd name="T16" fmla="*/ 9 w 53"/>
                <a:gd name="T17" fmla="*/ 51 h 83"/>
                <a:gd name="T18" fmla="*/ 23 w 53"/>
                <a:gd name="T19" fmla="*/ 16 h 83"/>
                <a:gd name="T20" fmla="*/ 29 w 53"/>
                <a:gd name="T21" fmla="*/ 24 h 83"/>
                <a:gd name="T22" fmla="*/ 44 w 53"/>
                <a:gd name="T23" fmla="*/ 33 h 83"/>
                <a:gd name="T24" fmla="*/ 19 w 53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49" y="30"/>
                  </a:moveTo>
                  <a:cubicBezTo>
                    <a:pt x="46" y="23"/>
                    <a:pt x="34" y="24"/>
                    <a:pt x="33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1"/>
                    <a:pt x="31" y="0"/>
                    <a:pt x="27" y="1"/>
                  </a:cubicBezTo>
                  <a:cubicBezTo>
                    <a:pt x="23" y="10"/>
                    <a:pt x="15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30"/>
                    <a:pt x="44" y="33"/>
                  </a:cubicBezTo>
                  <a:cubicBezTo>
                    <a:pt x="43" y="52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599318" y="-88562"/>
              <a:ext cx="192226" cy="260357"/>
            </a:xfrm>
            <a:custGeom>
              <a:avLst/>
              <a:gdLst>
                <a:gd name="T0" fmla="*/ 50 w 52"/>
                <a:gd name="T1" fmla="*/ 32 h 70"/>
                <a:gd name="T2" fmla="*/ 34 w 52"/>
                <a:gd name="T3" fmla="*/ 30 h 70"/>
                <a:gd name="T4" fmla="*/ 33 w 52"/>
                <a:gd name="T5" fmla="*/ 8 h 70"/>
                <a:gd name="T6" fmla="*/ 14 w 52"/>
                <a:gd name="T7" fmla="*/ 30 h 70"/>
                <a:gd name="T8" fmla="*/ 0 w 52"/>
                <a:gd name="T9" fmla="*/ 32 h 70"/>
                <a:gd name="T10" fmla="*/ 2 w 52"/>
                <a:gd name="T11" fmla="*/ 46 h 70"/>
                <a:gd name="T12" fmla="*/ 15 w 52"/>
                <a:gd name="T13" fmla="*/ 49 h 70"/>
                <a:gd name="T14" fmla="*/ 13 w 52"/>
                <a:gd name="T15" fmla="*/ 63 h 70"/>
                <a:gd name="T16" fmla="*/ 31 w 52"/>
                <a:gd name="T17" fmla="*/ 70 h 70"/>
                <a:gd name="T18" fmla="*/ 37 w 52"/>
                <a:gd name="T19" fmla="*/ 51 h 70"/>
                <a:gd name="T20" fmla="*/ 51 w 52"/>
                <a:gd name="T21" fmla="*/ 50 h 70"/>
                <a:gd name="T22" fmla="*/ 50 w 52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0">
                  <a:moveTo>
                    <a:pt x="50" y="32"/>
                  </a:moveTo>
                  <a:cubicBezTo>
                    <a:pt x="45" y="31"/>
                    <a:pt x="37" y="33"/>
                    <a:pt x="34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2" y="0"/>
                    <a:pt x="22" y="18"/>
                    <a:pt x="14" y="30"/>
                  </a:cubicBezTo>
                  <a:cubicBezTo>
                    <a:pt x="9" y="27"/>
                    <a:pt x="3" y="29"/>
                    <a:pt x="0" y="32"/>
                  </a:cubicBezTo>
                  <a:cubicBezTo>
                    <a:pt x="0" y="40"/>
                    <a:pt x="0" y="40"/>
                    <a:pt x="2" y="46"/>
                  </a:cubicBezTo>
                  <a:cubicBezTo>
                    <a:pt x="7" y="49"/>
                    <a:pt x="11" y="45"/>
                    <a:pt x="15" y="49"/>
                  </a:cubicBezTo>
                  <a:cubicBezTo>
                    <a:pt x="15" y="57"/>
                    <a:pt x="16" y="58"/>
                    <a:pt x="13" y="63"/>
                  </a:cubicBezTo>
                  <a:cubicBezTo>
                    <a:pt x="18" y="66"/>
                    <a:pt x="24" y="69"/>
                    <a:pt x="31" y="70"/>
                  </a:cubicBezTo>
                  <a:cubicBezTo>
                    <a:pt x="34" y="65"/>
                    <a:pt x="31" y="53"/>
                    <a:pt x="37" y="51"/>
                  </a:cubicBezTo>
                  <a:cubicBezTo>
                    <a:pt x="41" y="50"/>
                    <a:pt x="48" y="52"/>
                    <a:pt x="51" y="50"/>
                  </a:cubicBezTo>
                  <a:cubicBezTo>
                    <a:pt x="52" y="45"/>
                    <a:pt x="52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662884" y="-3398"/>
              <a:ext cx="155727" cy="228724"/>
            </a:xfrm>
            <a:custGeom>
              <a:avLst/>
              <a:gdLst>
                <a:gd name="T0" fmla="*/ 32 w 42"/>
                <a:gd name="T1" fmla="*/ 13 h 61"/>
                <a:gd name="T2" fmla="*/ 3 w 42"/>
                <a:gd name="T3" fmla="*/ 6 h 61"/>
                <a:gd name="T4" fmla="*/ 2 w 42"/>
                <a:gd name="T5" fmla="*/ 55 h 61"/>
                <a:gd name="T6" fmla="*/ 32 w 42"/>
                <a:gd name="T7" fmla="*/ 13 h 61"/>
                <a:gd name="T8" fmla="*/ 10 w 42"/>
                <a:gd name="T9" fmla="*/ 12 h 61"/>
                <a:gd name="T10" fmla="*/ 9 w 42"/>
                <a:gd name="T11" fmla="*/ 48 h 61"/>
                <a:gd name="T12" fmla="*/ 10 w 42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1">
                  <a:moveTo>
                    <a:pt x="32" y="13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5"/>
                  </a:cubicBezTo>
                  <a:cubicBezTo>
                    <a:pt x="21" y="61"/>
                    <a:pt x="42" y="37"/>
                    <a:pt x="32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00"/>
            <p:cNvSpPr>
              <a:spLocks noEditPoints="1"/>
            </p:cNvSpPr>
            <p:nvPr/>
          </p:nvSpPr>
          <p:spPr bwMode="auto">
            <a:xfrm>
              <a:off x="3747926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1 h 150"/>
                <a:gd name="T10" fmla="*/ 117 w 150"/>
                <a:gd name="T11" fmla="*/ 136 h 150"/>
                <a:gd name="T12" fmla="*/ 139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6 w 150"/>
                <a:gd name="T19" fmla="*/ 74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4 h 150"/>
                <a:gd name="T26" fmla="*/ 38 w 150"/>
                <a:gd name="T27" fmla="*/ 137 h 150"/>
                <a:gd name="T28" fmla="*/ 21 w 150"/>
                <a:gd name="T29" fmla="*/ 135 h 150"/>
                <a:gd name="T30" fmla="*/ 63 w 150"/>
                <a:gd name="T31" fmla="*/ 45 h 150"/>
                <a:gd name="T32" fmla="*/ 125 w 150"/>
                <a:gd name="T33" fmla="*/ 12 h 150"/>
                <a:gd name="T34" fmla="*/ 136 w 150"/>
                <a:gd name="T35" fmla="*/ 15 h 150"/>
                <a:gd name="T36" fmla="*/ 136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0" y="19"/>
                    <a:pt x="50" y="43"/>
                    <a:pt x="35" y="57"/>
                  </a:cubicBezTo>
                  <a:cubicBezTo>
                    <a:pt x="29" y="63"/>
                    <a:pt x="14" y="79"/>
                    <a:pt x="12" y="85"/>
                  </a:cubicBezTo>
                  <a:cubicBezTo>
                    <a:pt x="4" y="102"/>
                    <a:pt x="7" y="134"/>
                    <a:pt x="17" y="141"/>
                  </a:cubicBezTo>
                  <a:cubicBezTo>
                    <a:pt x="26" y="146"/>
                    <a:pt x="40" y="142"/>
                    <a:pt x="53" y="141"/>
                  </a:cubicBezTo>
                  <a:cubicBezTo>
                    <a:pt x="80" y="141"/>
                    <a:pt x="99" y="150"/>
                    <a:pt x="117" y="136"/>
                  </a:cubicBezTo>
                  <a:cubicBezTo>
                    <a:pt x="127" y="125"/>
                    <a:pt x="134" y="107"/>
                    <a:pt x="139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7" y="1"/>
                    <a:pt x="121" y="0"/>
                    <a:pt x="99" y="10"/>
                  </a:cubicBezTo>
                  <a:close/>
                  <a:moveTo>
                    <a:pt x="136" y="74"/>
                  </a:moveTo>
                  <a:cubicBezTo>
                    <a:pt x="133" y="89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3"/>
                    <a:pt x="49" y="134"/>
                  </a:cubicBezTo>
                  <a:cubicBezTo>
                    <a:pt x="45" y="135"/>
                    <a:pt x="41" y="137"/>
                    <a:pt x="38" y="137"/>
                  </a:cubicBezTo>
                  <a:cubicBezTo>
                    <a:pt x="36" y="137"/>
                    <a:pt x="27" y="132"/>
                    <a:pt x="21" y="135"/>
                  </a:cubicBezTo>
                  <a:cubicBezTo>
                    <a:pt x="0" y="92"/>
                    <a:pt x="35" y="67"/>
                    <a:pt x="63" y="45"/>
                  </a:cubicBezTo>
                  <a:cubicBezTo>
                    <a:pt x="82" y="29"/>
                    <a:pt x="107" y="10"/>
                    <a:pt x="125" y="12"/>
                  </a:cubicBezTo>
                  <a:cubicBezTo>
                    <a:pt x="130" y="12"/>
                    <a:pt x="133" y="12"/>
                    <a:pt x="136" y="15"/>
                  </a:cubicBezTo>
                  <a:cubicBezTo>
                    <a:pt x="145" y="30"/>
                    <a:pt x="142" y="50"/>
                    <a:pt x="136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1"/>
            <p:cNvSpPr>
              <a:spLocks noEditPoints="1"/>
            </p:cNvSpPr>
            <p:nvPr/>
          </p:nvSpPr>
          <p:spPr bwMode="auto">
            <a:xfrm>
              <a:off x="2431546" y="-13130"/>
              <a:ext cx="946530" cy="820001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9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2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1"/>
                    <a:pt x="236" y="150"/>
                  </a:cubicBezTo>
                  <a:cubicBezTo>
                    <a:pt x="209" y="148"/>
                    <a:pt x="191" y="153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6"/>
                    <a:pt x="117" y="6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60"/>
                    <a:pt x="54" y="101"/>
                    <a:pt x="26" y="139"/>
                  </a:cubicBezTo>
                  <a:cubicBezTo>
                    <a:pt x="21" y="145"/>
                    <a:pt x="15" y="152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9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5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8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4"/>
                    <a:pt x="162" y="105"/>
                    <a:pt x="169" y="152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1390120" y="30668"/>
              <a:ext cx="912464" cy="1194719"/>
            </a:xfrm>
            <a:custGeom>
              <a:avLst/>
              <a:gdLst>
                <a:gd name="T0" fmla="*/ 236 w 245"/>
                <a:gd name="T1" fmla="*/ 177 h 320"/>
                <a:gd name="T2" fmla="*/ 232 w 245"/>
                <a:gd name="T3" fmla="*/ 37 h 320"/>
                <a:gd name="T4" fmla="*/ 178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8 w 245"/>
                <a:gd name="T15" fmla="*/ 301 h 320"/>
                <a:gd name="T16" fmla="*/ 209 w 245"/>
                <a:gd name="T17" fmla="*/ 271 h 320"/>
                <a:gd name="T18" fmla="*/ 228 w 245"/>
                <a:gd name="T19" fmla="*/ 301 h 320"/>
                <a:gd name="T20" fmla="*/ 210 w 245"/>
                <a:gd name="T21" fmla="*/ 250 h 320"/>
                <a:gd name="T22" fmla="*/ 228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4 w 245"/>
                <a:gd name="T29" fmla="*/ 188 h 320"/>
                <a:gd name="T30" fmla="*/ 210 w 245"/>
                <a:gd name="T31" fmla="*/ 196 h 320"/>
                <a:gd name="T32" fmla="*/ 224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9 w 245"/>
                <a:gd name="T55" fmla="*/ 106 h 320"/>
                <a:gd name="T56" fmla="*/ 224 w 245"/>
                <a:gd name="T57" fmla="*/ 101 h 320"/>
                <a:gd name="T58" fmla="*/ 209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1 w 245"/>
                <a:gd name="T79" fmla="*/ 11 h 320"/>
                <a:gd name="T80" fmla="*/ 44 w 245"/>
                <a:gd name="T81" fmla="*/ 284 h 320"/>
                <a:gd name="T82" fmla="*/ 26 w 245"/>
                <a:gd name="T83" fmla="*/ 294 h 320"/>
                <a:gd name="T84" fmla="*/ 52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6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8 w 245"/>
                <a:gd name="T101" fmla="*/ 307 h 320"/>
                <a:gd name="T102" fmla="*/ 146 w 245"/>
                <a:gd name="T103" fmla="*/ 293 h 320"/>
                <a:gd name="T104" fmla="*/ 138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1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4"/>
                    <a:pt x="178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20" y="7"/>
                    <a:pt x="6" y="14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8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4" y="320"/>
                  </a:cubicBezTo>
                  <a:cubicBezTo>
                    <a:pt x="89" y="319"/>
                    <a:pt x="148" y="318"/>
                    <a:pt x="194" y="318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5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1"/>
                  </a:cubicBezTo>
                  <a:close/>
                  <a:moveTo>
                    <a:pt x="209" y="263"/>
                  </a:moveTo>
                  <a:cubicBezTo>
                    <a:pt x="209" y="258"/>
                    <a:pt x="211" y="256"/>
                    <a:pt x="210" y="250"/>
                  </a:cubicBezTo>
                  <a:cubicBezTo>
                    <a:pt x="216" y="253"/>
                    <a:pt x="219" y="259"/>
                    <a:pt x="226" y="260"/>
                  </a:cubicBezTo>
                  <a:cubicBezTo>
                    <a:pt x="226" y="266"/>
                    <a:pt x="226" y="273"/>
                    <a:pt x="228" y="277"/>
                  </a:cubicBezTo>
                  <a:cubicBezTo>
                    <a:pt x="221" y="273"/>
                    <a:pt x="215" y="268"/>
                    <a:pt x="209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2"/>
                  </a:cubicBezTo>
                  <a:cubicBezTo>
                    <a:pt x="210" y="236"/>
                    <a:pt x="212" y="231"/>
                    <a:pt x="210" y="228"/>
                  </a:cubicBezTo>
                  <a:cubicBezTo>
                    <a:pt x="219" y="229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5"/>
                  </a:cubicBezTo>
                  <a:cubicBezTo>
                    <a:pt x="218" y="204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2" y="136"/>
                    <a:pt x="209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3"/>
                    <a:pt x="217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6"/>
                  </a:moveTo>
                  <a:cubicBezTo>
                    <a:pt x="218" y="114"/>
                    <a:pt x="215" y="108"/>
                    <a:pt x="209" y="106"/>
                  </a:cubicBezTo>
                  <a:cubicBezTo>
                    <a:pt x="211" y="102"/>
                    <a:pt x="208" y="98"/>
                    <a:pt x="209" y="91"/>
                  </a:cubicBezTo>
                  <a:cubicBezTo>
                    <a:pt x="214" y="94"/>
                    <a:pt x="218" y="98"/>
                    <a:pt x="224" y="101"/>
                  </a:cubicBezTo>
                  <a:cubicBezTo>
                    <a:pt x="224" y="106"/>
                    <a:pt x="224" y="111"/>
                    <a:pt x="224" y="116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1" y="25"/>
                    <a:pt x="209" y="21"/>
                  </a:cubicBezTo>
                  <a:close/>
                  <a:moveTo>
                    <a:pt x="207" y="45"/>
                  </a:moveTo>
                  <a:cubicBezTo>
                    <a:pt x="212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1" y="87"/>
                    <a:pt x="222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10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4"/>
                  </a:cubicBezTo>
                  <a:cubicBezTo>
                    <a:pt x="35" y="284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6" y="305"/>
                  </a:moveTo>
                  <a:cubicBezTo>
                    <a:pt x="77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7" y="303"/>
                  </a:cubicBezTo>
                  <a:cubicBezTo>
                    <a:pt x="82" y="306"/>
                    <a:pt x="80" y="304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8"/>
                    <a:pt x="107" y="299"/>
                    <a:pt x="108" y="305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90"/>
                    <a:pt x="127" y="298"/>
                    <a:pt x="129" y="304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7"/>
                  </a:moveTo>
                  <a:cubicBezTo>
                    <a:pt x="136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6" y="293"/>
                  </a:cubicBezTo>
                  <a:cubicBezTo>
                    <a:pt x="147" y="299"/>
                    <a:pt x="151" y="303"/>
                    <a:pt x="155" y="306"/>
                  </a:cubicBezTo>
                  <a:cubicBezTo>
                    <a:pt x="150" y="310"/>
                    <a:pt x="146" y="306"/>
                    <a:pt x="138" y="307"/>
                  </a:cubicBezTo>
                  <a:close/>
                  <a:moveTo>
                    <a:pt x="151" y="293"/>
                  </a:moveTo>
                  <a:cubicBezTo>
                    <a:pt x="152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8"/>
                  </a:moveTo>
                  <a:cubicBezTo>
                    <a:pt x="180" y="304"/>
                    <a:pt x="178" y="298"/>
                    <a:pt x="172" y="294"/>
                  </a:cubicBezTo>
                  <a:cubicBezTo>
                    <a:pt x="176" y="292"/>
                    <a:pt x="181" y="292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4"/>
            <p:cNvSpPr>
              <a:spLocks/>
            </p:cNvSpPr>
            <p:nvPr/>
          </p:nvSpPr>
          <p:spPr bwMode="auto">
            <a:xfrm>
              <a:off x="4570360" y="81765"/>
              <a:ext cx="63264" cy="87596"/>
            </a:xfrm>
            <a:custGeom>
              <a:avLst/>
              <a:gdLst>
                <a:gd name="T0" fmla="*/ 12 w 17"/>
                <a:gd name="T1" fmla="*/ 0 h 23"/>
                <a:gd name="T2" fmla="*/ 4 w 17"/>
                <a:gd name="T3" fmla="*/ 0 h 23"/>
                <a:gd name="T4" fmla="*/ 4 w 17"/>
                <a:gd name="T5" fmla="*/ 21 h 23"/>
                <a:gd name="T6" fmla="*/ 11 w 17"/>
                <a:gd name="T7" fmla="*/ 23 h 23"/>
                <a:gd name="T8" fmla="*/ 12 w 1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8"/>
                    <a:pt x="0" y="14"/>
                    <a:pt x="4" y="21"/>
                  </a:cubicBezTo>
                  <a:cubicBezTo>
                    <a:pt x="7" y="21"/>
                    <a:pt x="9" y="21"/>
                    <a:pt x="11" y="23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5"/>
            <p:cNvSpPr>
              <a:spLocks/>
            </p:cNvSpPr>
            <p:nvPr/>
          </p:nvSpPr>
          <p:spPr bwMode="auto">
            <a:xfrm>
              <a:off x="3655463" y="72032"/>
              <a:ext cx="41366" cy="99763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6"/>
            <p:cNvSpPr>
              <a:spLocks/>
            </p:cNvSpPr>
            <p:nvPr/>
          </p:nvSpPr>
          <p:spPr bwMode="auto">
            <a:xfrm>
              <a:off x="2414512" y="74466"/>
              <a:ext cx="284689" cy="311454"/>
            </a:xfrm>
            <a:custGeom>
              <a:avLst/>
              <a:gdLst>
                <a:gd name="T0" fmla="*/ 53 w 76"/>
                <a:gd name="T1" fmla="*/ 24 h 83"/>
                <a:gd name="T2" fmla="*/ 70 w 76"/>
                <a:gd name="T3" fmla="*/ 34 h 83"/>
                <a:gd name="T4" fmla="*/ 57 w 76"/>
                <a:gd name="T5" fmla="*/ 0 h 83"/>
                <a:gd name="T6" fmla="*/ 31 w 76"/>
                <a:gd name="T7" fmla="*/ 51 h 83"/>
                <a:gd name="T8" fmla="*/ 1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8" y="28"/>
                    <a:pt x="65" y="30"/>
                    <a:pt x="70" y="34"/>
                  </a:cubicBezTo>
                  <a:cubicBezTo>
                    <a:pt x="76" y="19"/>
                    <a:pt x="69" y="5"/>
                    <a:pt x="57" y="0"/>
                  </a:cubicBezTo>
                  <a:cubicBezTo>
                    <a:pt x="46" y="17"/>
                    <a:pt x="42" y="34"/>
                    <a:pt x="31" y="51"/>
                  </a:cubicBezTo>
                  <a:cubicBezTo>
                    <a:pt x="14" y="45"/>
                    <a:pt x="0" y="59"/>
                    <a:pt x="1" y="72"/>
                  </a:cubicBezTo>
                  <a:cubicBezTo>
                    <a:pt x="34" y="83"/>
                    <a:pt x="39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7"/>
            <p:cNvSpPr>
              <a:spLocks/>
            </p:cNvSpPr>
            <p:nvPr/>
          </p:nvSpPr>
          <p:spPr bwMode="auto">
            <a:xfrm>
              <a:off x="2431546" y="79332"/>
              <a:ext cx="38932" cy="111929"/>
            </a:xfrm>
            <a:custGeom>
              <a:avLst/>
              <a:gdLst>
                <a:gd name="T0" fmla="*/ 7 w 11"/>
                <a:gd name="T1" fmla="*/ 0 h 30"/>
                <a:gd name="T2" fmla="*/ 3 w 11"/>
                <a:gd name="T3" fmla="*/ 0 h 30"/>
                <a:gd name="T4" fmla="*/ 0 w 11"/>
                <a:gd name="T5" fmla="*/ 3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1" y="27"/>
                    <a:pt x="8" y="1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8"/>
            <p:cNvSpPr>
              <a:spLocks/>
            </p:cNvSpPr>
            <p:nvPr/>
          </p:nvSpPr>
          <p:spPr bwMode="auto">
            <a:xfrm>
              <a:off x="2341515" y="81765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1 h 39"/>
                <a:gd name="T4" fmla="*/ 2 w 19"/>
                <a:gd name="T5" fmla="*/ 0 h 39"/>
                <a:gd name="T6" fmla="*/ 1 w 19"/>
                <a:gd name="T7" fmla="*/ 5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9"/>
                    <a:pt x="8" y="1"/>
                  </a:cubicBezTo>
                  <a:cubicBezTo>
                    <a:pt x="5" y="1"/>
                    <a:pt x="5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2" y="14"/>
                    <a:pt x="8" y="23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9"/>
            <p:cNvSpPr>
              <a:spLocks/>
            </p:cNvSpPr>
            <p:nvPr/>
          </p:nvSpPr>
          <p:spPr bwMode="auto">
            <a:xfrm>
              <a:off x="4852615" y="115830"/>
              <a:ext cx="109496" cy="145994"/>
            </a:xfrm>
            <a:custGeom>
              <a:avLst/>
              <a:gdLst>
                <a:gd name="T0" fmla="*/ 17 w 29"/>
                <a:gd name="T1" fmla="*/ 39 h 39"/>
                <a:gd name="T2" fmla="*/ 29 w 29"/>
                <a:gd name="T3" fmla="*/ 22 h 39"/>
                <a:gd name="T4" fmla="*/ 17 w 2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9">
                  <a:moveTo>
                    <a:pt x="17" y="39"/>
                  </a:moveTo>
                  <a:cubicBezTo>
                    <a:pt x="23" y="34"/>
                    <a:pt x="29" y="30"/>
                    <a:pt x="29" y="22"/>
                  </a:cubicBezTo>
                  <a:cubicBezTo>
                    <a:pt x="27" y="0"/>
                    <a:pt x="0" y="28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10"/>
            <p:cNvSpPr>
              <a:spLocks noEditPoints="1"/>
            </p:cNvSpPr>
            <p:nvPr/>
          </p:nvSpPr>
          <p:spPr bwMode="auto">
            <a:xfrm>
              <a:off x="1494749" y="113398"/>
              <a:ext cx="603443" cy="175193"/>
            </a:xfrm>
            <a:custGeom>
              <a:avLst/>
              <a:gdLst>
                <a:gd name="T0" fmla="*/ 161 w 162"/>
                <a:gd name="T1" fmla="*/ 43 h 47"/>
                <a:gd name="T2" fmla="*/ 158 w 162"/>
                <a:gd name="T3" fmla="*/ 9 h 47"/>
                <a:gd name="T4" fmla="*/ 126 w 162"/>
                <a:gd name="T5" fmla="*/ 2 h 47"/>
                <a:gd name="T6" fmla="*/ 2 w 162"/>
                <a:gd name="T7" fmla="*/ 10 h 47"/>
                <a:gd name="T8" fmla="*/ 2 w 162"/>
                <a:gd name="T9" fmla="*/ 46 h 47"/>
                <a:gd name="T10" fmla="*/ 161 w 162"/>
                <a:gd name="T11" fmla="*/ 43 h 47"/>
                <a:gd name="T12" fmla="*/ 6 w 162"/>
                <a:gd name="T13" fmla="*/ 17 h 47"/>
                <a:gd name="T14" fmla="*/ 119 w 162"/>
                <a:gd name="T15" fmla="*/ 11 h 47"/>
                <a:gd name="T16" fmla="*/ 153 w 162"/>
                <a:gd name="T17" fmla="*/ 14 h 47"/>
                <a:gd name="T18" fmla="*/ 154 w 162"/>
                <a:gd name="T19" fmla="*/ 35 h 47"/>
                <a:gd name="T20" fmla="*/ 118 w 162"/>
                <a:gd name="T21" fmla="*/ 36 h 47"/>
                <a:gd name="T22" fmla="*/ 79 w 162"/>
                <a:gd name="T23" fmla="*/ 36 h 47"/>
                <a:gd name="T24" fmla="*/ 6 w 162"/>
                <a:gd name="T25" fmla="*/ 35 h 47"/>
                <a:gd name="T26" fmla="*/ 6 w 162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7">
                  <a:moveTo>
                    <a:pt x="161" y="43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7" y="6"/>
                    <a:pt x="39" y="0"/>
                    <a:pt x="2" y="10"/>
                  </a:cubicBezTo>
                  <a:cubicBezTo>
                    <a:pt x="0" y="24"/>
                    <a:pt x="0" y="34"/>
                    <a:pt x="2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6" y="17"/>
                  </a:moveTo>
                  <a:cubicBezTo>
                    <a:pt x="40" y="9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4"/>
                  </a:cubicBezTo>
                  <a:cubicBezTo>
                    <a:pt x="155" y="19"/>
                    <a:pt x="153" y="32"/>
                    <a:pt x="154" y="35"/>
                  </a:cubicBezTo>
                  <a:cubicBezTo>
                    <a:pt x="143" y="38"/>
                    <a:pt x="131" y="35"/>
                    <a:pt x="118" y="36"/>
                  </a:cubicBezTo>
                  <a:cubicBezTo>
                    <a:pt x="105" y="36"/>
                    <a:pt x="91" y="36"/>
                    <a:pt x="79" y="36"/>
                  </a:cubicBezTo>
                  <a:cubicBezTo>
                    <a:pt x="54" y="37"/>
                    <a:pt x="27" y="43"/>
                    <a:pt x="6" y="35"/>
                  </a:cubicBezTo>
                  <a:cubicBezTo>
                    <a:pt x="7" y="27"/>
                    <a:pt x="7" y="21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1"/>
            <p:cNvSpPr>
              <a:spLocks/>
            </p:cNvSpPr>
            <p:nvPr/>
          </p:nvSpPr>
          <p:spPr bwMode="auto">
            <a:xfrm>
              <a:off x="46336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5" y="12"/>
                  </a:cubicBezTo>
                  <a:cubicBezTo>
                    <a:pt x="31" y="12"/>
                    <a:pt x="30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5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2"/>
            <p:cNvSpPr>
              <a:spLocks/>
            </p:cNvSpPr>
            <p:nvPr/>
          </p:nvSpPr>
          <p:spPr bwMode="auto">
            <a:xfrm>
              <a:off x="52151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4192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3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7" y="27"/>
                  </a:cubicBezTo>
                  <a:cubicBezTo>
                    <a:pt x="5" y="25"/>
                    <a:pt x="8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2" y="14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2245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5"/>
            <p:cNvSpPr>
              <a:spLocks/>
            </p:cNvSpPr>
            <p:nvPr/>
          </p:nvSpPr>
          <p:spPr bwMode="auto">
            <a:xfrm>
              <a:off x="4606859" y="283724"/>
              <a:ext cx="216559" cy="82730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4 h 22"/>
                <a:gd name="T4" fmla="*/ 58 w 58"/>
                <a:gd name="T5" fmla="*/ 20 h 22"/>
                <a:gd name="T6" fmla="*/ 58 w 58"/>
                <a:gd name="T7" fmla="*/ 12 h 22"/>
                <a:gd name="T8" fmla="*/ 0 w 5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4" y="13"/>
                    <a:pt x="37" y="22"/>
                    <a:pt x="58" y="20"/>
                  </a:cubicBezTo>
                  <a:cubicBezTo>
                    <a:pt x="57" y="16"/>
                    <a:pt x="58" y="17"/>
                    <a:pt x="58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6"/>
            <p:cNvSpPr>
              <a:spLocks noEditPoints="1"/>
            </p:cNvSpPr>
            <p:nvPr/>
          </p:nvSpPr>
          <p:spPr bwMode="auto">
            <a:xfrm>
              <a:off x="3502170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3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2" y="13"/>
                    <a:pt x="39" y="5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9"/>
                    <a:pt x="27" y="11"/>
                  </a:cubicBezTo>
                  <a:cubicBezTo>
                    <a:pt x="28" y="25"/>
                    <a:pt x="38" y="30"/>
                    <a:pt x="50" y="33"/>
                  </a:cubicBezTo>
                  <a:cubicBezTo>
                    <a:pt x="53" y="47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7"/>
            <p:cNvSpPr>
              <a:spLocks/>
            </p:cNvSpPr>
            <p:nvPr/>
          </p:nvSpPr>
          <p:spPr bwMode="auto">
            <a:xfrm>
              <a:off x="2798964" y="308057"/>
              <a:ext cx="82730" cy="94897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9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0" y="11"/>
                    <a:pt x="13" y="5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9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5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8"/>
            <p:cNvSpPr>
              <a:spLocks noEditPoints="1"/>
            </p:cNvSpPr>
            <p:nvPr/>
          </p:nvSpPr>
          <p:spPr bwMode="auto">
            <a:xfrm>
              <a:off x="224599" y="281290"/>
              <a:ext cx="545045" cy="722672"/>
            </a:xfrm>
            <a:custGeom>
              <a:avLst/>
              <a:gdLst>
                <a:gd name="T0" fmla="*/ 56 w 146"/>
                <a:gd name="T1" fmla="*/ 193 h 194"/>
                <a:gd name="T2" fmla="*/ 56 w 146"/>
                <a:gd name="T3" fmla="*/ 192 h 194"/>
                <a:gd name="T4" fmla="*/ 146 w 146"/>
                <a:gd name="T5" fmla="*/ 154 h 194"/>
                <a:gd name="T6" fmla="*/ 143 w 146"/>
                <a:gd name="T7" fmla="*/ 45 h 194"/>
                <a:gd name="T8" fmla="*/ 56 w 146"/>
                <a:gd name="T9" fmla="*/ 0 h 194"/>
                <a:gd name="T10" fmla="*/ 0 w 146"/>
                <a:gd name="T11" fmla="*/ 26 h 194"/>
                <a:gd name="T12" fmla="*/ 0 w 146"/>
                <a:gd name="T13" fmla="*/ 33 h 194"/>
                <a:gd name="T14" fmla="*/ 52 w 146"/>
                <a:gd name="T15" fmla="*/ 9 h 194"/>
                <a:gd name="T16" fmla="*/ 54 w 146"/>
                <a:gd name="T17" fmla="*/ 20 h 194"/>
                <a:gd name="T18" fmla="*/ 58 w 146"/>
                <a:gd name="T19" fmla="*/ 8 h 194"/>
                <a:gd name="T20" fmla="*/ 133 w 146"/>
                <a:gd name="T21" fmla="*/ 48 h 194"/>
                <a:gd name="T22" fmla="*/ 61 w 146"/>
                <a:gd name="T23" fmla="*/ 92 h 194"/>
                <a:gd name="T24" fmla="*/ 0 w 146"/>
                <a:gd name="T25" fmla="*/ 70 h 194"/>
                <a:gd name="T26" fmla="*/ 0 w 146"/>
                <a:gd name="T27" fmla="*/ 78 h 194"/>
                <a:gd name="T28" fmla="*/ 52 w 146"/>
                <a:gd name="T29" fmla="*/ 98 h 194"/>
                <a:gd name="T30" fmla="*/ 54 w 146"/>
                <a:gd name="T31" fmla="*/ 107 h 194"/>
                <a:gd name="T32" fmla="*/ 52 w 146"/>
                <a:gd name="T33" fmla="*/ 185 h 194"/>
                <a:gd name="T34" fmla="*/ 0 w 146"/>
                <a:gd name="T35" fmla="*/ 164 h 194"/>
                <a:gd name="T36" fmla="*/ 0 w 146"/>
                <a:gd name="T37" fmla="*/ 172 h 194"/>
                <a:gd name="T38" fmla="*/ 29 w 146"/>
                <a:gd name="T39" fmla="*/ 184 h 194"/>
                <a:gd name="T40" fmla="*/ 56 w 146"/>
                <a:gd name="T41" fmla="*/ 193 h 194"/>
                <a:gd name="T42" fmla="*/ 60 w 146"/>
                <a:gd name="T43" fmla="*/ 108 h 194"/>
                <a:gd name="T44" fmla="*/ 68 w 146"/>
                <a:gd name="T45" fmla="*/ 107 h 194"/>
                <a:gd name="T46" fmla="*/ 61 w 146"/>
                <a:gd name="T47" fmla="*/ 99 h 194"/>
                <a:gd name="T48" fmla="*/ 135 w 146"/>
                <a:gd name="T49" fmla="*/ 53 h 194"/>
                <a:gd name="T50" fmla="*/ 139 w 146"/>
                <a:gd name="T51" fmla="*/ 145 h 194"/>
                <a:gd name="T52" fmla="*/ 123 w 146"/>
                <a:gd name="T53" fmla="*/ 141 h 194"/>
                <a:gd name="T54" fmla="*/ 130 w 146"/>
                <a:gd name="T55" fmla="*/ 147 h 194"/>
                <a:gd name="T56" fmla="*/ 60 w 146"/>
                <a:gd name="T57" fmla="*/ 183 h 194"/>
                <a:gd name="T58" fmla="*/ 60 w 146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4">
                  <a:moveTo>
                    <a:pt x="56" y="193"/>
                  </a:moveTo>
                  <a:cubicBezTo>
                    <a:pt x="55" y="193"/>
                    <a:pt x="55" y="192"/>
                    <a:pt x="56" y="192"/>
                  </a:cubicBezTo>
                  <a:cubicBezTo>
                    <a:pt x="83" y="182"/>
                    <a:pt x="113" y="158"/>
                    <a:pt x="146" y="154"/>
                  </a:cubicBezTo>
                  <a:cubicBezTo>
                    <a:pt x="145" y="121"/>
                    <a:pt x="145" y="87"/>
                    <a:pt x="143" y="45"/>
                  </a:cubicBezTo>
                  <a:cubicBezTo>
                    <a:pt x="120" y="24"/>
                    <a:pt x="86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1" y="19"/>
                    <a:pt x="54" y="20"/>
                  </a:cubicBezTo>
                  <a:cubicBezTo>
                    <a:pt x="59" y="19"/>
                    <a:pt x="58" y="14"/>
                    <a:pt x="58" y="8"/>
                  </a:cubicBezTo>
                  <a:cubicBezTo>
                    <a:pt x="81" y="23"/>
                    <a:pt x="115" y="27"/>
                    <a:pt x="133" y="48"/>
                  </a:cubicBezTo>
                  <a:cubicBezTo>
                    <a:pt x="107" y="61"/>
                    <a:pt x="85" y="76"/>
                    <a:pt x="61" y="92"/>
                  </a:cubicBezTo>
                  <a:cubicBezTo>
                    <a:pt x="42" y="89"/>
                    <a:pt x="21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9" y="102"/>
                    <a:pt x="53" y="104"/>
                    <a:pt x="54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4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0" y="176"/>
                    <a:pt x="19" y="180"/>
                    <a:pt x="29" y="184"/>
                  </a:cubicBezTo>
                  <a:cubicBezTo>
                    <a:pt x="38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1" y="102"/>
                    <a:pt x="65" y="111"/>
                    <a:pt x="68" y="107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1" y="80"/>
                    <a:pt x="139" y="123"/>
                    <a:pt x="139" y="145"/>
                  </a:cubicBezTo>
                  <a:cubicBezTo>
                    <a:pt x="134" y="144"/>
                    <a:pt x="129" y="137"/>
                    <a:pt x="123" y="141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0"/>
                    <a:pt x="83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9"/>
            <p:cNvSpPr>
              <a:spLocks/>
            </p:cNvSpPr>
            <p:nvPr/>
          </p:nvSpPr>
          <p:spPr bwMode="auto">
            <a:xfrm>
              <a:off x="3390241" y="337255"/>
              <a:ext cx="51099" cy="153295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3"/>
                    <a:pt x="8" y="13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20"/>
            <p:cNvSpPr>
              <a:spLocks noEditPoints="1"/>
            </p:cNvSpPr>
            <p:nvPr/>
          </p:nvSpPr>
          <p:spPr bwMode="auto">
            <a:xfrm>
              <a:off x="5602052" y="378620"/>
              <a:ext cx="318755" cy="525579"/>
            </a:xfrm>
            <a:custGeom>
              <a:avLst/>
              <a:gdLst>
                <a:gd name="T0" fmla="*/ 62 w 85"/>
                <a:gd name="T1" fmla="*/ 93 h 141"/>
                <a:gd name="T2" fmla="*/ 46 w 85"/>
                <a:gd name="T3" fmla="*/ 110 h 141"/>
                <a:gd name="T4" fmla="*/ 38 w 85"/>
                <a:gd name="T5" fmla="*/ 91 h 141"/>
                <a:gd name="T6" fmla="*/ 36 w 85"/>
                <a:gd name="T7" fmla="*/ 65 h 141"/>
                <a:gd name="T8" fmla="*/ 48 w 85"/>
                <a:gd name="T9" fmla="*/ 31 h 141"/>
                <a:gd name="T10" fmla="*/ 25 w 85"/>
                <a:gd name="T11" fmla="*/ 1 h 141"/>
                <a:gd name="T12" fmla="*/ 7 w 85"/>
                <a:gd name="T13" fmla="*/ 82 h 141"/>
                <a:gd name="T14" fmla="*/ 29 w 85"/>
                <a:gd name="T15" fmla="*/ 134 h 141"/>
                <a:gd name="T16" fmla="*/ 55 w 85"/>
                <a:gd name="T17" fmla="*/ 140 h 141"/>
                <a:gd name="T18" fmla="*/ 62 w 85"/>
                <a:gd name="T19" fmla="*/ 93 h 141"/>
                <a:gd name="T20" fmla="*/ 14 w 85"/>
                <a:gd name="T21" fmla="*/ 72 h 141"/>
                <a:gd name="T22" fmla="*/ 12 w 85"/>
                <a:gd name="T23" fmla="*/ 38 h 141"/>
                <a:gd name="T24" fmla="*/ 25 w 85"/>
                <a:gd name="T25" fmla="*/ 8 h 141"/>
                <a:gd name="T26" fmla="*/ 41 w 85"/>
                <a:gd name="T27" fmla="*/ 31 h 141"/>
                <a:gd name="T28" fmla="*/ 31 w 85"/>
                <a:gd name="T29" fmla="*/ 64 h 141"/>
                <a:gd name="T30" fmla="*/ 39 w 85"/>
                <a:gd name="T31" fmla="*/ 115 h 141"/>
                <a:gd name="T32" fmla="*/ 62 w 85"/>
                <a:gd name="T33" fmla="*/ 100 h 141"/>
                <a:gd name="T34" fmla="*/ 59 w 85"/>
                <a:gd name="T35" fmla="*/ 130 h 141"/>
                <a:gd name="T36" fmla="*/ 14 w 85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1">
                  <a:moveTo>
                    <a:pt x="62" y="93"/>
                  </a:moveTo>
                  <a:cubicBezTo>
                    <a:pt x="53" y="94"/>
                    <a:pt x="54" y="112"/>
                    <a:pt x="46" y="110"/>
                  </a:cubicBezTo>
                  <a:cubicBezTo>
                    <a:pt x="39" y="109"/>
                    <a:pt x="38" y="98"/>
                    <a:pt x="38" y="91"/>
                  </a:cubicBezTo>
                  <a:cubicBezTo>
                    <a:pt x="37" y="83"/>
                    <a:pt x="36" y="72"/>
                    <a:pt x="36" y="65"/>
                  </a:cubicBezTo>
                  <a:cubicBezTo>
                    <a:pt x="37" y="52"/>
                    <a:pt x="48" y="45"/>
                    <a:pt x="48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7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5" y="140"/>
                  </a:cubicBezTo>
                  <a:cubicBezTo>
                    <a:pt x="69" y="137"/>
                    <a:pt x="85" y="102"/>
                    <a:pt x="62" y="93"/>
                  </a:cubicBezTo>
                  <a:close/>
                  <a:moveTo>
                    <a:pt x="14" y="72"/>
                  </a:moveTo>
                  <a:cubicBezTo>
                    <a:pt x="13" y="59"/>
                    <a:pt x="11" y="47"/>
                    <a:pt x="12" y="38"/>
                  </a:cubicBezTo>
                  <a:cubicBezTo>
                    <a:pt x="13" y="23"/>
                    <a:pt x="16" y="13"/>
                    <a:pt x="25" y="8"/>
                  </a:cubicBezTo>
                  <a:cubicBezTo>
                    <a:pt x="27" y="15"/>
                    <a:pt x="40" y="20"/>
                    <a:pt x="41" y="31"/>
                  </a:cubicBezTo>
                  <a:cubicBezTo>
                    <a:pt x="41" y="40"/>
                    <a:pt x="32" y="51"/>
                    <a:pt x="31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2" y="100"/>
                  </a:cubicBezTo>
                  <a:cubicBezTo>
                    <a:pt x="71" y="107"/>
                    <a:pt x="64" y="124"/>
                    <a:pt x="59" y="130"/>
                  </a:cubicBezTo>
                  <a:cubicBezTo>
                    <a:pt x="23" y="137"/>
                    <a:pt x="16" y="10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21"/>
            <p:cNvSpPr>
              <a:spLocks/>
            </p:cNvSpPr>
            <p:nvPr/>
          </p:nvSpPr>
          <p:spPr bwMode="auto">
            <a:xfrm>
              <a:off x="3336710" y="346988"/>
              <a:ext cx="53531" cy="124096"/>
            </a:xfrm>
            <a:custGeom>
              <a:avLst/>
              <a:gdLst>
                <a:gd name="T0" fmla="*/ 9 w 14"/>
                <a:gd name="T1" fmla="*/ 33 h 33"/>
                <a:gd name="T2" fmla="*/ 9 w 14"/>
                <a:gd name="T3" fmla="*/ 0 h 33"/>
                <a:gd name="T4" fmla="*/ 5 w 14"/>
                <a:gd name="T5" fmla="*/ 3 h 33"/>
                <a:gd name="T6" fmla="*/ 9 w 1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9" y="33"/>
                  </a:moveTo>
                  <a:cubicBezTo>
                    <a:pt x="10" y="20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2"/>
            <p:cNvSpPr>
              <a:spLocks noEditPoints="1"/>
            </p:cNvSpPr>
            <p:nvPr/>
          </p:nvSpPr>
          <p:spPr bwMode="auto">
            <a:xfrm>
              <a:off x="5378194" y="364020"/>
              <a:ext cx="236025" cy="545045"/>
            </a:xfrm>
            <a:custGeom>
              <a:avLst/>
              <a:gdLst>
                <a:gd name="T0" fmla="*/ 3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59 w 63"/>
                <a:gd name="T7" fmla="*/ 96 h 146"/>
                <a:gd name="T8" fmla="*/ 51 w 63"/>
                <a:gd name="T9" fmla="*/ 81 h 146"/>
                <a:gd name="T10" fmla="*/ 35 w 63"/>
                <a:gd name="T11" fmla="*/ 10 h 146"/>
                <a:gd name="T12" fmla="*/ 3 w 63"/>
                <a:gd name="T13" fmla="*/ 15 h 146"/>
                <a:gd name="T14" fmla="*/ 38 w 63"/>
                <a:gd name="T15" fmla="*/ 85 h 146"/>
                <a:gd name="T16" fmla="*/ 51 w 63"/>
                <a:gd name="T17" fmla="*/ 93 h 146"/>
                <a:gd name="T18" fmla="*/ 31 w 63"/>
                <a:gd name="T19" fmla="*/ 131 h 146"/>
                <a:gd name="T20" fmla="*/ 9 w 63"/>
                <a:gd name="T21" fmla="*/ 19 h 146"/>
                <a:gd name="T22" fmla="*/ 38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6"/>
                    <a:pt x="40" y="139"/>
                  </a:cubicBezTo>
                  <a:cubicBezTo>
                    <a:pt x="54" y="137"/>
                    <a:pt x="63" y="111"/>
                    <a:pt x="59" y="96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7"/>
                    <a:pt x="35" y="10"/>
                  </a:cubicBezTo>
                  <a:cubicBezTo>
                    <a:pt x="22" y="9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3"/>
                  </a:cubicBezTo>
                  <a:cubicBezTo>
                    <a:pt x="57" y="105"/>
                    <a:pt x="50" y="138"/>
                    <a:pt x="31" y="131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3"/>
            <p:cNvSpPr>
              <a:spLocks noEditPoints="1"/>
            </p:cNvSpPr>
            <p:nvPr/>
          </p:nvSpPr>
          <p:spPr bwMode="auto">
            <a:xfrm>
              <a:off x="1949765" y="346988"/>
              <a:ext cx="160594" cy="192226"/>
            </a:xfrm>
            <a:custGeom>
              <a:avLst/>
              <a:gdLst>
                <a:gd name="T0" fmla="*/ 6 w 43"/>
                <a:gd name="T1" fmla="*/ 5 h 51"/>
                <a:gd name="T2" fmla="*/ 4 w 43"/>
                <a:gd name="T3" fmla="*/ 50 h 51"/>
                <a:gd name="T4" fmla="*/ 39 w 43"/>
                <a:gd name="T5" fmla="*/ 47 h 51"/>
                <a:gd name="T6" fmla="*/ 41 w 43"/>
                <a:gd name="T7" fmla="*/ 4 h 51"/>
                <a:gd name="T8" fmla="*/ 6 w 43"/>
                <a:gd name="T9" fmla="*/ 5 h 51"/>
                <a:gd name="T10" fmla="*/ 35 w 43"/>
                <a:gd name="T11" fmla="*/ 40 h 51"/>
                <a:gd name="T12" fmla="*/ 10 w 43"/>
                <a:gd name="T13" fmla="*/ 43 h 51"/>
                <a:gd name="T14" fmla="*/ 12 w 43"/>
                <a:gd name="T15" fmla="*/ 9 h 51"/>
                <a:gd name="T16" fmla="*/ 36 w 43"/>
                <a:gd name="T17" fmla="*/ 9 h 51"/>
                <a:gd name="T18" fmla="*/ 35 w 43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1">
                  <a:moveTo>
                    <a:pt x="6" y="5"/>
                  </a:moveTo>
                  <a:cubicBezTo>
                    <a:pt x="4" y="18"/>
                    <a:pt x="0" y="35"/>
                    <a:pt x="4" y="50"/>
                  </a:cubicBezTo>
                  <a:cubicBezTo>
                    <a:pt x="14" y="51"/>
                    <a:pt x="28" y="49"/>
                    <a:pt x="39" y="47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5"/>
                  </a:cubicBezTo>
                  <a:close/>
                  <a:moveTo>
                    <a:pt x="35" y="40"/>
                  </a:moveTo>
                  <a:cubicBezTo>
                    <a:pt x="29" y="44"/>
                    <a:pt x="17" y="41"/>
                    <a:pt x="10" y="43"/>
                  </a:cubicBezTo>
                  <a:cubicBezTo>
                    <a:pt x="7" y="33"/>
                    <a:pt x="10" y="18"/>
                    <a:pt x="12" y="9"/>
                  </a:cubicBezTo>
                  <a:cubicBezTo>
                    <a:pt x="23" y="8"/>
                    <a:pt x="25" y="9"/>
                    <a:pt x="36" y="9"/>
                  </a:cubicBezTo>
                  <a:cubicBezTo>
                    <a:pt x="36" y="16"/>
                    <a:pt x="35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4"/>
            <p:cNvSpPr>
              <a:spLocks/>
            </p:cNvSpPr>
            <p:nvPr/>
          </p:nvSpPr>
          <p:spPr bwMode="auto">
            <a:xfrm>
              <a:off x="3560568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5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8" y="23"/>
                    <a:pt x="15" y="28"/>
                  </a:cubicBezTo>
                  <a:cubicBezTo>
                    <a:pt x="15" y="18"/>
                    <a:pt x="8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5"/>
            <p:cNvSpPr>
              <a:spLocks noEditPoints="1"/>
            </p:cNvSpPr>
            <p:nvPr/>
          </p:nvSpPr>
          <p:spPr bwMode="auto">
            <a:xfrm>
              <a:off x="5095939" y="395653"/>
              <a:ext cx="316321" cy="513413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3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7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4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5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80 h 137"/>
                <a:gd name="T32" fmla="*/ 37 w 85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5"/>
                    <a:pt x="65" y="132"/>
                  </a:cubicBezTo>
                  <a:cubicBezTo>
                    <a:pt x="70" y="131"/>
                    <a:pt x="76" y="122"/>
                    <a:pt x="78" y="117"/>
                  </a:cubicBezTo>
                  <a:cubicBezTo>
                    <a:pt x="85" y="89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30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1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6"/>
                    <a:pt x="34" y="118"/>
                    <a:pt x="31" y="127"/>
                  </a:cubicBezTo>
                  <a:cubicBezTo>
                    <a:pt x="6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6"/>
            <p:cNvSpPr>
              <a:spLocks noEditPoints="1"/>
            </p:cNvSpPr>
            <p:nvPr/>
          </p:nvSpPr>
          <p:spPr bwMode="auto">
            <a:xfrm>
              <a:off x="1721041" y="354287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6 h 56"/>
                <a:gd name="T14" fmla="*/ 10 w 58"/>
                <a:gd name="T15" fmla="*/ 10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2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9"/>
                    <a:pt x="51" y="49"/>
                  </a:cubicBezTo>
                  <a:cubicBezTo>
                    <a:pt x="56" y="38"/>
                    <a:pt x="58" y="16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6"/>
                  </a:cubicBezTo>
                  <a:cubicBezTo>
                    <a:pt x="5" y="30"/>
                    <a:pt x="7" y="22"/>
                    <a:pt x="10" y="10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2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1497183" y="351855"/>
              <a:ext cx="172761" cy="223858"/>
            </a:xfrm>
            <a:custGeom>
              <a:avLst/>
              <a:gdLst>
                <a:gd name="T0" fmla="*/ 46 w 46"/>
                <a:gd name="T1" fmla="*/ 8 h 60"/>
                <a:gd name="T2" fmla="*/ 3 w 46"/>
                <a:gd name="T3" fmla="*/ 3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9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8"/>
                  </a:moveTo>
                  <a:cubicBezTo>
                    <a:pt x="36" y="2"/>
                    <a:pt x="12" y="0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11"/>
                    <a:pt x="3" y="23"/>
                    <a:pt x="3" y="33"/>
                  </a:cubicBezTo>
                  <a:cubicBezTo>
                    <a:pt x="3" y="40"/>
                    <a:pt x="0" y="52"/>
                    <a:pt x="4" y="55"/>
                  </a:cubicBezTo>
                  <a:cubicBezTo>
                    <a:pt x="5" y="60"/>
                    <a:pt x="13" y="56"/>
                    <a:pt x="20" y="55"/>
                  </a:cubicBezTo>
                  <a:cubicBezTo>
                    <a:pt x="28" y="55"/>
                    <a:pt x="38" y="58"/>
                    <a:pt x="43" y="56"/>
                  </a:cubicBezTo>
                  <a:cubicBezTo>
                    <a:pt x="45" y="42"/>
                    <a:pt x="46" y="20"/>
                    <a:pt x="46" y="8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9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8"/>
            <p:cNvSpPr>
              <a:spLocks noEditPoints="1"/>
            </p:cNvSpPr>
            <p:nvPr/>
          </p:nvSpPr>
          <p:spPr bwMode="auto">
            <a:xfrm>
              <a:off x="54390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7" y="0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9"/>
            <p:cNvSpPr>
              <a:spLocks/>
            </p:cNvSpPr>
            <p:nvPr/>
          </p:nvSpPr>
          <p:spPr bwMode="auto">
            <a:xfrm>
              <a:off x="2000862" y="393219"/>
              <a:ext cx="87597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2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6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6" y="5"/>
                    <a:pt x="8" y="6"/>
                    <a:pt x="8" y="8"/>
                  </a:cubicBezTo>
                  <a:cubicBezTo>
                    <a:pt x="7" y="8"/>
                    <a:pt x="5" y="8"/>
                    <a:pt x="3" y="8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4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6" y="0"/>
                  </a:cubicBezTo>
                  <a:cubicBezTo>
                    <a:pt x="6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30"/>
            <p:cNvSpPr>
              <a:spLocks noEditPoints="1"/>
            </p:cNvSpPr>
            <p:nvPr/>
          </p:nvSpPr>
          <p:spPr bwMode="auto">
            <a:xfrm>
              <a:off x="776945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2 w 31"/>
                <a:gd name="T3" fmla="*/ 30 h 45"/>
                <a:gd name="T4" fmla="*/ 3 w 31"/>
                <a:gd name="T5" fmla="*/ 4 h 45"/>
                <a:gd name="T6" fmla="*/ 18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8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3" y="21"/>
                    <a:pt x="2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6" y="10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31"/>
            <p:cNvSpPr>
              <a:spLocks/>
            </p:cNvSpPr>
            <p:nvPr/>
          </p:nvSpPr>
          <p:spPr bwMode="auto">
            <a:xfrm>
              <a:off x="2643237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4 w 22"/>
                <a:gd name="T3" fmla="*/ 4 h 47"/>
                <a:gd name="T4" fmla="*/ 16 w 22"/>
                <a:gd name="T5" fmla="*/ 18 h 47"/>
                <a:gd name="T6" fmla="*/ 1 w 22"/>
                <a:gd name="T7" fmla="*/ 23 h 47"/>
                <a:gd name="T8" fmla="*/ 12 w 22"/>
                <a:gd name="T9" fmla="*/ 36 h 47"/>
                <a:gd name="T10" fmla="*/ 0 w 22"/>
                <a:gd name="T11" fmla="*/ 43 h 47"/>
                <a:gd name="T12" fmla="*/ 20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1" y="0"/>
                    <a:pt x="4" y="4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3"/>
                    <a:pt x="8" y="20"/>
                    <a:pt x="1" y="23"/>
                  </a:cubicBezTo>
                  <a:cubicBezTo>
                    <a:pt x="0" y="32"/>
                    <a:pt x="11" y="29"/>
                    <a:pt x="12" y="36"/>
                  </a:cubicBezTo>
                  <a:cubicBezTo>
                    <a:pt x="8" y="38"/>
                    <a:pt x="1" y="37"/>
                    <a:pt x="0" y="43"/>
                  </a:cubicBezTo>
                  <a:cubicBezTo>
                    <a:pt x="4" y="47"/>
                    <a:pt x="18" y="41"/>
                    <a:pt x="20" y="35"/>
                  </a:cubicBezTo>
                  <a:cubicBezTo>
                    <a:pt x="19" y="31"/>
                    <a:pt x="16" y="29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32"/>
            <p:cNvSpPr>
              <a:spLocks/>
            </p:cNvSpPr>
            <p:nvPr/>
          </p:nvSpPr>
          <p:spPr bwMode="auto">
            <a:xfrm>
              <a:off x="411959" y="378620"/>
              <a:ext cx="36499" cy="58398"/>
            </a:xfrm>
            <a:custGeom>
              <a:avLst/>
              <a:gdLst>
                <a:gd name="T0" fmla="*/ 8 w 10"/>
                <a:gd name="T1" fmla="*/ 0 h 16"/>
                <a:gd name="T2" fmla="*/ 4 w 10"/>
                <a:gd name="T3" fmla="*/ 0 h 16"/>
                <a:gd name="T4" fmla="*/ 5 w 10"/>
                <a:gd name="T5" fmla="*/ 16 h 16"/>
                <a:gd name="T6" fmla="*/ 8 w 1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7" y="10"/>
                    <a:pt x="10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3"/>
            <p:cNvSpPr>
              <a:spLocks/>
            </p:cNvSpPr>
            <p:nvPr/>
          </p:nvSpPr>
          <p:spPr bwMode="auto">
            <a:xfrm>
              <a:off x="2735700" y="427284"/>
              <a:ext cx="94897" cy="99763"/>
            </a:xfrm>
            <a:custGeom>
              <a:avLst/>
              <a:gdLst>
                <a:gd name="T0" fmla="*/ 24 w 25"/>
                <a:gd name="T1" fmla="*/ 2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20 h 27"/>
                <a:gd name="T8" fmla="*/ 6 w 25"/>
                <a:gd name="T9" fmla="*/ 10 h 27"/>
                <a:gd name="T10" fmla="*/ 14 w 25"/>
                <a:gd name="T11" fmla="*/ 27 h 27"/>
                <a:gd name="T12" fmla="*/ 25 w 25"/>
                <a:gd name="T13" fmla="*/ 5 h 27"/>
                <a:gd name="T14" fmla="*/ 24 w 25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6"/>
                    <a:pt x="20" y="7"/>
                  </a:cubicBezTo>
                  <a:cubicBezTo>
                    <a:pt x="17" y="11"/>
                    <a:pt x="18" y="20"/>
                    <a:pt x="12" y="20"/>
                  </a:cubicBezTo>
                  <a:cubicBezTo>
                    <a:pt x="9" y="16"/>
                    <a:pt x="13" y="11"/>
                    <a:pt x="6" y="10"/>
                  </a:cubicBezTo>
                  <a:cubicBezTo>
                    <a:pt x="0" y="19"/>
                    <a:pt x="7" y="27"/>
                    <a:pt x="14" y="27"/>
                  </a:cubicBezTo>
                  <a:cubicBezTo>
                    <a:pt x="22" y="26"/>
                    <a:pt x="24" y="13"/>
                    <a:pt x="25" y="5"/>
                  </a:cubicBezTo>
                  <a:cubicBezTo>
                    <a:pt x="24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4"/>
            <p:cNvSpPr>
              <a:spLocks/>
            </p:cNvSpPr>
            <p:nvPr/>
          </p:nvSpPr>
          <p:spPr bwMode="auto">
            <a:xfrm>
              <a:off x="1572612" y="407818"/>
              <a:ext cx="36499" cy="92463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5"/>
            <p:cNvSpPr>
              <a:spLocks/>
            </p:cNvSpPr>
            <p:nvPr/>
          </p:nvSpPr>
          <p:spPr bwMode="auto">
            <a:xfrm>
              <a:off x="1791604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9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3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8" y="14"/>
                    <a:pt x="19" y="13"/>
                  </a:cubicBezTo>
                  <a:cubicBezTo>
                    <a:pt x="15" y="9"/>
                    <a:pt x="11" y="0"/>
                    <a:pt x="4" y="4"/>
                  </a:cubicBezTo>
                  <a:cubicBezTo>
                    <a:pt x="2" y="12"/>
                    <a:pt x="12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8" y="23"/>
                    <a:pt x="23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6"/>
            <p:cNvSpPr>
              <a:spLocks noEditPoints="1"/>
            </p:cNvSpPr>
            <p:nvPr/>
          </p:nvSpPr>
          <p:spPr bwMode="auto">
            <a:xfrm>
              <a:off x="5173803" y="458917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1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30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2"/>
                    <a:pt x="24" y="37"/>
                    <a:pt x="19" y="41"/>
                  </a:cubicBezTo>
                  <a:cubicBezTo>
                    <a:pt x="7" y="40"/>
                    <a:pt x="14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7"/>
            <p:cNvSpPr>
              <a:spLocks/>
            </p:cNvSpPr>
            <p:nvPr/>
          </p:nvSpPr>
          <p:spPr bwMode="auto">
            <a:xfrm>
              <a:off x="421692" y="458917"/>
              <a:ext cx="31633" cy="60832"/>
            </a:xfrm>
            <a:custGeom>
              <a:avLst/>
              <a:gdLst>
                <a:gd name="T0" fmla="*/ 2 w 8"/>
                <a:gd name="T1" fmla="*/ 0 h 16"/>
                <a:gd name="T2" fmla="*/ 6 w 8"/>
                <a:gd name="T3" fmla="*/ 16 h 16"/>
                <a:gd name="T4" fmla="*/ 6 w 8"/>
                <a:gd name="T5" fmla="*/ 0 h 16"/>
                <a:gd name="T6" fmla="*/ 2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8"/>
            <p:cNvSpPr>
              <a:spLocks/>
            </p:cNvSpPr>
            <p:nvPr/>
          </p:nvSpPr>
          <p:spPr bwMode="auto">
            <a:xfrm>
              <a:off x="3781991" y="512448"/>
              <a:ext cx="170327" cy="189792"/>
            </a:xfrm>
            <a:custGeom>
              <a:avLst/>
              <a:gdLst>
                <a:gd name="T0" fmla="*/ 29 w 46"/>
                <a:gd name="T1" fmla="*/ 21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5 h 51"/>
                <a:gd name="T8" fmla="*/ 29 w 46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1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9"/>
            <p:cNvSpPr>
              <a:spLocks noEditPoints="1"/>
            </p:cNvSpPr>
            <p:nvPr/>
          </p:nvSpPr>
          <p:spPr bwMode="auto">
            <a:xfrm>
              <a:off x="3803891" y="546514"/>
              <a:ext cx="309022" cy="257923"/>
            </a:xfrm>
            <a:custGeom>
              <a:avLst/>
              <a:gdLst>
                <a:gd name="T0" fmla="*/ 49 w 83"/>
                <a:gd name="T1" fmla="*/ 3 h 69"/>
                <a:gd name="T2" fmla="*/ 9 w 83"/>
                <a:gd name="T3" fmla="*/ 28 h 69"/>
                <a:gd name="T4" fmla="*/ 6 w 83"/>
                <a:gd name="T5" fmla="*/ 62 h 69"/>
                <a:gd name="T6" fmla="*/ 53 w 83"/>
                <a:gd name="T7" fmla="*/ 56 h 69"/>
                <a:gd name="T8" fmla="*/ 49 w 83"/>
                <a:gd name="T9" fmla="*/ 3 h 69"/>
                <a:gd name="T10" fmla="*/ 12 w 83"/>
                <a:gd name="T11" fmla="*/ 57 h 69"/>
                <a:gd name="T12" fmla="*/ 64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49" y="3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3"/>
                    <a:pt x="6" y="62"/>
                  </a:cubicBezTo>
                  <a:cubicBezTo>
                    <a:pt x="18" y="69"/>
                    <a:pt x="40" y="65"/>
                    <a:pt x="53" y="56"/>
                  </a:cubicBezTo>
                  <a:cubicBezTo>
                    <a:pt x="74" y="42"/>
                    <a:pt x="83" y="0"/>
                    <a:pt x="49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4" y="14"/>
                  </a:cubicBezTo>
                  <a:cubicBezTo>
                    <a:pt x="69" y="42"/>
                    <a:pt x="40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40"/>
            <p:cNvSpPr>
              <a:spLocks/>
            </p:cNvSpPr>
            <p:nvPr/>
          </p:nvSpPr>
          <p:spPr bwMode="auto">
            <a:xfrm>
              <a:off x="4216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5" y="13"/>
                  </a:cubicBezTo>
                  <a:cubicBezTo>
                    <a:pt x="6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1944898" y="575712"/>
              <a:ext cx="150861" cy="167894"/>
            </a:xfrm>
            <a:custGeom>
              <a:avLst/>
              <a:gdLst>
                <a:gd name="T0" fmla="*/ 3 w 40"/>
                <a:gd name="T1" fmla="*/ 6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4 h 45"/>
                <a:gd name="T8" fmla="*/ 3 w 40"/>
                <a:gd name="T9" fmla="*/ 6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1 h 45"/>
                <a:gd name="T18" fmla="*/ 23 w 40"/>
                <a:gd name="T19" fmla="*/ 37 h 45"/>
                <a:gd name="T20" fmla="*/ 27 w 40"/>
                <a:gd name="T21" fmla="*/ 27 h 45"/>
                <a:gd name="T22" fmla="*/ 18 w 40"/>
                <a:gd name="T23" fmla="*/ 23 h 45"/>
                <a:gd name="T24" fmla="*/ 25 w 40"/>
                <a:gd name="T25" fmla="*/ 12 h 45"/>
                <a:gd name="T26" fmla="*/ 13 w 40"/>
                <a:gd name="T27" fmla="*/ 37 h 45"/>
                <a:gd name="T28" fmla="*/ 10 w 40"/>
                <a:gd name="T29" fmla="*/ 9 h 45"/>
                <a:gd name="T30" fmla="*/ 33 w 40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6"/>
                  </a:moveTo>
                  <a:cubicBezTo>
                    <a:pt x="4" y="19"/>
                    <a:pt x="0" y="34"/>
                    <a:pt x="2" y="43"/>
                  </a:cubicBezTo>
                  <a:cubicBezTo>
                    <a:pt x="9" y="45"/>
                    <a:pt x="27" y="42"/>
                    <a:pt x="33" y="42"/>
                  </a:cubicBezTo>
                  <a:cubicBezTo>
                    <a:pt x="37" y="32"/>
                    <a:pt x="36" y="15"/>
                    <a:pt x="40" y="4"/>
                  </a:cubicBezTo>
                  <a:cubicBezTo>
                    <a:pt x="30" y="1"/>
                    <a:pt x="10" y="0"/>
                    <a:pt x="3" y="6"/>
                  </a:cubicBezTo>
                  <a:close/>
                  <a:moveTo>
                    <a:pt x="17" y="32"/>
                  </a:moveTo>
                  <a:cubicBezTo>
                    <a:pt x="16" y="29"/>
                    <a:pt x="20" y="29"/>
                    <a:pt x="22" y="28"/>
                  </a:cubicBezTo>
                  <a:cubicBezTo>
                    <a:pt x="21" y="30"/>
                    <a:pt x="21" y="34"/>
                    <a:pt x="17" y="32"/>
                  </a:cubicBezTo>
                  <a:close/>
                  <a:moveTo>
                    <a:pt x="33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5" y="12"/>
                  </a:cubicBezTo>
                  <a:cubicBezTo>
                    <a:pt x="14" y="7"/>
                    <a:pt x="9" y="30"/>
                    <a:pt x="13" y="37"/>
                  </a:cubicBezTo>
                  <a:cubicBezTo>
                    <a:pt x="3" y="36"/>
                    <a:pt x="11" y="17"/>
                    <a:pt x="10" y="9"/>
                  </a:cubicBezTo>
                  <a:cubicBezTo>
                    <a:pt x="20" y="10"/>
                    <a:pt x="27" y="7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42"/>
            <p:cNvSpPr>
              <a:spLocks noEditPoints="1"/>
            </p:cNvSpPr>
            <p:nvPr/>
          </p:nvSpPr>
          <p:spPr bwMode="auto">
            <a:xfrm>
              <a:off x="1691842" y="580579"/>
              <a:ext cx="218991" cy="182493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3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40"/>
                    <a:pt x="10" y="41"/>
                  </a:cubicBezTo>
                  <a:cubicBezTo>
                    <a:pt x="9" y="27"/>
                    <a:pt x="9" y="23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8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3"/>
            <p:cNvSpPr>
              <a:spLocks noEditPoints="1"/>
            </p:cNvSpPr>
            <p:nvPr/>
          </p:nvSpPr>
          <p:spPr bwMode="auto">
            <a:xfrm>
              <a:off x="1470417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10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10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3" y="34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5"/>
                    <a:pt x="27" y="44"/>
                    <a:pt x="39" y="46"/>
                  </a:cubicBezTo>
                  <a:close/>
                  <a:moveTo>
                    <a:pt x="10" y="9"/>
                  </a:moveTo>
                  <a:cubicBezTo>
                    <a:pt x="15" y="13"/>
                    <a:pt x="28" y="5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7"/>
                  </a:cubicBezTo>
                  <a:cubicBezTo>
                    <a:pt x="8" y="26"/>
                    <a:pt x="9" y="18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4"/>
            <p:cNvSpPr>
              <a:spLocks/>
            </p:cNvSpPr>
            <p:nvPr/>
          </p:nvSpPr>
          <p:spPr bwMode="auto">
            <a:xfrm>
              <a:off x="1774572" y="619511"/>
              <a:ext cx="77864" cy="104630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1 h 28"/>
                <a:gd name="T6" fmla="*/ 8 w 21"/>
                <a:gd name="T7" fmla="*/ 21 h 28"/>
                <a:gd name="T8" fmla="*/ 1 w 21"/>
                <a:gd name="T9" fmla="*/ 25 h 28"/>
                <a:gd name="T10" fmla="*/ 14 w 21"/>
                <a:gd name="T11" fmla="*/ 25 h 28"/>
                <a:gd name="T12" fmla="*/ 16 w 21"/>
                <a:gd name="T13" fmla="*/ 21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4"/>
                    <a:pt x="3" y="8"/>
                    <a:pt x="0" y="11"/>
                  </a:cubicBezTo>
                  <a:cubicBezTo>
                    <a:pt x="0" y="16"/>
                    <a:pt x="5" y="17"/>
                    <a:pt x="8" y="21"/>
                  </a:cubicBezTo>
                  <a:cubicBezTo>
                    <a:pt x="5" y="22"/>
                    <a:pt x="0" y="20"/>
                    <a:pt x="1" y="25"/>
                  </a:cubicBezTo>
                  <a:cubicBezTo>
                    <a:pt x="3" y="28"/>
                    <a:pt x="11" y="26"/>
                    <a:pt x="14" y="25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4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5"/>
            <p:cNvSpPr>
              <a:spLocks noEditPoints="1"/>
            </p:cNvSpPr>
            <p:nvPr/>
          </p:nvSpPr>
          <p:spPr bwMode="auto">
            <a:xfrm>
              <a:off x="5439026" y="682775"/>
              <a:ext cx="126528" cy="153295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5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3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5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6"/>
            <p:cNvSpPr>
              <a:spLocks/>
            </p:cNvSpPr>
            <p:nvPr/>
          </p:nvSpPr>
          <p:spPr bwMode="auto">
            <a:xfrm>
              <a:off x="1523948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4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3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8" y="12"/>
                    <a:pt x="15" y="10"/>
                    <a:pt x="14" y="6"/>
                  </a:cubicBezTo>
                  <a:cubicBezTo>
                    <a:pt x="13" y="7"/>
                    <a:pt x="11" y="14"/>
                    <a:pt x="8" y="10"/>
                  </a:cubicBezTo>
                  <a:cubicBezTo>
                    <a:pt x="9" y="7"/>
                    <a:pt x="12" y="5"/>
                    <a:pt x="12" y="0"/>
                  </a:cubicBezTo>
                  <a:cubicBezTo>
                    <a:pt x="4" y="1"/>
                    <a:pt x="2" y="7"/>
                    <a:pt x="0" y="14"/>
                  </a:cubicBezTo>
                  <a:cubicBezTo>
                    <a:pt x="6" y="14"/>
                    <a:pt x="8" y="18"/>
                    <a:pt x="13" y="20"/>
                  </a:cubicBezTo>
                  <a:cubicBezTo>
                    <a:pt x="13" y="15"/>
                    <a:pt x="17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7"/>
            <p:cNvSpPr>
              <a:spLocks/>
            </p:cNvSpPr>
            <p:nvPr/>
          </p:nvSpPr>
          <p:spPr bwMode="auto">
            <a:xfrm>
              <a:off x="329229" y="668175"/>
              <a:ext cx="68131" cy="46232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1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8"/>
                    <a:pt x="18" y="1"/>
                  </a:cubicBezTo>
                  <a:cubicBezTo>
                    <a:pt x="9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8"/>
            <p:cNvSpPr>
              <a:spLocks/>
            </p:cNvSpPr>
            <p:nvPr/>
          </p:nvSpPr>
          <p:spPr bwMode="auto">
            <a:xfrm>
              <a:off x="489823" y="675474"/>
              <a:ext cx="43798" cy="34065"/>
            </a:xfrm>
            <a:custGeom>
              <a:avLst/>
              <a:gdLst>
                <a:gd name="T0" fmla="*/ 12 w 12"/>
                <a:gd name="T1" fmla="*/ 8 h 9"/>
                <a:gd name="T2" fmla="*/ 1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9"/>
            <p:cNvSpPr>
              <a:spLocks/>
            </p:cNvSpPr>
            <p:nvPr/>
          </p:nvSpPr>
          <p:spPr bwMode="auto">
            <a:xfrm>
              <a:off x="2382881" y="731439"/>
              <a:ext cx="133829" cy="53531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1"/>
                    <a:pt x="30" y="1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50"/>
            <p:cNvSpPr>
              <a:spLocks noEditPoints="1"/>
            </p:cNvSpPr>
            <p:nvPr/>
          </p:nvSpPr>
          <p:spPr bwMode="auto">
            <a:xfrm>
              <a:off x="2803830" y="743605"/>
              <a:ext cx="111929" cy="175193"/>
            </a:xfrm>
            <a:custGeom>
              <a:avLst/>
              <a:gdLst>
                <a:gd name="T0" fmla="*/ 25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3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9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9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8"/>
                    <a:pt x="21" y="25"/>
                    <a:pt x="21" y="21"/>
                  </a:cubicBezTo>
                  <a:cubicBezTo>
                    <a:pt x="21" y="19"/>
                    <a:pt x="30" y="14"/>
                    <a:pt x="25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5"/>
                    <a:pt x="9" y="8"/>
                  </a:cubicBezTo>
                  <a:cubicBezTo>
                    <a:pt x="13" y="9"/>
                    <a:pt x="17" y="11"/>
                    <a:pt x="20" y="13"/>
                  </a:cubicBezTo>
                  <a:cubicBezTo>
                    <a:pt x="19" y="18"/>
                    <a:pt x="15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51"/>
            <p:cNvSpPr>
              <a:spLocks noEditPoints="1"/>
            </p:cNvSpPr>
            <p:nvPr/>
          </p:nvSpPr>
          <p:spPr bwMode="auto">
            <a:xfrm>
              <a:off x="4480331" y="1758265"/>
              <a:ext cx="114363" cy="177627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3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30 h 47"/>
                <a:gd name="T18" fmla="*/ 9 w 31"/>
                <a:gd name="T19" fmla="*/ 36 h 47"/>
                <a:gd name="T20" fmla="*/ 10 w 31"/>
                <a:gd name="T21" fmla="*/ 20 h 47"/>
                <a:gd name="T22" fmla="*/ 10 w 31"/>
                <a:gd name="T23" fmla="*/ 9 h 47"/>
                <a:gd name="T24" fmla="*/ 21 w 31"/>
                <a:gd name="T25" fmla="*/ 13 h 47"/>
                <a:gd name="T26" fmla="*/ 10 w 31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10"/>
                    <a:pt x="6" y="29"/>
                    <a:pt x="0" y="36"/>
                  </a:cubicBezTo>
                  <a:cubicBezTo>
                    <a:pt x="9" y="47"/>
                    <a:pt x="22" y="42"/>
                    <a:pt x="25" y="33"/>
                  </a:cubicBezTo>
                  <a:cubicBezTo>
                    <a:pt x="27" y="28"/>
                    <a:pt x="22" y="26"/>
                    <a:pt x="22" y="21"/>
                  </a:cubicBezTo>
                  <a:cubicBezTo>
                    <a:pt x="22" y="20"/>
                    <a:pt x="31" y="14"/>
                    <a:pt x="26" y="9"/>
                  </a:cubicBezTo>
                  <a:close/>
                  <a:moveTo>
                    <a:pt x="9" y="36"/>
                  </a:moveTo>
                  <a:cubicBezTo>
                    <a:pt x="9" y="33"/>
                    <a:pt x="9" y="29"/>
                    <a:pt x="9" y="25"/>
                  </a:cubicBezTo>
                  <a:cubicBezTo>
                    <a:pt x="12" y="27"/>
                    <a:pt x="18" y="26"/>
                    <a:pt x="20" y="30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20"/>
                  </a:moveTo>
                  <a:cubicBezTo>
                    <a:pt x="8" y="15"/>
                    <a:pt x="11" y="15"/>
                    <a:pt x="10" y="9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52"/>
            <p:cNvSpPr>
              <a:spLocks/>
            </p:cNvSpPr>
            <p:nvPr/>
          </p:nvSpPr>
          <p:spPr bwMode="auto">
            <a:xfrm>
              <a:off x="3154216" y="763071"/>
              <a:ext cx="102196" cy="155727"/>
            </a:xfrm>
            <a:custGeom>
              <a:avLst/>
              <a:gdLst>
                <a:gd name="T0" fmla="*/ 21 w 27"/>
                <a:gd name="T1" fmla="*/ 33 h 42"/>
                <a:gd name="T2" fmla="*/ 25 w 27"/>
                <a:gd name="T3" fmla="*/ 1 h 42"/>
                <a:gd name="T4" fmla="*/ 3 w 27"/>
                <a:gd name="T5" fmla="*/ 17 h 42"/>
                <a:gd name="T6" fmla="*/ 17 w 27"/>
                <a:gd name="T7" fmla="*/ 12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3"/>
                  </a:moveTo>
                  <a:cubicBezTo>
                    <a:pt x="22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7" y="12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3"/>
            <p:cNvSpPr>
              <a:spLocks/>
            </p:cNvSpPr>
            <p:nvPr/>
          </p:nvSpPr>
          <p:spPr bwMode="auto">
            <a:xfrm>
              <a:off x="5811311" y="1084258"/>
              <a:ext cx="102196" cy="15572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1 h 42"/>
                <a:gd name="T8" fmla="*/ 4 w 27"/>
                <a:gd name="T9" fmla="*/ 17 h 42"/>
                <a:gd name="T10" fmla="*/ 17 w 27"/>
                <a:gd name="T11" fmla="*/ 12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2"/>
                    <a:pt x="26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2" y="26"/>
                    <a:pt x="23" y="12"/>
                    <a:pt x="26" y="1"/>
                  </a:cubicBezTo>
                  <a:cubicBezTo>
                    <a:pt x="17" y="0"/>
                    <a:pt x="8" y="9"/>
                    <a:pt x="4" y="17"/>
                  </a:cubicBezTo>
                  <a:cubicBezTo>
                    <a:pt x="10" y="22"/>
                    <a:pt x="12" y="12"/>
                    <a:pt x="17" y="12"/>
                  </a:cubicBezTo>
                  <a:cubicBezTo>
                    <a:pt x="15" y="18"/>
                    <a:pt x="17" y="29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4"/>
            <p:cNvSpPr>
              <a:spLocks/>
            </p:cNvSpPr>
            <p:nvPr/>
          </p:nvSpPr>
          <p:spPr bwMode="auto">
            <a:xfrm>
              <a:off x="545787" y="714406"/>
              <a:ext cx="60832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6" y="3"/>
                    <a:pt x="8" y="3"/>
                    <a:pt x="4" y="0"/>
                  </a:cubicBezTo>
                  <a:cubicBezTo>
                    <a:pt x="0" y="6"/>
                    <a:pt x="12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5"/>
            <p:cNvSpPr>
              <a:spLocks noEditPoints="1"/>
            </p:cNvSpPr>
            <p:nvPr/>
          </p:nvSpPr>
          <p:spPr bwMode="auto">
            <a:xfrm>
              <a:off x="2643237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5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4"/>
                    <a:pt x="15" y="10"/>
                  </a:cubicBezTo>
                  <a:cubicBezTo>
                    <a:pt x="18" y="12"/>
                    <a:pt x="18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6"/>
            <p:cNvSpPr>
              <a:spLocks noEditPoints="1"/>
            </p:cNvSpPr>
            <p:nvPr/>
          </p:nvSpPr>
          <p:spPr bwMode="auto">
            <a:xfrm>
              <a:off x="4497363" y="1561172"/>
              <a:ext cx="116795" cy="158161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1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6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30"/>
                    <a:pt x="22" y="11"/>
                    <a:pt x="19" y="1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7"/>
                    <a:pt x="19" y="20"/>
                  </a:cubicBezTo>
                  <a:cubicBezTo>
                    <a:pt x="16" y="23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7"/>
            <p:cNvSpPr>
              <a:spLocks/>
            </p:cNvSpPr>
            <p:nvPr/>
          </p:nvSpPr>
          <p:spPr bwMode="auto">
            <a:xfrm>
              <a:off x="2908460" y="836068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7 h 56"/>
                <a:gd name="T4" fmla="*/ 38 w 38"/>
                <a:gd name="T5" fmla="*/ 38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5"/>
                    <a:pt x="20" y="7"/>
                  </a:cubicBezTo>
                  <a:cubicBezTo>
                    <a:pt x="0" y="19"/>
                    <a:pt x="19" y="56"/>
                    <a:pt x="38" y="38"/>
                  </a:cubicBezTo>
                  <a:cubicBezTo>
                    <a:pt x="13" y="42"/>
                    <a:pt x="12" y="6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8"/>
            <p:cNvSpPr>
              <a:spLocks/>
            </p:cNvSpPr>
            <p:nvPr/>
          </p:nvSpPr>
          <p:spPr bwMode="auto">
            <a:xfrm>
              <a:off x="2245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4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9"/>
            <p:cNvSpPr>
              <a:spLocks/>
            </p:cNvSpPr>
            <p:nvPr/>
          </p:nvSpPr>
          <p:spPr bwMode="auto">
            <a:xfrm>
              <a:off x="3288045" y="770371"/>
              <a:ext cx="109496" cy="189792"/>
            </a:xfrm>
            <a:custGeom>
              <a:avLst/>
              <a:gdLst>
                <a:gd name="T0" fmla="*/ 27 w 29"/>
                <a:gd name="T1" fmla="*/ 40 h 51"/>
                <a:gd name="T2" fmla="*/ 18 w 29"/>
                <a:gd name="T3" fmla="*/ 34 h 51"/>
                <a:gd name="T4" fmla="*/ 1 w 29"/>
                <a:gd name="T5" fmla="*/ 9 h 51"/>
                <a:gd name="T6" fmla="*/ 3 w 29"/>
                <a:gd name="T7" fmla="*/ 19 h 51"/>
                <a:gd name="T8" fmla="*/ 11 w 29"/>
                <a:gd name="T9" fmla="*/ 15 h 51"/>
                <a:gd name="T10" fmla="*/ 1 w 29"/>
                <a:gd name="T11" fmla="*/ 38 h 51"/>
                <a:gd name="T12" fmla="*/ 17 w 29"/>
                <a:gd name="T13" fmla="*/ 44 h 51"/>
                <a:gd name="T14" fmla="*/ 27 w 29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1">
                  <a:moveTo>
                    <a:pt x="27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29" y="24"/>
                    <a:pt x="18" y="0"/>
                    <a:pt x="1" y="9"/>
                  </a:cubicBezTo>
                  <a:cubicBezTo>
                    <a:pt x="0" y="13"/>
                    <a:pt x="0" y="16"/>
                    <a:pt x="3" y="19"/>
                  </a:cubicBezTo>
                  <a:cubicBezTo>
                    <a:pt x="8" y="19"/>
                    <a:pt x="6" y="14"/>
                    <a:pt x="11" y="15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1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60"/>
            <p:cNvSpPr>
              <a:spLocks/>
            </p:cNvSpPr>
            <p:nvPr/>
          </p:nvSpPr>
          <p:spPr bwMode="auto">
            <a:xfrm>
              <a:off x="3417006" y="797136"/>
              <a:ext cx="99763" cy="204392"/>
            </a:xfrm>
            <a:custGeom>
              <a:avLst/>
              <a:gdLst>
                <a:gd name="T0" fmla="*/ 26 w 27"/>
                <a:gd name="T1" fmla="*/ 20 h 55"/>
                <a:gd name="T2" fmla="*/ 4 w 27"/>
                <a:gd name="T3" fmla="*/ 3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1 h 55"/>
                <a:gd name="T10" fmla="*/ 15 w 27"/>
                <a:gd name="T11" fmla="*/ 45 h 55"/>
                <a:gd name="T12" fmla="*/ 0 w 27"/>
                <a:gd name="T13" fmla="*/ 42 h 55"/>
                <a:gd name="T14" fmla="*/ 26 w 27"/>
                <a:gd name="T15" fmla="*/ 39 h 55"/>
                <a:gd name="T16" fmla="*/ 21 w 27"/>
                <a:gd name="T17" fmla="*/ 27 h 55"/>
                <a:gd name="T18" fmla="*/ 26 w 27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20"/>
                  </a:moveTo>
                  <a:cubicBezTo>
                    <a:pt x="23" y="11"/>
                    <a:pt x="15" y="0"/>
                    <a:pt x="4" y="3"/>
                  </a:cubicBezTo>
                  <a:cubicBezTo>
                    <a:pt x="6" y="13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1"/>
                    <a:pt x="20" y="41"/>
                  </a:cubicBezTo>
                  <a:cubicBezTo>
                    <a:pt x="19" y="43"/>
                    <a:pt x="17" y="44"/>
                    <a:pt x="15" y="45"/>
                  </a:cubicBezTo>
                  <a:cubicBezTo>
                    <a:pt x="8" y="47"/>
                    <a:pt x="7" y="41"/>
                    <a:pt x="0" y="42"/>
                  </a:cubicBezTo>
                  <a:cubicBezTo>
                    <a:pt x="2" y="55"/>
                    <a:pt x="27" y="54"/>
                    <a:pt x="26" y="39"/>
                  </a:cubicBezTo>
                  <a:cubicBezTo>
                    <a:pt x="26" y="34"/>
                    <a:pt x="22" y="32"/>
                    <a:pt x="21" y="27"/>
                  </a:cubicBezTo>
                  <a:cubicBezTo>
                    <a:pt x="25" y="27"/>
                    <a:pt x="27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61"/>
            <p:cNvSpPr>
              <a:spLocks/>
            </p:cNvSpPr>
            <p:nvPr/>
          </p:nvSpPr>
          <p:spPr bwMode="auto">
            <a:xfrm>
              <a:off x="621218" y="755772"/>
              <a:ext cx="34065" cy="36499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2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62"/>
            <p:cNvSpPr>
              <a:spLocks/>
            </p:cNvSpPr>
            <p:nvPr/>
          </p:nvSpPr>
          <p:spPr bwMode="auto">
            <a:xfrm>
              <a:off x="2390180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4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3"/>
            <p:cNvSpPr>
              <a:spLocks noEditPoints="1"/>
            </p:cNvSpPr>
            <p:nvPr/>
          </p:nvSpPr>
          <p:spPr bwMode="auto">
            <a:xfrm>
              <a:off x="1467984" y="814169"/>
              <a:ext cx="145994" cy="194659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3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2"/>
                    <a:pt x="28" y="51"/>
                    <a:pt x="37" y="48"/>
                  </a:cubicBezTo>
                  <a:cubicBezTo>
                    <a:pt x="38" y="37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4"/>
            <p:cNvSpPr>
              <a:spLocks noEditPoints="1"/>
            </p:cNvSpPr>
            <p:nvPr/>
          </p:nvSpPr>
          <p:spPr bwMode="auto">
            <a:xfrm>
              <a:off x="1655343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1" y="3"/>
                    <a:pt x="22" y="4"/>
                    <a:pt x="4" y="0"/>
                  </a:cubicBezTo>
                  <a:cubicBezTo>
                    <a:pt x="1" y="20"/>
                    <a:pt x="0" y="32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1"/>
                    <a:pt x="8" y="10"/>
                  </a:cubicBezTo>
                  <a:cubicBezTo>
                    <a:pt x="29" y="7"/>
                    <a:pt x="31" y="10"/>
                    <a:pt x="56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5"/>
            <p:cNvSpPr>
              <a:spLocks noEditPoints="1"/>
            </p:cNvSpPr>
            <p:nvPr/>
          </p:nvSpPr>
          <p:spPr bwMode="auto">
            <a:xfrm>
              <a:off x="1927865" y="828769"/>
              <a:ext cx="163028" cy="180059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9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4 h 48"/>
                <a:gd name="T28" fmla="*/ 24 w 44"/>
                <a:gd name="T29" fmla="*/ 27 h 48"/>
                <a:gd name="T30" fmla="*/ 22 w 44"/>
                <a:gd name="T31" fmla="*/ 41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8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8"/>
                    <a:pt x="38" y="48"/>
                  </a:cubicBezTo>
                  <a:cubicBezTo>
                    <a:pt x="42" y="34"/>
                    <a:pt x="44" y="23"/>
                    <a:pt x="43" y="2"/>
                  </a:cubicBezTo>
                  <a:cubicBezTo>
                    <a:pt x="26" y="1"/>
                    <a:pt x="20" y="4"/>
                    <a:pt x="3" y="0"/>
                  </a:cubicBezTo>
                  <a:close/>
                  <a:moveTo>
                    <a:pt x="26" y="21"/>
                  </a:moveTo>
                  <a:cubicBezTo>
                    <a:pt x="23" y="22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9"/>
                    <a:pt x="26" y="19"/>
                  </a:cubicBezTo>
                  <a:cubicBezTo>
                    <a:pt x="26" y="20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10"/>
                    <a:pt x="16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4" y="28"/>
                    <a:pt x="20" y="29"/>
                    <a:pt x="24" y="27"/>
                  </a:cubicBezTo>
                  <a:cubicBezTo>
                    <a:pt x="24" y="32"/>
                    <a:pt x="22" y="35"/>
                    <a:pt x="22" y="41"/>
                  </a:cubicBezTo>
                  <a:cubicBezTo>
                    <a:pt x="17" y="40"/>
                    <a:pt x="10" y="42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9"/>
                    <a:pt x="37" y="8"/>
                  </a:cubicBezTo>
                  <a:cubicBezTo>
                    <a:pt x="38" y="20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6"/>
            <p:cNvSpPr>
              <a:spLocks/>
            </p:cNvSpPr>
            <p:nvPr/>
          </p:nvSpPr>
          <p:spPr bwMode="auto">
            <a:xfrm>
              <a:off x="755045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7"/>
            <p:cNvSpPr>
              <a:spLocks noEditPoints="1"/>
            </p:cNvSpPr>
            <p:nvPr/>
          </p:nvSpPr>
          <p:spPr bwMode="auto">
            <a:xfrm>
              <a:off x="1725907" y="867701"/>
              <a:ext cx="92463" cy="111929"/>
            </a:xfrm>
            <a:custGeom>
              <a:avLst/>
              <a:gdLst>
                <a:gd name="T0" fmla="*/ 5 w 25"/>
                <a:gd name="T1" fmla="*/ 7 h 30"/>
                <a:gd name="T2" fmla="*/ 7 w 25"/>
                <a:gd name="T3" fmla="*/ 15 h 30"/>
                <a:gd name="T4" fmla="*/ 6 w 25"/>
                <a:gd name="T5" fmla="*/ 30 h 30"/>
                <a:gd name="T6" fmla="*/ 21 w 25"/>
                <a:gd name="T7" fmla="*/ 25 h 30"/>
                <a:gd name="T8" fmla="*/ 18 w 25"/>
                <a:gd name="T9" fmla="*/ 17 h 30"/>
                <a:gd name="T10" fmla="*/ 25 w 25"/>
                <a:gd name="T11" fmla="*/ 6 h 30"/>
                <a:gd name="T12" fmla="*/ 5 w 25"/>
                <a:gd name="T13" fmla="*/ 7 h 30"/>
                <a:gd name="T14" fmla="*/ 7 w 25"/>
                <a:gd name="T15" fmla="*/ 24 h 30"/>
                <a:gd name="T16" fmla="*/ 11 w 25"/>
                <a:gd name="T17" fmla="*/ 18 h 30"/>
                <a:gd name="T18" fmla="*/ 15 w 25"/>
                <a:gd name="T19" fmla="*/ 24 h 30"/>
                <a:gd name="T20" fmla="*/ 7 w 25"/>
                <a:gd name="T21" fmla="*/ 24 h 30"/>
                <a:gd name="T22" fmla="*/ 11 w 25"/>
                <a:gd name="T23" fmla="*/ 10 h 30"/>
                <a:gd name="T24" fmla="*/ 19 w 25"/>
                <a:gd name="T25" fmla="*/ 9 h 30"/>
                <a:gd name="T26" fmla="*/ 11 w 2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5" y="7"/>
                  </a:moveTo>
                  <a:cubicBezTo>
                    <a:pt x="4" y="11"/>
                    <a:pt x="8" y="11"/>
                    <a:pt x="7" y="15"/>
                  </a:cubicBezTo>
                  <a:cubicBezTo>
                    <a:pt x="0" y="17"/>
                    <a:pt x="3" y="25"/>
                    <a:pt x="6" y="30"/>
                  </a:cubicBezTo>
                  <a:cubicBezTo>
                    <a:pt x="15" y="30"/>
                    <a:pt x="16" y="29"/>
                    <a:pt x="21" y="25"/>
                  </a:cubicBezTo>
                  <a:cubicBezTo>
                    <a:pt x="22" y="20"/>
                    <a:pt x="19" y="19"/>
                    <a:pt x="18" y="17"/>
                  </a:cubicBezTo>
                  <a:cubicBezTo>
                    <a:pt x="23" y="16"/>
                    <a:pt x="25" y="12"/>
                    <a:pt x="25" y="6"/>
                  </a:cubicBezTo>
                  <a:cubicBezTo>
                    <a:pt x="19" y="0"/>
                    <a:pt x="10" y="3"/>
                    <a:pt x="5" y="7"/>
                  </a:cubicBezTo>
                  <a:close/>
                  <a:moveTo>
                    <a:pt x="7" y="24"/>
                  </a:moveTo>
                  <a:cubicBezTo>
                    <a:pt x="6" y="19"/>
                    <a:pt x="12" y="22"/>
                    <a:pt x="11" y="18"/>
                  </a:cubicBezTo>
                  <a:cubicBezTo>
                    <a:pt x="13" y="19"/>
                    <a:pt x="16" y="20"/>
                    <a:pt x="15" y="24"/>
                  </a:cubicBezTo>
                  <a:cubicBezTo>
                    <a:pt x="12" y="24"/>
                    <a:pt x="10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6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8"/>
            <p:cNvSpPr>
              <a:spLocks/>
            </p:cNvSpPr>
            <p:nvPr/>
          </p:nvSpPr>
          <p:spPr bwMode="auto">
            <a:xfrm>
              <a:off x="1509348" y="870133"/>
              <a:ext cx="58398" cy="94897"/>
            </a:xfrm>
            <a:custGeom>
              <a:avLst/>
              <a:gdLst>
                <a:gd name="T0" fmla="*/ 2 w 16"/>
                <a:gd name="T1" fmla="*/ 0 h 25"/>
                <a:gd name="T2" fmla="*/ 9 w 16"/>
                <a:gd name="T3" fmla="*/ 9 h 25"/>
                <a:gd name="T4" fmla="*/ 12 w 16"/>
                <a:gd name="T5" fmla="*/ 25 h 25"/>
                <a:gd name="T6" fmla="*/ 16 w 16"/>
                <a:gd name="T7" fmla="*/ 2 h 25"/>
                <a:gd name="T8" fmla="*/ 2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2" y="0"/>
                  </a:moveTo>
                  <a:cubicBezTo>
                    <a:pt x="0" y="8"/>
                    <a:pt x="7" y="6"/>
                    <a:pt x="9" y="9"/>
                  </a:cubicBezTo>
                  <a:cubicBezTo>
                    <a:pt x="7" y="12"/>
                    <a:pt x="2" y="25"/>
                    <a:pt x="12" y="25"/>
                  </a:cubicBezTo>
                  <a:cubicBezTo>
                    <a:pt x="11" y="15"/>
                    <a:pt x="15" y="11"/>
                    <a:pt x="16" y="2"/>
                  </a:cubicBezTo>
                  <a:cubicBezTo>
                    <a:pt x="10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9"/>
            <p:cNvSpPr>
              <a:spLocks noEditPoints="1"/>
            </p:cNvSpPr>
            <p:nvPr/>
          </p:nvSpPr>
          <p:spPr bwMode="auto">
            <a:xfrm>
              <a:off x="3368341" y="952863"/>
              <a:ext cx="1114422" cy="1131455"/>
            </a:xfrm>
            <a:custGeom>
              <a:avLst/>
              <a:gdLst>
                <a:gd name="T0" fmla="*/ 288 w 299"/>
                <a:gd name="T1" fmla="*/ 217 h 303"/>
                <a:gd name="T2" fmla="*/ 267 w 299"/>
                <a:gd name="T3" fmla="*/ 159 h 303"/>
                <a:gd name="T4" fmla="*/ 269 w 299"/>
                <a:gd name="T5" fmla="*/ 89 h 303"/>
                <a:gd name="T6" fmla="*/ 263 w 299"/>
                <a:gd name="T7" fmla="*/ 0 h 303"/>
                <a:gd name="T8" fmla="*/ 61 w 299"/>
                <a:gd name="T9" fmla="*/ 13 h 303"/>
                <a:gd name="T10" fmla="*/ 16 w 299"/>
                <a:gd name="T11" fmla="*/ 228 h 303"/>
                <a:gd name="T12" fmla="*/ 0 w 299"/>
                <a:gd name="T13" fmla="*/ 262 h 303"/>
                <a:gd name="T14" fmla="*/ 75 w 299"/>
                <a:gd name="T15" fmla="*/ 298 h 303"/>
                <a:gd name="T16" fmla="*/ 284 w 299"/>
                <a:gd name="T17" fmla="*/ 278 h 303"/>
                <a:gd name="T18" fmla="*/ 226 w 299"/>
                <a:gd name="T19" fmla="*/ 283 h 303"/>
                <a:gd name="T20" fmla="*/ 234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59 w 299"/>
                <a:gd name="T29" fmla="*/ 280 h 303"/>
                <a:gd name="T30" fmla="*/ 266 w 299"/>
                <a:gd name="T31" fmla="*/ 260 h 303"/>
                <a:gd name="T32" fmla="*/ 274 w 299"/>
                <a:gd name="T33" fmla="*/ 273 h 303"/>
                <a:gd name="T34" fmla="*/ 284 w 299"/>
                <a:gd name="T35" fmla="*/ 258 h 303"/>
                <a:gd name="T36" fmla="*/ 68 w 299"/>
                <a:gd name="T37" fmla="*/ 19 h 303"/>
                <a:gd name="T38" fmla="*/ 261 w 299"/>
                <a:gd name="T39" fmla="*/ 76 h 303"/>
                <a:gd name="T40" fmla="*/ 199 w 299"/>
                <a:gd name="T41" fmla="*/ 161 h 303"/>
                <a:gd name="T42" fmla="*/ 68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0 w 299"/>
                <a:gd name="T49" fmla="*/ 269 h 303"/>
                <a:gd name="T50" fmla="*/ 26 w 299"/>
                <a:gd name="T51" fmla="*/ 290 h 303"/>
                <a:gd name="T52" fmla="*/ 31 w 299"/>
                <a:gd name="T53" fmla="*/ 272 h 303"/>
                <a:gd name="T54" fmla="*/ 39 w 299"/>
                <a:gd name="T55" fmla="*/ 290 h 303"/>
                <a:gd name="T56" fmla="*/ 46 w 299"/>
                <a:gd name="T57" fmla="*/ 272 h 303"/>
                <a:gd name="T58" fmla="*/ 53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4 w 299"/>
                <a:gd name="T69" fmla="*/ 226 h 303"/>
                <a:gd name="T70" fmla="*/ 233 w 299"/>
                <a:gd name="T71" fmla="*/ 257 h 303"/>
                <a:gd name="T72" fmla="*/ 9 w 299"/>
                <a:gd name="T73" fmla="*/ 257 h 303"/>
                <a:gd name="T74" fmla="*/ 77 w 299"/>
                <a:gd name="T75" fmla="*/ 291 h 303"/>
                <a:gd name="T76" fmla="*/ 86 w 299"/>
                <a:gd name="T77" fmla="*/ 273 h 303"/>
                <a:gd name="T78" fmla="*/ 104 w 299"/>
                <a:gd name="T79" fmla="*/ 291 h 303"/>
                <a:gd name="T80" fmla="*/ 93 w 299"/>
                <a:gd name="T81" fmla="*/ 272 h 303"/>
                <a:gd name="T82" fmla="*/ 104 w 299"/>
                <a:gd name="T83" fmla="*/ 291 h 303"/>
                <a:gd name="T84" fmla="*/ 111 w 299"/>
                <a:gd name="T85" fmla="*/ 291 h 303"/>
                <a:gd name="T86" fmla="*/ 121 w 299"/>
                <a:gd name="T87" fmla="*/ 274 h 303"/>
                <a:gd name="T88" fmla="*/ 137 w 299"/>
                <a:gd name="T89" fmla="*/ 290 h 303"/>
                <a:gd name="T90" fmla="*/ 126 w 299"/>
                <a:gd name="T91" fmla="*/ 272 h 303"/>
                <a:gd name="T92" fmla="*/ 137 w 299"/>
                <a:gd name="T93" fmla="*/ 290 h 303"/>
                <a:gd name="T94" fmla="*/ 144 w 299"/>
                <a:gd name="T95" fmla="*/ 291 h 303"/>
                <a:gd name="T96" fmla="*/ 154 w 299"/>
                <a:gd name="T97" fmla="*/ 273 h 303"/>
                <a:gd name="T98" fmla="*/ 159 w 299"/>
                <a:gd name="T99" fmla="*/ 291 h 303"/>
                <a:gd name="T100" fmla="*/ 169 w 299"/>
                <a:gd name="T101" fmla="*/ 272 h 303"/>
                <a:gd name="T102" fmla="*/ 159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1 w 299"/>
                <a:gd name="T109" fmla="*/ 268 h 303"/>
                <a:gd name="T110" fmla="*/ 193 w 299"/>
                <a:gd name="T111" fmla="*/ 288 h 303"/>
                <a:gd name="T112" fmla="*/ 206 w 299"/>
                <a:gd name="T113" fmla="*/ 267 h 303"/>
                <a:gd name="T114" fmla="*/ 220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4" y="278"/>
                  </a:moveTo>
                  <a:cubicBezTo>
                    <a:pt x="299" y="263"/>
                    <a:pt x="292" y="235"/>
                    <a:pt x="288" y="217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0"/>
                    <a:pt x="267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69" y="102"/>
                    <a:pt x="269" y="89"/>
                  </a:cubicBezTo>
                  <a:cubicBezTo>
                    <a:pt x="268" y="59"/>
                    <a:pt x="273" y="25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30" y="1"/>
                    <a:pt x="194" y="2"/>
                    <a:pt x="159" y="6"/>
                  </a:cubicBezTo>
                  <a:cubicBezTo>
                    <a:pt x="126" y="9"/>
                    <a:pt x="93" y="11"/>
                    <a:pt x="61" y="13"/>
                  </a:cubicBezTo>
                  <a:cubicBezTo>
                    <a:pt x="56" y="62"/>
                    <a:pt x="50" y="112"/>
                    <a:pt x="52" y="162"/>
                  </a:cubicBezTo>
                  <a:cubicBezTo>
                    <a:pt x="39" y="186"/>
                    <a:pt x="27" y="208"/>
                    <a:pt x="16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1" y="283"/>
                    <a:pt x="4" y="292"/>
                  </a:cubicBezTo>
                  <a:cubicBezTo>
                    <a:pt x="24" y="303"/>
                    <a:pt x="52" y="298"/>
                    <a:pt x="75" y="298"/>
                  </a:cubicBezTo>
                  <a:cubicBezTo>
                    <a:pt x="125" y="299"/>
                    <a:pt x="166" y="299"/>
                    <a:pt x="217" y="293"/>
                  </a:cubicBezTo>
                  <a:cubicBezTo>
                    <a:pt x="238" y="290"/>
                    <a:pt x="274" y="289"/>
                    <a:pt x="284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1" y="284"/>
                    <a:pt x="226" y="283"/>
                  </a:cubicBezTo>
                  <a:cubicBezTo>
                    <a:pt x="225" y="276"/>
                    <a:pt x="229" y="273"/>
                    <a:pt x="226" y="266"/>
                  </a:cubicBezTo>
                  <a:cubicBezTo>
                    <a:pt x="226" y="262"/>
                    <a:pt x="234" y="268"/>
                    <a:pt x="234" y="264"/>
                  </a:cubicBezTo>
                  <a:cubicBezTo>
                    <a:pt x="240" y="265"/>
                    <a:pt x="235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7" y="280"/>
                    <a:pt x="249" y="281"/>
                    <a:pt x="242" y="281"/>
                  </a:cubicBezTo>
                  <a:cubicBezTo>
                    <a:pt x="242" y="272"/>
                    <a:pt x="243" y="268"/>
                    <a:pt x="244" y="263"/>
                  </a:cubicBezTo>
                  <a:cubicBezTo>
                    <a:pt x="247" y="263"/>
                    <a:pt x="249" y="263"/>
                    <a:pt x="252" y="263"/>
                  </a:cubicBezTo>
                  <a:cubicBezTo>
                    <a:pt x="253" y="268"/>
                    <a:pt x="254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4" y="277"/>
                    <a:pt x="264" y="281"/>
                    <a:pt x="259" y="280"/>
                  </a:cubicBezTo>
                  <a:cubicBezTo>
                    <a:pt x="262" y="273"/>
                    <a:pt x="258" y="270"/>
                    <a:pt x="259" y="262"/>
                  </a:cubicBezTo>
                  <a:cubicBezTo>
                    <a:pt x="261" y="261"/>
                    <a:pt x="266" y="264"/>
                    <a:pt x="266" y="260"/>
                  </a:cubicBezTo>
                  <a:cubicBezTo>
                    <a:pt x="269" y="264"/>
                    <a:pt x="269" y="271"/>
                    <a:pt x="269" y="277"/>
                  </a:cubicBezTo>
                  <a:close/>
                  <a:moveTo>
                    <a:pt x="274" y="273"/>
                  </a:moveTo>
                  <a:cubicBezTo>
                    <a:pt x="275" y="269"/>
                    <a:pt x="276" y="266"/>
                    <a:pt x="273" y="262"/>
                  </a:cubicBezTo>
                  <a:cubicBezTo>
                    <a:pt x="275" y="259"/>
                    <a:pt x="282" y="261"/>
                    <a:pt x="284" y="258"/>
                  </a:cubicBezTo>
                  <a:cubicBezTo>
                    <a:pt x="287" y="264"/>
                    <a:pt x="281" y="273"/>
                    <a:pt x="274" y="273"/>
                  </a:cubicBezTo>
                  <a:close/>
                  <a:moveTo>
                    <a:pt x="68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0" y="55"/>
                    <a:pt x="261" y="76"/>
                  </a:cubicBezTo>
                  <a:cubicBezTo>
                    <a:pt x="261" y="99"/>
                    <a:pt x="263" y="125"/>
                    <a:pt x="262" y="156"/>
                  </a:cubicBezTo>
                  <a:cubicBezTo>
                    <a:pt x="243" y="160"/>
                    <a:pt x="222" y="159"/>
                    <a:pt x="199" y="161"/>
                  </a:cubicBezTo>
                  <a:cubicBezTo>
                    <a:pt x="152" y="166"/>
                    <a:pt x="103" y="169"/>
                    <a:pt x="59" y="159"/>
                  </a:cubicBezTo>
                  <a:cubicBezTo>
                    <a:pt x="56" y="117"/>
                    <a:pt x="62" y="67"/>
                    <a:pt x="68" y="19"/>
                  </a:cubicBezTo>
                  <a:close/>
                  <a:moveTo>
                    <a:pt x="15" y="289"/>
                  </a:moveTo>
                  <a:cubicBezTo>
                    <a:pt x="7" y="286"/>
                    <a:pt x="9" y="275"/>
                    <a:pt x="8" y="265"/>
                  </a:cubicBezTo>
                  <a:cubicBezTo>
                    <a:pt x="9" y="267"/>
                    <a:pt x="11" y="267"/>
                    <a:pt x="13" y="267"/>
                  </a:cubicBezTo>
                  <a:cubicBezTo>
                    <a:pt x="13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7" y="289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0"/>
                  </a:cubicBezTo>
                  <a:cubicBezTo>
                    <a:pt x="24" y="274"/>
                    <a:pt x="27" y="288"/>
                    <a:pt x="26" y="290"/>
                  </a:cubicBezTo>
                  <a:close/>
                  <a:moveTo>
                    <a:pt x="39" y="290"/>
                  </a:moveTo>
                  <a:cubicBezTo>
                    <a:pt x="28" y="290"/>
                    <a:pt x="33" y="281"/>
                    <a:pt x="31" y="272"/>
                  </a:cubicBezTo>
                  <a:cubicBezTo>
                    <a:pt x="33" y="270"/>
                    <a:pt x="39" y="270"/>
                    <a:pt x="41" y="272"/>
                  </a:cubicBezTo>
                  <a:cubicBezTo>
                    <a:pt x="40" y="281"/>
                    <a:pt x="40" y="281"/>
                    <a:pt x="39" y="290"/>
                  </a:cubicBezTo>
                  <a:close/>
                  <a:moveTo>
                    <a:pt x="46" y="290"/>
                  </a:moveTo>
                  <a:cubicBezTo>
                    <a:pt x="46" y="284"/>
                    <a:pt x="46" y="278"/>
                    <a:pt x="46" y="272"/>
                  </a:cubicBezTo>
                  <a:cubicBezTo>
                    <a:pt x="47" y="272"/>
                    <a:pt x="48" y="272"/>
                    <a:pt x="49" y="272"/>
                  </a:cubicBezTo>
                  <a:cubicBezTo>
                    <a:pt x="54" y="274"/>
                    <a:pt x="51" y="285"/>
                    <a:pt x="53" y="291"/>
                  </a:cubicBezTo>
                  <a:cubicBezTo>
                    <a:pt x="51" y="291"/>
                    <a:pt x="49" y="290"/>
                    <a:pt x="46" y="290"/>
                  </a:cubicBezTo>
                  <a:close/>
                  <a:moveTo>
                    <a:pt x="70" y="291"/>
                  </a:moveTo>
                  <a:cubicBezTo>
                    <a:pt x="66" y="291"/>
                    <a:pt x="62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9" y="257"/>
                  </a:moveTo>
                  <a:cubicBezTo>
                    <a:pt x="21" y="223"/>
                    <a:pt x="43" y="199"/>
                    <a:pt x="56" y="166"/>
                  </a:cubicBezTo>
                  <a:cubicBezTo>
                    <a:pt x="124" y="185"/>
                    <a:pt x="190" y="167"/>
                    <a:pt x="263" y="167"/>
                  </a:cubicBezTo>
                  <a:cubicBezTo>
                    <a:pt x="272" y="183"/>
                    <a:pt x="279" y="203"/>
                    <a:pt x="284" y="226"/>
                  </a:cubicBezTo>
                  <a:cubicBezTo>
                    <a:pt x="286" y="232"/>
                    <a:pt x="289" y="242"/>
                    <a:pt x="287" y="246"/>
                  </a:cubicBezTo>
                  <a:cubicBezTo>
                    <a:pt x="282" y="256"/>
                    <a:pt x="246" y="255"/>
                    <a:pt x="233" y="257"/>
                  </a:cubicBezTo>
                  <a:cubicBezTo>
                    <a:pt x="190" y="262"/>
                    <a:pt x="136" y="266"/>
                    <a:pt x="85" y="265"/>
                  </a:cubicBezTo>
                  <a:cubicBezTo>
                    <a:pt x="57" y="265"/>
                    <a:pt x="28" y="264"/>
                    <a:pt x="9" y="257"/>
                  </a:cubicBezTo>
                  <a:close/>
                  <a:moveTo>
                    <a:pt x="86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7" y="282"/>
                    <a:pt x="75" y="273"/>
                  </a:cubicBezTo>
                  <a:cubicBezTo>
                    <a:pt x="80" y="271"/>
                    <a:pt x="82" y="273"/>
                    <a:pt x="86" y="273"/>
                  </a:cubicBezTo>
                  <a:cubicBezTo>
                    <a:pt x="86" y="279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3" y="272"/>
                  </a:cubicBezTo>
                  <a:cubicBezTo>
                    <a:pt x="97" y="275"/>
                    <a:pt x="101" y="270"/>
                    <a:pt x="105" y="274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1" y="291"/>
                  </a:cubicBezTo>
                  <a:cubicBezTo>
                    <a:pt x="108" y="286"/>
                    <a:pt x="112" y="282"/>
                    <a:pt x="111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7" y="290"/>
                  </a:moveTo>
                  <a:cubicBezTo>
                    <a:pt x="134" y="290"/>
                    <a:pt x="130" y="290"/>
                    <a:pt x="126" y="290"/>
                  </a:cubicBezTo>
                  <a:cubicBezTo>
                    <a:pt x="126" y="284"/>
                    <a:pt x="126" y="278"/>
                    <a:pt x="126" y="272"/>
                  </a:cubicBezTo>
                  <a:cubicBezTo>
                    <a:pt x="130" y="272"/>
                    <a:pt x="134" y="272"/>
                    <a:pt x="137" y="272"/>
                  </a:cubicBezTo>
                  <a:cubicBezTo>
                    <a:pt x="136" y="281"/>
                    <a:pt x="139" y="287"/>
                    <a:pt x="137" y="290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1"/>
                    <a:pt x="143" y="272"/>
                  </a:cubicBezTo>
                  <a:cubicBezTo>
                    <a:pt x="148" y="274"/>
                    <a:pt x="151" y="269"/>
                    <a:pt x="154" y="273"/>
                  </a:cubicBezTo>
                  <a:cubicBezTo>
                    <a:pt x="152" y="277"/>
                    <a:pt x="152" y="284"/>
                    <a:pt x="152" y="291"/>
                  </a:cubicBezTo>
                  <a:close/>
                  <a:moveTo>
                    <a:pt x="159" y="291"/>
                  </a:moveTo>
                  <a:cubicBezTo>
                    <a:pt x="159" y="284"/>
                    <a:pt x="159" y="278"/>
                    <a:pt x="159" y="271"/>
                  </a:cubicBezTo>
                  <a:cubicBezTo>
                    <a:pt x="163" y="271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0"/>
                  </a:cubicBezTo>
                  <a:cubicBezTo>
                    <a:pt x="166" y="289"/>
                    <a:pt x="163" y="290"/>
                    <a:pt x="159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8" y="287"/>
                    <a:pt x="179" y="290"/>
                  </a:cubicBezTo>
                  <a:cubicBezTo>
                    <a:pt x="175" y="286"/>
                    <a:pt x="176" y="278"/>
                    <a:pt x="176" y="270"/>
                  </a:cubicBezTo>
                  <a:cubicBezTo>
                    <a:pt x="188" y="265"/>
                    <a:pt x="185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8"/>
                  </a:cubicBezTo>
                  <a:cubicBezTo>
                    <a:pt x="203" y="263"/>
                    <a:pt x="202" y="276"/>
                    <a:pt x="202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79"/>
                    <a:pt x="208" y="273"/>
                    <a:pt x="206" y="267"/>
                  </a:cubicBezTo>
                  <a:cubicBezTo>
                    <a:pt x="212" y="268"/>
                    <a:pt x="214" y="265"/>
                    <a:pt x="220" y="266"/>
                  </a:cubicBezTo>
                  <a:cubicBezTo>
                    <a:pt x="220" y="272"/>
                    <a:pt x="220" y="278"/>
                    <a:pt x="220" y="284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/>
          </p:nvSpPr>
          <p:spPr bwMode="auto">
            <a:xfrm>
              <a:off x="1195462" y="904198"/>
              <a:ext cx="148428" cy="167894"/>
            </a:xfrm>
            <a:custGeom>
              <a:avLst/>
              <a:gdLst>
                <a:gd name="T0" fmla="*/ 24 w 40"/>
                <a:gd name="T1" fmla="*/ 0 h 45"/>
                <a:gd name="T2" fmla="*/ 0 w 40"/>
                <a:gd name="T3" fmla="*/ 35 h 45"/>
                <a:gd name="T4" fmla="*/ 40 w 40"/>
                <a:gd name="T5" fmla="*/ 39 h 45"/>
                <a:gd name="T6" fmla="*/ 29 w 40"/>
                <a:gd name="T7" fmla="*/ 0 h 45"/>
                <a:gd name="T8" fmla="*/ 24 w 40"/>
                <a:gd name="T9" fmla="*/ 0 h 45"/>
                <a:gd name="T10" fmla="*/ 10 w 40"/>
                <a:gd name="T11" fmla="*/ 32 h 45"/>
                <a:gd name="T12" fmla="*/ 24 w 40"/>
                <a:gd name="T13" fmla="*/ 11 h 45"/>
                <a:gd name="T14" fmla="*/ 33 w 40"/>
                <a:gd name="T15" fmla="*/ 34 h 45"/>
                <a:gd name="T16" fmla="*/ 10 w 40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4" y="0"/>
                  </a:moveTo>
                  <a:cubicBezTo>
                    <a:pt x="18" y="14"/>
                    <a:pt x="6" y="22"/>
                    <a:pt x="0" y="35"/>
                  </a:cubicBezTo>
                  <a:cubicBezTo>
                    <a:pt x="9" y="42"/>
                    <a:pt x="32" y="45"/>
                    <a:pt x="40" y="39"/>
                  </a:cubicBezTo>
                  <a:cubicBezTo>
                    <a:pt x="40" y="22"/>
                    <a:pt x="29" y="11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2"/>
                  </a:moveTo>
                  <a:cubicBezTo>
                    <a:pt x="12" y="23"/>
                    <a:pt x="22" y="21"/>
                    <a:pt x="24" y="11"/>
                  </a:cubicBezTo>
                  <a:cubicBezTo>
                    <a:pt x="29" y="16"/>
                    <a:pt x="30" y="26"/>
                    <a:pt x="33" y="34"/>
                  </a:cubicBezTo>
                  <a:cubicBezTo>
                    <a:pt x="24" y="35"/>
                    <a:pt x="18" y="33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71"/>
            <p:cNvSpPr>
              <a:spLocks noEditPoints="1"/>
            </p:cNvSpPr>
            <p:nvPr/>
          </p:nvSpPr>
          <p:spPr bwMode="auto">
            <a:xfrm>
              <a:off x="4584959" y="1023428"/>
              <a:ext cx="973295" cy="1090089"/>
            </a:xfrm>
            <a:custGeom>
              <a:avLst/>
              <a:gdLst>
                <a:gd name="T0" fmla="*/ 31 w 261"/>
                <a:gd name="T1" fmla="*/ 10 h 292"/>
                <a:gd name="T2" fmla="*/ 7 w 261"/>
                <a:gd name="T3" fmla="*/ 231 h 292"/>
                <a:gd name="T4" fmla="*/ 1 w 261"/>
                <a:gd name="T5" fmla="*/ 245 h 292"/>
                <a:gd name="T6" fmla="*/ 22 w 261"/>
                <a:gd name="T7" fmla="*/ 247 h 292"/>
                <a:gd name="T8" fmla="*/ 19 w 261"/>
                <a:gd name="T9" fmla="*/ 271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3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9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8 h 292"/>
                <a:gd name="T32" fmla="*/ 31 w 261"/>
                <a:gd name="T33" fmla="*/ 10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4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6 h 292"/>
                <a:gd name="T56" fmla="*/ 205 w 261"/>
                <a:gd name="T57" fmla="*/ 256 h 292"/>
                <a:gd name="T58" fmla="*/ 116 w 261"/>
                <a:gd name="T59" fmla="*/ 264 h 292"/>
                <a:gd name="T60" fmla="*/ 26 w 261"/>
                <a:gd name="T61" fmla="*/ 267 h 292"/>
                <a:gd name="T62" fmla="*/ 29 w 261"/>
                <a:gd name="T63" fmla="*/ 246 h 292"/>
                <a:gd name="T64" fmla="*/ 189 w 261"/>
                <a:gd name="T65" fmla="*/ 242 h 292"/>
                <a:gd name="T66" fmla="*/ 192 w 261"/>
                <a:gd name="T67" fmla="*/ 181 h 292"/>
                <a:gd name="T68" fmla="*/ 196 w 261"/>
                <a:gd name="T69" fmla="*/ 143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1 h 292"/>
                <a:gd name="T80" fmla="*/ 185 w 261"/>
                <a:gd name="T81" fmla="*/ 235 h 292"/>
                <a:gd name="T82" fmla="*/ 13 w 261"/>
                <a:gd name="T83" fmla="*/ 239 h 292"/>
                <a:gd name="T84" fmla="*/ 25 w 261"/>
                <a:gd name="T85" fmla="*/ 175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10"/>
                  </a:moveTo>
                  <a:cubicBezTo>
                    <a:pt x="23" y="81"/>
                    <a:pt x="27" y="171"/>
                    <a:pt x="7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6" y="249"/>
                    <a:pt x="20" y="244"/>
                    <a:pt x="22" y="247"/>
                  </a:cubicBezTo>
                  <a:cubicBezTo>
                    <a:pt x="19" y="255"/>
                    <a:pt x="21" y="260"/>
                    <a:pt x="19" y="271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90"/>
                    <a:pt x="226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1" y="126"/>
                    <a:pt x="254" y="82"/>
                    <a:pt x="254" y="36"/>
                  </a:cubicBezTo>
                  <a:cubicBezTo>
                    <a:pt x="251" y="32"/>
                    <a:pt x="242" y="33"/>
                    <a:pt x="237" y="30"/>
                  </a:cubicBezTo>
                  <a:cubicBezTo>
                    <a:pt x="236" y="25"/>
                    <a:pt x="240" y="22"/>
                    <a:pt x="237" y="19"/>
                  </a:cubicBezTo>
                  <a:cubicBezTo>
                    <a:pt x="233" y="19"/>
                    <a:pt x="229" y="19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8"/>
                  </a:cubicBezTo>
                  <a:cubicBezTo>
                    <a:pt x="53" y="8"/>
                    <a:pt x="42" y="6"/>
                    <a:pt x="31" y="10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8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20" y="203"/>
                    <a:pt x="229" y="119"/>
                    <a:pt x="236" y="43"/>
                  </a:cubicBezTo>
                  <a:cubicBezTo>
                    <a:pt x="237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6"/>
                  </a:cubicBezTo>
                  <a:cubicBezTo>
                    <a:pt x="226" y="103"/>
                    <a:pt x="215" y="183"/>
                    <a:pt x="205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8" y="262"/>
                    <a:pt x="27" y="253"/>
                    <a:pt x="29" y="246"/>
                  </a:cubicBezTo>
                  <a:cubicBezTo>
                    <a:pt x="85" y="240"/>
                    <a:pt x="148" y="258"/>
                    <a:pt x="189" y="242"/>
                  </a:cubicBezTo>
                  <a:cubicBezTo>
                    <a:pt x="199" y="225"/>
                    <a:pt x="192" y="202"/>
                    <a:pt x="192" y="181"/>
                  </a:cubicBezTo>
                  <a:cubicBezTo>
                    <a:pt x="192" y="169"/>
                    <a:pt x="195" y="156"/>
                    <a:pt x="196" y="143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2448578" y="1008828"/>
              <a:ext cx="111929" cy="116795"/>
            </a:xfrm>
            <a:custGeom>
              <a:avLst/>
              <a:gdLst>
                <a:gd name="T0" fmla="*/ 10 w 30"/>
                <a:gd name="T1" fmla="*/ 21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1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3"/>
            <p:cNvSpPr>
              <a:spLocks noEditPoints="1"/>
            </p:cNvSpPr>
            <p:nvPr/>
          </p:nvSpPr>
          <p:spPr bwMode="auto">
            <a:xfrm>
              <a:off x="2433978" y="989362"/>
              <a:ext cx="902732" cy="995194"/>
            </a:xfrm>
            <a:custGeom>
              <a:avLst/>
              <a:gdLst>
                <a:gd name="T0" fmla="*/ 215 w 242"/>
                <a:gd name="T1" fmla="*/ 221 h 266"/>
                <a:gd name="T2" fmla="*/ 95 w 242"/>
                <a:gd name="T3" fmla="*/ 10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9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4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5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3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8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2 h 266"/>
                <a:gd name="T56" fmla="*/ 65 w 242"/>
                <a:gd name="T57" fmla="*/ 83 h 266"/>
                <a:gd name="T58" fmla="*/ 45 w 242"/>
                <a:gd name="T59" fmla="*/ 102 h 266"/>
                <a:gd name="T60" fmla="*/ 75 w 242"/>
                <a:gd name="T61" fmla="*/ 139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3 h 266"/>
                <a:gd name="T84" fmla="*/ 114 w 242"/>
                <a:gd name="T85" fmla="*/ 122 h 266"/>
                <a:gd name="T86" fmla="*/ 180 w 242"/>
                <a:gd name="T87" fmla="*/ 143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3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1"/>
                  </a:cubicBezTo>
                  <a:cubicBezTo>
                    <a:pt x="242" y="179"/>
                    <a:pt x="238" y="111"/>
                    <a:pt x="214" y="70"/>
                  </a:cubicBezTo>
                  <a:cubicBezTo>
                    <a:pt x="192" y="31"/>
                    <a:pt x="150" y="0"/>
                    <a:pt x="95" y="10"/>
                  </a:cubicBezTo>
                  <a:cubicBezTo>
                    <a:pt x="82" y="15"/>
                    <a:pt x="69" y="22"/>
                    <a:pt x="60" y="31"/>
                  </a:cubicBezTo>
                  <a:cubicBezTo>
                    <a:pt x="31" y="60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6"/>
                    <a:pt x="42" y="228"/>
                  </a:cubicBezTo>
                  <a:cubicBezTo>
                    <a:pt x="45" y="231"/>
                    <a:pt x="45" y="235"/>
                    <a:pt x="48" y="237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50"/>
                  </a:moveTo>
                  <a:cubicBezTo>
                    <a:pt x="159" y="246"/>
                    <a:pt x="157" y="243"/>
                    <a:pt x="158" y="239"/>
                  </a:cubicBezTo>
                  <a:cubicBezTo>
                    <a:pt x="169" y="239"/>
                    <a:pt x="171" y="234"/>
                    <a:pt x="173" y="228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6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6"/>
                  </a:cubicBezTo>
                  <a:cubicBezTo>
                    <a:pt x="214" y="174"/>
                    <a:pt x="209" y="157"/>
                    <a:pt x="225" y="164"/>
                  </a:cubicBezTo>
                  <a:cubicBezTo>
                    <a:pt x="225" y="210"/>
                    <a:pt x="198" y="240"/>
                    <a:pt x="159" y="250"/>
                  </a:cubicBezTo>
                  <a:close/>
                  <a:moveTo>
                    <a:pt x="158" y="32"/>
                  </a:moveTo>
                  <a:cubicBezTo>
                    <a:pt x="160" y="32"/>
                    <a:pt x="159" y="28"/>
                    <a:pt x="159" y="26"/>
                  </a:cubicBezTo>
                  <a:cubicBezTo>
                    <a:pt x="181" y="36"/>
                    <a:pt x="194" y="54"/>
                    <a:pt x="207" y="72"/>
                  </a:cubicBezTo>
                  <a:cubicBezTo>
                    <a:pt x="205" y="74"/>
                    <a:pt x="199" y="69"/>
                    <a:pt x="195" y="68"/>
                  </a:cubicBezTo>
                  <a:cubicBezTo>
                    <a:pt x="191" y="69"/>
                    <a:pt x="188" y="71"/>
                    <a:pt x="187" y="75"/>
                  </a:cubicBezTo>
                  <a:cubicBezTo>
                    <a:pt x="187" y="78"/>
                    <a:pt x="186" y="83"/>
                    <a:pt x="189" y="83"/>
                  </a:cubicBezTo>
                  <a:cubicBezTo>
                    <a:pt x="185" y="86"/>
                    <a:pt x="184" y="94"/>
                    <a:pt x="176" y="92"/>
                  </a:cubicBezTo>
                  <a:cubicBezTo>
                    <a:pt x="177" y="88"/>
                    <a:pt x="178" y="80"/>
                    <a:pt x="174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0" y="66"/>
                    <a:pt x="174" y="62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4"/>
                  </a:cubicBezTo>
                  <a:cubicBezTo>
                    <a:pt x="139" y="60"/>
                    <a:pt x="150" y="57"/>
                    <a:pt x="151" y="53"/>
                  </a:cubicBezTo>
                  <a:cubicBezTo>
                    <a:pt x="152" y="44"/>
                    <a:pt x="145" y="31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7"/>
                    <a:pt x="138" y="40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1"/>
                  </a:cubicBezTo>
                  <a:cubicBezTo>
                    <a:pt x="153" y="70"/>
                    <a:pt x="158" y="52"/>
                    <a:pt x="168" y="60"/>
                  </a:cubicBezTo>
                  <a:cubicBezTo>
                    <a:pt x="165" y="67"/>
                    <a:pt x="156" y="66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6"/>
                    <a:pt x="173" y="99"/>
                  </a:cubicBezTo>
                  <a:cubicBezTo>
                    <a:pt x="187" y="100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9"/>
                    <a:pt x="218" y="95"/>
                    <a:pt x="219" y="102"/>
                  </a:cubicBezTo>
                  <a:cubicBezTo>
                    <a:pt x="209" y="104"/>
                    <a:pt x="216" y="116"/>
                    <a:pt x="211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8" y="120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1"/>
                  </a:cubicBezTo>
                  <a:cubicBezTo>
                    <a:pt x="108" y="71"/>
                    <a:pt x="114" y="60"/>
                    <a:pt x="110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5" y="21"/>
                    <a:pt x="145" y="21"/>
                    <a:pt x="153" y="23"/>
                  </a:cubicBezTo>
                  <a:close/>
                  <a:moveTo>
                    <a:pt x="38" y="213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3"/>
                    <a:pt x="37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7" y="54"/>
                    <a:pt x="52" y="62"/>
                    <a:pt x="55" y="64"/>
                  </a:cubicBezTo>
                  <a:cubicBezTo>
                    <a:pt x="58" y="73"/>
                    <a:pt x="64" y="75"/>
                    <a:pt x="65" y="83"/>
                  </a:cubicBezTo>
                  <a:cubicBezTo>
                    <a:pt x="70" y="94"/>
                    <a:pt x="87" y="94"/>
                    <a:pt x="89" y="108"/>
                  </a:cubicBezTo>
                  <a:cubicBezTo>
                    <a:pt x="75" y="103"/>
                    <a:pt x="61" y="98"/>
                    <a:pt x="45" y="102"/>
                  </a:cubicBezTo>
                  <a:cubicBezTo>
                    <a:pt x="42" y="107"/>
                    <a:pt x="49" y="119"/>
                    <a:pt x="41" y="127"/>
                  </a:cubicBezTo>
                  <a:cubicBezTo>
                    <a:pt x="45" y="141"/>
                    <a:pt x="61" y="145"/>
                    <a:pt x="75" y="139"/>
                  </a:cubicBezTo>
                  <a:cubicBezTo>
                    <a:pt x="78" y="155"/>
                    <a:pt x="88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9"/>
                    <a:pt x="46" y="171"/>
                  </a:cubicBezTo>
                  <a:cubicBezTo>
                    <a:pt x="51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8" y="213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8"/>
                    <a:pt x="49" y="220"/>
                    <a:pt x="52" y="221"/>
                  </a:cubicBezTo>
                  <a:cubicBezTo>
                    <a:pt x="68" y="218"/>
                    <a:pt x="61" y="186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9"/>
                    <a:pt x="115" y="166"/>
                    <a:pt x="113" y="158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4"/>
                    <a:pt x="83" y="135"/>
                    <a:pt x="76" y="132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20"/>
                    <a:pt x="51" y="109"/>
                  </a:cubicBezTo>
                  <a:cubicBezTo>
                    <a:pt x="65" y="104"/>
                    <a:pt x="77" y="113"/>
                    <a:pt x="90" y="115"/>
                  </a:cubicBezTo>
                  <a:cubicBezTo>
                    <a:pt x="104" y="102"/>
                    <a:pt x="83" y="88"/>
                    <a:pt x="72" y="81"/>
                  </a:cubicBezTo>
                  <a:cubicBezTo>
                    <a:pt x="71" y="73"/>
                    <a:pt x="66" y="68"/>
                    <a:pt x="61" y="63"/>
                  </a:cubicBezTo>
                  <a:cubicBezTo>
                    <a:pt x="63" y="54"/>
                    <a:pt x="60" y="49"/>
                    <a:pt x="57" y="43"/>
                  </a:cubicBezTo>
                  <a:cubicBezTo>
                    <a:pt x="73" y="27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4" y="69"/>
                    <a:pt x="98" y="73"/>
                    <a:pt x="97" y="81"/>
                  </a:cubicBezTo>
                  <a:cubicBezTo>
                    <a:pt x="103" y="94"/>
                    <a:pt x="117" y="100"/>
                    <a:pt x="114" y="122"/>
                  </a:cubicBezTo>
                  <a:cubicBezTo>
                    <a:pt x="119" y="134"/>
                    <a:pt x="131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5"/>
                    <a:pt x="213" y="156"/>
                  </a:cubicBezTo>
                  <a:cubicBezTo>
                    <a:pt x="204" y="162"/>
                    <a:pt x="206" y="170"/>
                    <a:pt x="207" y="183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3"/>
                  </a:cubicBezTo>
                  <a:cubicBezTo>
                    <a:pt x="162" y="193"/>
                    <a:pt x="158" y="201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5"/>
                  </a:cubicBezTo>
                  <a:cubicBezTo>
                    <a:pt x="67" y="228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3"/>
                    <a:pt x="132" y="253"/>
                  </a:cubicBezTo>
                  <a:cubicBezTo>
                    <a:pt x="113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4"/>
            <p:cNvSpPr>
              <a:spLocks/>
            </p:cNvSpPr>
            <p:nvPr/>
          </p:nvSpPr>
          <p:spPr bwMode="auto">
            <a:xfrm>
              <a:off x="3232080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5"/>
            <p:cNvSpPr>
              <a:spLocks/>
            </p:cNvSpPr>
            <p:nvPr/>
          </p:nvSpPr>
          <p:spPr bwMode="auto">
            <a:xfrm>
              <a:off x="3166383" y="1038027"/>
              <a:ext cx="82730" cy="116795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2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9"/>
                    <a:pt x="20" y="21"/>
                    <a:pt x="21" y="16"/>
                  </a:cubicBezTo>
                  <a:cubicBezTo>
                    <a:pt x="15" y="10"/>
                    <a:pt x="10" y="4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3"/>
                    <a:pt x="13" y="14"/>
                    <a:pt x="17" y="22"/>
                  </a:cubicBezTo>
                  <a:cubicBezTo>
                    <a:pt x="17" y="26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3973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7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8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7" y="41"/>
                    <a:pt x="17" y="43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3" y="35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7"/>
            <p:cNvSpPr>
              <a:spLocks/>
            </p:cNvSpPr>
            <p:nvPr/>
          </p:nvSpPr>
          <p:spPr bwMode="auto">
            <a:xfrm>
              <a:off x="4777186" y="1128056"/>
              <a:ext cx="549911" cy="102196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2 h 27"/>
                <a:gd name="T4" fmla="*/ 82 w 147"/>
                <a:gd name="T5" fmla="*/ 18 h 27"/>
                <a:gd name="T6" fmla="*/ 112 w 147"/>
                <a:gd name="T7" fmla="*/ 15 h 27"/>
                <a:gd name="T8" fmla="*/ 125 w 147"/>
                <a:gd name="T9" fmla="*/ 21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6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2"/>
                    <a:pt x="51" y="22"/>
                  </a:cubicBezTo>
                  <a:cubicBezTo>
                    <a:pt x="63" y="22"/>
                    <a:pt x="71" y="15"/>
                    <a:pt x="82" y="18"/>
                  </a:cubicBezTo>
                  <a:cubicBezTo>
                    <a:pt x="92" y="27"/>
                    <a:pt x="104" y="20"/>
                    <a:pt x="112" y="15"/>
                  </a:cubicBezTo>
                  <a:cubicBezTo>
                    <a:pt x="117" y="16"/>
                    <a:pt x="119" y="20"/>
                    <a:pt x="125" y="21"/>
                  </a:cubicBezTo>
                  <a:cubicBezTo>
                    <a:pt x="131" y="16"/>
                    <a:pt x="143" y="16"/>
                    <a:pt x="147" y="8"/>
                  </a:cubicBezTo>
                  <a:cubicBezTo>
                    <a:pt x="139" y="5"/>
                    <a:pt x="131" y="12"/>
                    <a:pt x="125" y="13"/>
                  </a:cubicBezTo>
                  <a:cubicBezTo>
                    <a:pt x="116" y="0"/>
                    <a:pt x="106" y="12"/>
                    <a:pt x="95" y="16"/>
                  </a:cubicBezTo>
                  <a:cubicBezTo>
                    <a:pt x="84" y="4"/>
                    <a:pt x="64" y="16"/>
                    <a:pt x="46" y="13"/>
                  </a:cubicBezTo>
                  <a:cubicBezTo>
                    <a:pt x="40" y="12"/>
                    <a:pt x="36" y="9"/>
                    <a:pt x="32" y="8"/>
                  </a:cubicBezTo>
                  <a:cubicBezTo>
                    <a:pt x="25" y="8"/>
                    <a:pt x="19" y="13"/>
                    <a:pt x="12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3" y="27"/>
                    <a:pt x="20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8"/>
            <p:cNvSpPr>
              <a:spLocks/>
            </p:cNvSpPr>
            <p:nvPr/>
          </p:nvSpPr>
          <p:spPr bwMode="auto">
            <a:xfrm>
              <a:off x="2777065" y="2439570"/>
              <a:ext cx="175193" cy="209258"/>
            </a:xfrm>
            <a:custGeom>
              <a:avLst/>
              <a:gdLst>
                <a:gd name="T0" fmla="*/ 26 w 47"/>
                <a:gd name="T1" fmla="*/ 0 h 56"/>
                <a:gd name="T2" fmla="*/ 17 w 47"/>
                <a:gd name="T3" fmla="*/ 36 h 56"/>
                <a:gd name="T4" fmla="*/ 5 w 47"/>
                <a:gd name="T5" fmla="*/ 37 h 56"/>
                <a:gd name="T6" fmla="*/ 14 w 47"/>
                <a:gd name="T7" fmla="*/ 56 h 56"/>
                <a:gd name="T8" fmla="*/ 28 w 47"/>
                <a:gd name="T9" fmla="*/ 16 h 56"/>
                <a:gd name="T10" fmla="*/ 41 w 47"/>
                <a:gd name="T11" fmla="*/ 21 h 56"/>
                <a:gd name="T12" fmla="*/ 26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26" y="0"/>
                  </a:moveTo>
                  <a:cubicBezTo>
                    <a:pt x="22" y="11"/>
                    <a:pt x="21" y="25"/>
                    <a:pt x="17" y="36"/>
                  </a:cubicBezTo>
                  <a:cubicBezTo>
                    <a:pt x="11" y="36"/>
                    <a:pt x="10" y="35"/>
                    <a:pt x="5" y="37"/>
                  </a:cubicBezTo>
                  <a:cubicBezTo>
                    <a:pt x="0" y="45"/>
                    <a:pt x="6" y="54"/>
                    <a:pt x="14" y="56"/>
                  </a:cubicBezTo>
                  <a:cubicBezTo>
                    <a:pt x="30" y="52"/>
                    <a:pt x="20" y="25"/>
                    <a:pt x="28" y="16"/>
                  </a:cubicBezTo>
                  <a:cubicBezTo>
                    <a:pt x="33" y="17"/>
                    <a:pt x="37" y="19"/>
                    <a:pt x="41" y="21"/>
                  </a:cubicBezTo>
                  <a:cubicBezTo>
                    <a:pt x="47" y="11"/>
                    <a:pt x="34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9"/>
            <p:cNvSpPr>
              <a:spLocks noEditPoints="1"/>
            </p:cNvSpPr>
            <p:nvPr/>
          </p:nvSpPr>
          <p:spPr bwMode="auto">
            <a:xfrm>
              <a:off x="5594753" y="1205919"/>
              <a:ext cx="265224" cy="871098"/>
            </a:xfrm>
            <a:custGeom>
              <a:avLst/>
              <a:gdLst>
                <a:gd name="T0" fmla="*/ 67 w 71"/>
                <a:gd name="T1" fmla="*/ 69 h 233"/>
                <a:gd name="T2" fmla="*/ 61 w 71"/>
                <a:gd name="T3" fmla="*/ 60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8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69 h 233"/>
                <a:gd name="T22" fmla="*/ 21 w 71"/>
                <a:gd name="T23" fmla="*/ 36 h 233"/>
                <a:gd name="T24" fmla="*/ 43 w 71"/>
                <a:gd name="T25" fmla="*/ 36 h 233"/>
                <a:gd name="T26" fmla="*/ 55 w 71"/>
                <a:gd name="T27" fmla="*/ 64 h 233"/>
                <a:gd name="T28" fmla="*/ 17 w 71"/>
                <a:gd name="T29" fmla="*/ 68 h 233"/>
                <a:gd name="T30" fmla="*/ 21 w 71"/>
                <a:gd name="T31" fmla="*/ 36 h 233"/>
                <a:gd name="T32" fmla="*/ 33 w 71"/>
                <a:gd name="T33" fmla="*/ 77 h 233"/>
                <a:gd name="T34" fmla="*/ 44 w 71"/>
                <a:gd name="T35" fmla="*/ 74 h 233"/>
                <a:gd name="T36" fmla="*/ 45 w 71"/>
                <a:gd name="T37" fmla="*/ 164 h 233"/>
                <a:gd name="T38" fmla="*/ 41 w 71"/>
                <a:gd name="T39" fmla="*/ 179 h 233"/>
                <a:gd name="T40" fmla="*/ 37 w 71"/>
                <a:gd name="T41" fmla="*/ 172 h 233"/>
                <a:gd name="T42" fmla="*/ 33 w 71"/>
                <a:gd name="T43" fmla="*/ 77 h 233"/>
                <a:gd name="T44" fmla="*/ 17 w 71"/>
                <a:gd name="T45" fmla="*/ 76 h 233"/>
                <a:gd name="T46" fmla="*/ 26 w 71"/>
                <a:gd name="T47" fmla="*/ 76 h 233"/>
                <a:gd name="T48" fmla="*/ 31 w 71"/>
                <a:gd name="T49" fmla="*/ 180 h 233"/>
                <a:gd name="T50" fmla="*/ 14 w 71"/>
                <a:gd name="T51" fmla="*/ 180 h 233"/>
                <a:gd name="T52" fmla="*/ 17 w 71"/>
                <a:gd name="T53" fmla="*/ 76 h 233"/>
                <a:gd name="T54" fmla="*/ 47 w 71"/>
                <a:gd name="T55" fmla="*/ 188 h 233"/>
                <a:gd name="T56" fmla="*/ 61 w 71"/>
                <a:gd name="T57" fmla="*/ 191 h 233"/>
                <a:gd name="T58" fmla="*/ 35 w 71"/>
                <a:gd name="T59" fmla="*/ 195 h 233"/>
                <a:gd name="T60" fmla="*/ 13 w 71"/>
                <a:gd name="T61" fmla="*/ 188 h 233"/>
                <a:gd name="T62" fmla="*/ 47 w 71"/>
                <a:gd name="T63" fmla="*/ 188 h 233"/>
                <a:gd name="T64" fmla="*/ 55 w 71"/>
                <a:gd name="T65" fmla="*/ 222 h 233"/>
                <a:gd name="T66" fmla="*/ 16 w 71"/>
                <a:gd name="T67" fmla="*/ 220 h 233"/>
                <a:gd name="T68" fmla="*/ 13 w 71"/>
                <a:gd name="T69" fmla="*/ 201 h 233"/>
                <a:gd name="T70" fmla="*/ 61 w 71"/>
                <a:gd name="T71" fmla="*/ 204 h 233"/>
                <a:gd name="T72" fmla="*/ 55 w 71"/>
                <a:gd name="T73" fmla="*/ 222 h 233"/>
                <a:gd name="T74" fmla="*/ 61 w 71"/>
                <a:gd name="T75" fmla="*/ 164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4 h 233"/>
                <a:gd name="T86" fmla="*/ 61 w 71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69"/>
                  </a:moveTo>
                  <a:cubicBezTo>
                    <a:pt x="66" y="66"/>
                    <a:pt x="63" y="64"/>
                    <a:pt x="61" y="60"/>
                  </a:cubicBezTo>
                  <a:cubicBezTo>
                    <a:pt x="50" y="40"/>
                    <a:pt x="42" y="17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1"/>
                    <a:pt x="19" y="24"/>
                    <a:pt x="16" y="38"/>
                  </a:cubicBezTo>
                  <a:cubicBezTo>
                    <a:pt x="13" y="50"/>
                    <a:pt x="11" y="65"/>
                    <a:pt x="7" y="72"/>
                  </a:cubicBezTo>
                  <a:cubicBezTo>
                    <a:pt x="15" y="125"/>
                    <a:pt x="0" y="183"/>
                    <a:pt x="7" y="224"/>
                  </a:cubicBezTo>
                  <a:cubicBezTo>
                    <a:pt x="19" y="232"/>
                    <a:pt x="44" y="233"/>
                    <a:pt x="61" y="228"/>
                  </a:cubicBezTo>
                  <a:cubicBezTo>
                    <a:pt x="71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7" y="69"/>
                  </a:cubicBezTo>
                  <a:close/>
                  <a:moveTo>
                    <a:pt x="21" y="36"/>
                  </a:moveTo>
                  <a:cubicBezTo>
                    <a:pt x="26" y="36"/>
                    <a:pt x="37" y="34"/>
                    <a:pt x="43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2" y="67"/>
                    <a:pt x="30" y="71"/>
                    <a:pt x="17" y="68"/>
                  </a:cubicBezTo>
                  <a:cubicBezTo>
                    <a:pt x="17" y="58"/>
                    <a:pt x="20" y="48"/>
                    <a:pt x="21" y="36"/>
                  </a:cubicBezTo>
                  <a:close/>
                  <a:moveTo>
                    <a:pt x="33" y="77"/>
                  </a:moveTo>
                  <a:cubicBezTo>
                    <a:pt x="36" y="75"/>
                    <a:pt x="40" y="74"/>
                    <a:pt x="44" y="74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7" y="172"/>
                  </a:cubicBezTo>
                  <a:cubicBezTo>
                    <a:pt x="31" y="138"/>
                    <a:pt x="41" y="114"/>
                    <a:pt x="33" y="77"/>
                  </a:cubicBezTo>
                  <a:close/>
                  <a:moveTo>
                    <a:pt x="17" y="76"/>
                  </a:moveTo>
                  <a:cubicBezTo>
                    <a:pt x="20" y="76"/>
                    <a:pt x="23" y="76"/>
                    <a:pt x="26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6" y="180"/>
                    <a:pt x="20" y="180"/>
                    <a:pt x="14" y="180"/>
                  </a:cubicBezTo>
                  <a:cubicBezTo>
                    <a:pt x="12" y="155"/>
                    <a:pt x="19" y="113"/>
                    <a:pt x="17" y="76"/>
                  </a:cubicBezTo>
                  <a:close/>
                  <a:moveTo>
                    <a:pt x="47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3" y="188"/>
                  </a:cubicBezTo>
                  <a:cubicBezTo>
                    <a:pt x="27" y="190"/>
                    <a:pt x="35" y="188"/>
                    <a:pt x="47" y="188"/>
                  </a:cubicBezTo>
                  <a:close/>
                  <a:moveTo>
                    <a:pt x="55" y="222"/>
                  </a:moveTo>
                  <a:cubicBezTo>
                    <a:pt x="43" y="224"/>
                    <a:pt x="31" y="222"/>
                    <a:pt x="16" y="220"/>
                  </a:cubicBezTo>
                  <a:cubicBezTo>
                    <a:pt x="13" y="215"/>
                    <a:pt x="15" y="206"/>
                    <a:pt x="13" y="201"/>
                  </a:cubicBezTo>
                  <a:cubicBezTo>
                    <a:pt x="33" y="201"/>
                    <a:pt x="41" y="204"/>
                    <a:pt x="61" y="204"/>
                  </a:cubicBezTo>
                  <a:cubicBezTo>
                    <a:pt x="62" y="213"/>
                    <a:pt x="59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50" y="176"/>
                    <a:pt x="53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7" y="72"/>
                  </a:cubicBezTo>
                  <a:cubicBezTo>
                    <a:pt x="58" y="72"/>
                    <a:pt x="59" y="73"/>
                    <a:pt x="60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80"/>
            <p:cNvSpPr>
              <a:spLocks/>
            </p:cNvSpPr>
            <p:nvPr/>
          </p:nvSpPr>
          <p:spPr bwMode="auto">
            <a:xfrm>
              <a:off x="2245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9 w 221"/>
                <a:gd name="T3" fmla="*/ 308 h 316"/>
                <a:gd name="T4" fmla="*/ 135 w 221"/>
                <a:gd name="T5" fmla="*/ 273 h 316"/>
                <a:gd name="T6" fmla="*/ 195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2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8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100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4 w 221"/>
                <a:gd name="T51" fmla="*/ 155 h 316"/>
                <a:gd name="T52" fmla="*/ 187 w 221"/>
                <a:gd name="T53" fmla="*/ 158 h 316"/>
                <a:gd name="T54" fmla="*/ 203 w 221"/>
                <a:gd name="T55" fmla="*/ 175 h 316"/>
                <a:gd name="T56" fmla="*/ 193 w 221"/>
                <a:gd name="T57" fmla="*/ 209 h 316"/>
                <a:gd name="T58" fmla="*/ 174 w 221"/>
                <a:gd name="T59" fmla="*/ 210 h 316"/>
                <a:gd name="T60" fmla="*/ 191 w 221"/>
                <a:gd name="T61" fmla="*/ 225 h 316"/>
                <a:gd name="T62" fmla="*/ 141 w 221"/>
                <a:gd name="T63" fmla="*/ 266 h 316"/>
                <a:gd name="T64" fmla="*/ 129 w 221"/>
                <a:gd name="T65" fmla="*/ 262 h 316"/>
                <a:gd name="T66" fmla="*/ 110 w 221"/>
                <a:gd name="T67" fmla="*/ 294 h 316"/>
                <a:gd name="T68" fmla="*/ 71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7" y="298"/>
                    <a:pt x="70" y="306"/>
                    <a:pt x="79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6"/>
                    <a:pt x="188" y="93"/>
                  </a:cubicBezTo>
                  <a:cubicBezTo>
                    <a:pt x="180" y="87"/>
                    <a:pt x="170" y="88"/>
                    <a:pt x="162" y="84"/>
                  </a:cubicBezTo>
                  <a:cubicBezTo>
                    <a:pt x="177" y="55"/>
                    <a:pt x="158" y="23"/>
                    <a:pt x="123" y="27"/>
                  </a:cubicBezTo>
                  <a:cubicBezTo>
                    <a:pt x="113" y="20"/>
                    <a:pt x="110" y="5"/>
                    <a:pt x="97" y="0"/>
                  </a:cubicBezTo>
                  <a:cubicBezTo>
                    <a:pt x="89" y="6"/>
                    <a:pt x="96" y="20"/>
                    <a:pt x="89" y="29"/>
                  </a:cubicBezTo>
                  <a:cubicBezTo>
                    <a:pt x="68" y="17"/>
                    <a:pt x="32" y="26"/>
                    <a:pt x="38" y="55"/>
                  </a:cubicBezTo>
                  <a:cubicBezTo>
                    <a:pt x="27" y="48"/>
                    <a:pt x="10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5"/>
                    <a:pt x="4" y="61"/>
                    <a:pt x="5" y="58"/>
                  </a:cubicBezTo>
                  <a:cubicBezTo>
                    <a:pt x="20" y="51"/>
                    <a:pt x="36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3" y="31"/>
                    <a:pt x="93" y="43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20"/>
                    <a:pt x="113" y="33"/>
                    <a:pt x="122" y="39"/>
                  </a:cubicBezTo>
                  <a:cubicBezTo>
                    <a:pt x="135" y="36"/>
                    <a:pt x="147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2" y="150"/>
                    <a:pt x="175" y="150"/>
                    <a:pt x="174" y="155"/>
                  </a:cubicBezTo>
                  <a:cubicBezTo>
                    <a:pt x="176" y="161"/>
                    <a:pt x="180" y="157"/>
                    <a:pt x="187" y="158"/>
                  </a:cubicBezTo>
                  <a:cubicBezTo>
                    <a:pt x="192" y="162"/>
                    <a:pt x="200" y="165"/>
                    <a:pt x="203" y="175"/>
                  </a:cubicBezTo>
                  <a:cubicBezTo>
                    <a:pt x="205" y="186"/>
                    <a:pt x="201" y="204"/>
                    <a:pt x="193" y="209"/>
                  </a:cubicBezTo>
                  <a:cubicBezTo>
                    <a:pt x="187" y="213"/>
                    <a:pt x="182" y="209"/>
                    <a:pt x="174" y="210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7"/>
                    <a:pt x="170" y="278"/>
                    <a:pt x="141" y="266"/>
                  </a:cubicBezTo>
                  <a:cubicBezTo>
                    <a:pt x="137" y="265"/>
                    <a:pt x="134" y="261"/>
                    <a:pt x="129" y="262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1" y="293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81"/>
            <p:cNvSpPr>
              <a:spLocks/>
            </p:cNvSpPr>
            <p:nvPr/>
          </p:nvSpPr>
          <p:spPr bwMode="auto">
            <a:xfrm>
              <a:off x="224599" y="1502774"/>
              <a:ext cx="63264" cy="58398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5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5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82"/>
            <p:cNvSpPr>
              <a:spLocks/>
            </p:cNvSpPr>
            <p:nvPr/>
          </p:nvSpPr>
          <p:spPr bwMode="auto">
            <a:xfrm>
              <a:off x="2245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3"/>
            <p:cNvSpPr>
              <a:spLocks/>
            </p:cNvSpPr>
            <p:nvPr/>
          </p:nvSpPr>
          <p:spPr bwMode="auto">
            <a:xfrm>
              <a:off x="2245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84"/>
            <p:cNvSpPr>
              <a:spLocks/>
            </p:cNvSpPr>
            <p:nvPr/>
          </p:nvSpPr>
          <p:spPr bwMode="auto">
            <a:xfrm>
              <a:off x="4769885" y="1252152"/>
              <a:ext cx="530446" cy="97329"/>
            </a:xfrm>
            <a:custGeom>
              <a:avLst/>
              <a:gdLst>
                <a:gd name="T0" fmla="*/ 41 w 142"/>
                <a:gd name="T1" fmla="*/ 7 h 26"/>
                <a:gd name="T2" fmla="*/ 76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8 w 142"/>
                <a:gd name="T15" fmla="*/ 8 h 26"/>
                <a:gd name="T16" fmla="*/ 41 w 142"/>
                <a:gd name="T17" fmla="*/ 0 h 26"/>
                <a:gd name="T18" fmla="*/ 16 w 142"/>
                <a:gd name="T19" fmla="*/ 12 h 26"/>
                <a:gd name="T20" fmla="*/ 0 w 142"/>
                <a:gd name="T21" fmla="*/ 8 h 26"/>
                <a:gd name="T22" fmla="*/ 41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1" y="7"/>
                  </a:moveTo>
                  <a:cubicBezTo>
                    <a:pt x="47" y="17"/>
                    <a:pt x="66" y="17"/>
                    <a:pt x="76" y="10"/>
                  </a:cubicBezTo>
                  <a:cubicBezTo>
                    <a:pt x="85" y="23"/>
                    <a:pt x="100" y="18"/>
                    <a:pt x="112" y="13"/>
                  </a:cubicBezTo>
                  <a:cubicBezTo>
                    <a:pt x="119" y="20"/>
                    <a:pt x="139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9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8" y="8"/>
                  </a:cubicBezTo>
                  <a:cubicBezTo>
                    <a:pt x="50" y="7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0"/>
                    <a:pt x="5" y="5"/>
                    <a:pt x="0" y="8"/>
                  </a:cubicBezTo>
                  <a:cubicBezTo>
                    <a:pt x="9" y="26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5"/>
            <p:cNvSpPr>
              <a:spLocks/>
            </p:cNvSpPr>
            <p:nvPr/>
          </p:nvSpPr>
          <p:spPr bwMode="auto">
            <a:xfrm>
              <a:off x="974036" y="1184021"/>
              <a:ext cx="94897" cy="160594"/>
            </a:xfrm>
            <a:custGeom>
              <a:avLst/>
              <a:gdLst>
                <a:gd name="T0" fmla="*/ 15 w 25"/>
                <a:gd name="T1" fmla="*/ 43 h 43"/>
                <a:gd name="T2" fmla="*/ 15 w 25"/>
                <a:gd name="T3" fmla="*/ 17 h 43"/>
                <a:gd name="T4" fmla="*/ 19 w 25"/>
                <a:gd name="T5" fmla="*/ 0 h 43"/>
                <a:gd name="T6" fmla="*/ 15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5" y="43"/>
                  </a:moveTo>
                  <a:cubicBezTo>
                    <a:pt x="15" y="34"/>
                    <a:pt x="14" y="29"/>
                    <a:pt x="15" y="17"/>
                  </a:cubicBezTo>
                  <a:cubicBezTo>
                    <a:pt x="18" y="13"/>
                    <a:pt x="25" y="5"/>
                    <a:pt x="19" y="0"/>
                  </a:cubicBezTo>
                  <a:cubicBezTo>
                    <a:pt x="12" y="4"/>
                    <a:pt x="0" y="37"/>
                    <a:pt x="1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6"/>
            <p:cNvSpPr>
              <a:spLocks/>
            </p:cNvSpPr>
            <p:nvPr/>
          </p:nvSpPr>
          <p:spPr bwMode="auto">
            <a:xfrm>
              <a:off x="937538" y="1198621"/>
              <a:ext cx="60832" cy="126528"/>
            </a:xfrm>
            <a:custGeom>
              <a:avLst/>
              <a:gdLst>
                <a:gd name="T0" fmla="*/ 13 w 16"/>
                <a:gd name="T1" fmla="*/ 3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3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7"/>
                    <a:pt x="4" y="34"/>
                    <a:pt x="16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7"/>
            <p:cNvSpPr>
              <a:spLocks/>
            </p:cNvSpPr>
            <p:nvPr/>
          </p:nvSpPr>
          <p:spPr bwMode="auto">
            <a:xfrm>
              <a:off x="4777186" y="1393279"/>
              <a:ext cx="474482" cy="77864"/>
            </a:xfrm>
            <a:custGeom>
              <a:avLst/>
              <a:gdLst>
                <a:gd name="T0" fmla="*/ 109 w 127"/>
                <a:gd name="T1" fmla="*/ 13 h 21"/>
                <a:gd name="T2" fmla="*/ 96 w 127"/>
                <a:gd name="T3" fmla="*/ 4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0 h 21"/>
                <a:gd name="T12" fmla="*/ 39 w 127"/>
                <a:gd name="T13" fmla="*/ 8 h 21"/>
                <a:gd name="T14" fmla="*/ 70 w 127"/>
                <a:gd name="T15" fmla="*/ 12 h 21"/>
                <a:gd name="T16" fmla="*/ 81 w 127"/>
                <a:gd name="T17" fmla="*/ 16 h 21"/>
                <a:gd name="T18" fmla="*/ 96 w 127"/>
                <a:gd name="T19" fmla="*/ 13 h 21"/>
                <a:gd name="T20" fmla="*/ 108 w 127"/>
                <a:gd name="T21" fmla="*/ 20 h 21"/>
                <a:gd name="T22" fmla="*/ 127 w 127"/>
                <a:gd name="T23" fmla="*/ 6 h 21"/>
                <a:gd name="T24" fmla="*/ 109 w 127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3"/>
                  </a:moveTo>
                  <a:cubicBezTo>
                    <a:pt x="104" y="10"/>
                    <a:pt x="101" y="7"/>
                    <a:pt x="96" y="4"/>
                  </a:cubicBezTo>
                  <a:cubicBezTo>
                    <a:pt x="84" y="16"/>
                    <a:pt x="71" y="0"/>
                    <a:pt x="54" y="9"/>
                  </a:cubicBezTo>
                  <a:cubicBezTo>
                    <a:pt x="48" y="7"/>
                    <a:pt x="45" y="1"/>
                    <a:pt x="39" y="0"/>
                  </a:cubicBezTo>
                  <a:cubicBezTo>
                    <a:pt x="33" y="5"/>
                    <a:pt x="27" y="9"/>
                    <a:pt x="18" y="11"/>
                  </a:cubicBezTo>
                  <a:cubicBezTo>
                    <a:pt x="11" y="8"/>
                    <a:pt x="9" y="1"/>
                    <a:pt x="0" y="0"/>
                  </a:cubicBezTo>
                  <a:cubicBezTo>
                    <a:pt x="4" y="19"/>
                    <a:pt x="28" y="21"/>
                    <a:pt x="39" y="8"/>
                  </a:cubicBezTo>
                  <a:cubicBezTo>
                    <a:pt x="47" y="21"/>
                    <a:pt x="59" y="12"/>
                    <a:pt x="70" y="12"/>
                  </a:cubicBezTo>
                  <a:cubicBezTo>
                    <a:pt x="73" y="12"/>
                    <a:pt x="77" y="16"/>
                    <a:pt x="81" y="16"/>
                  </a:cubicBezTo>
                  <a:cubicBezTo>
                    <a:pt x="88" y="17"/>
                    <a:pt x="91" y="13"/>
                    <a:pt x="96" y="13"/>
                  </a:cubicBezTo>
                  <a:cubicBezTo>
                    <a:pt x="99" y="16"/>
                    <a:pt x="104" y="18"/>
                    <a:pt x="108" y="20"/>
                  </a:cubicBezTo>
                  <a:cubicBezTo>
                    <a:pt x="114" y="15"/>
                    <a:pt x="125" y="15"/>
                    <a:pt x="127" y="6"/>
                  </a:cubicBezTo>
                  <a:cubicBezTo>
                    <a:pt x="123" y="3"/>
                    <a:pt x="115" y="11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8"/>
            <p:cNvSpPr>
              <a:spLocks/>
            </p:cNvSpPr>
            <p:nvPr/>
          </p:nvSpPr>
          <p:spPr bwMode="auto">
            <a:xfrm>
              <a:off x="1915700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4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9"/>
            <p:cNvSpPr>
              <a:spLocks/>
            </p:cNvSpPr>
            <p:nvPr/>
          </p:nvSpPr>
          <p:spPr bwMode="auto">
            <a:xfrm>
              <a:off x="4755286" y="1512507"/>
              <a:ext cx="489081" cy="111929"/>
            </a:xfrm>
            <a:custGeom>
              <a:avLst/>
              <a:gdLst>
                <a:gd name="T0" fmla="*/ 35 w 131"/>
                <a:gd name="T1" fmla="*/ 11 h 30"/>
                <a:gd name="T2" fmla="*/ 64 w 131"/>
                <a:gd name="T3" fmla="*/ 14 h 30"/>
                <a:gd name="T4" fmla="*/ 98 w 131"/>
                <a:gd name="T5" fmla="*/ 17 h 30"/>
                <a:gd name="T6" fmla="*/ 131 w 131"/>
                <a:gd name="T7" fmla="*/ 15 h 30"/>
                <a:gd name="T8" fmla="*/ 115 w 131"/>
                <a:gd name="T9" fmla="*/ 19 h 30"/>
                <a:gd name="T10" fmla="*/ 101 w 131"/>
                <a:gd name="T11" fmla="*/ 10 h 30"/>
                <a:gd name="T12" fmla="*/ 81 w 131"/>
                <a:gd name="T13" fmla="*/ 15 h 30"/>
                <a:gd name="T14" fmla="*/ 49 w 131"/>
                <a:gd name="T15" fmla="*/ 12 h 30"/>
                <a:gd name="T16" fmla="*/ 34 w 131"/>
                <a:gd name="T17" fmla="*/ 4 h 30"/>
                <a:gd name="T18" fmla="*/ 18 w 131"/>
                <a:gd name="T19" fmla="*/ 11 h 30"/>
                <a:gd name="T20" fmla="*/ 0 w 131"/>
                <a:gd name="T21" fmla="*/ 5 h 30"/>
                <a:gd name="T22" fmla="*/ 35 w 131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1"/>
                  </a:moveTo>
                  <a:cubicBezTo>
                    <a:pt x="42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6" y="28"/>
                    <a:pt x="127" y="30"/>
                    <a:pt x="131" y="15"/>
                  </a:cubicBezTo>
                  <a:cubicBezTo>
                    <a:pt x="125" y="13"/>
                    <a:pt x="122" y="20"/>
                    <a:pt x="115" y="19"/>
                  </a:cubicBezTo>
                  <a:cubicBezTo>
                    <a:pt x="110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3" y="10"/>
                    <a:pt x="41" y="4"/>
                    <a:pt x="34" y="4"/>
                  </a:cubicBezTo>
                  <a:cubicBezTo>
                    <a:pt x="27" y="5"/>
                    <a:pt x="26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90"/>
            <p:cNvSpPr>
              <a:spLocks noEditPoints="1"/>
            </p:cNvSpPr>
            <p:nvPr/>
          </p:nvSpPr>
          <p:spPr bwMode="auto">
            <a:xfrm>
              <a:off x="321929" y="1427345"/>
              <a:ext cx="141128" cy="226292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4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5 h 61"/>
                <a:gd name="T20" fmla="*/ 21 w 38"/>
                <a:gd name="T21" fmla="*/ 38 h 61"/>
                <a:gd name="T22" fmla="*/ 11 w 38"/>
                <a:gd name="T23" fmla="*/ 48 h 61"/>
                <a:gd name="T24" fmla="*/ 9 w 38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4"/>
                    <a:pt x="6" y="40"/>
                    <a:pt x="0" y="54"/>
                  </a:cubicBezTo>
                  <a:cubicBezTo>
                    <a:pt x="12" y="61"/>
                    <a:pt x="38" y="42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5"/>
                    <a:pt x="24" y="17"/>
                  </a:cubicBezTo>
                  <a:cubicBezTo>
                    <a:pt x="22" y="23"/>
                    <a:pt x="17" y="27"/>
                    <a:pt x="11" y="28"/>
                  </a:cubicBezTo>
                  <a:cubicBezTo>
                    <a:pt x="10" y="21"/>
                    <a:pt x="12" y="19"/>
                    <a:pt x="12" y="13"/>
                  </a:cubicBezTo>
                  <a:close/>
                  <a:moveTo>
                    <a:pt x="9" y="35"/>
                  </a:moveTo>
                  <a:cubicBezTo>
                    <a:pt x="16" y="36"/>
                    <a:pt x="18" y="34"/>
                    <a:pt x="21" y="38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433858" y="1429777"/>
              <a:ext cx="111929" cy="201959"/>
            </a:xfrm>
            <a:custGeom>
              <a:avLst/>
              <a:gdLst>
                <a:gd name="T0" fmla="*/ 5 w 30"/>
                <a:gd name="T1" fmla="*/ 54 h 54"/>
                <a:gd name="T2" fmla="*/ 9 w 30"/>
                <a:gd name="T3" fmla="*/ 35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2 h 54"/>
                <a:gd name="T12" fmla="*/ 4 w 30"/>
                <a:gd name="T13" fmla="*/ 30 h 54"/>
                <a:gd name="T14" fmla="*/ 5 w 30"/>
                <a:gd name="T15" fmla="*/ 54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4"/>
                  </a:moveTo>
                  <a:cubicBezTo>
                    <a:pt x="9" y="50"/>
                    <a:pt x="9" y="41"/>
                    <a:pt x="9" y="35"/>
                  </a:cubicBezTo>
                  <a:cubicBezTo>
                    <a:pt x="12" y="34"/>
                    <a:pt x="15" y="32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6"/>
                    <a:pt x="20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50"/>
                    <a:pt x="5" y="54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8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92"/>
            <p:cNvSpPr>
              <a:spLocks/>
            </p:cNvSpPr>
            <p:nvPr/>
          </p:nvSpPr>
          <p:spPr bwMode="auto">
            <a:xfrm>
              <a:off x="630951" y="1454109"/>
              <a:ext cx="116795" cy="182493"/>
            </a:xfrm>
            <a:custGeom>
              <a:avLst/>
              <a:gdLst>
                <a:gd name="T0" fmla="*/ 1 w 31"/>
                <a:gd name="T1" fmla="*/ 34 h 49"/>
                <a:gd name="T2" fmla="*/ 8 w 31"/>
                <a:gd name="T3" fmla="*/ 49 h 49"/>
                <a:gd name="T4" fmla="*/ 8 w 31"/>
                <a:gd name="T5" fmla="*/ 24 h 49"/>
                <a:gd name="T6" fmla="*/ 30 w 31"/>
                <a:gd name="T7" fmla="*/ 42 h 49"/>
                <a:gd name="T8" fmla="*/ 17 w 31"/>
                <a:gd name="T9" fmla="*/ 21 h 49"/>
                <a:gd name="T10" fmla="*/ 30 w 31"/>
                <a:gd name="T11" fmla="*/ 5 h 49"/>
                <a:gd name="T12" fmla="*/ 6 w 31"/>
                <a:gd name="T13" fmla="*/ 20 h 49"/>
                <a:gd name="T14" fmla="*/ 6 w 31"/>
                <a:gd name="T15" fmla="*/ 0 h 49"/>
                <a:gd name="T16" fmla="*/ 1 w 31"/>
                <a:gd name="T17" fmla="*/ 0 h 49"/>
                <a:gd name="T18" fmla="*/ 1 w 31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1" y="34"/>
                  </a:moveTo>
                  <a:cubicBezTo>
                    <a:pt x="2" y="40"/>
                    <a:pt x="1" y="48"/>
                    <a:pt x="8" y="49"/>
                  </a:cubicBezTo>
                  <a:cubicBezTo>
                    <a:pt x="10" y="44"/>
                    <a:pt x="6" y="33"/>
                    <a:pt x="8" y="24"/>
                  </a:cubicBezTo>
                  <a:cubicBezTo>
                    <a:pt x="16" y="30"/>
                    <a:pt x="19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3" y="17"/>
                    <a:pt x="31" y="15"/>
                    <a:pt x="30" y="5"/>
                  </a:cubicBezTo>
                  <a:cubicBezTo>
                    <a:pt x="19" y="6"/>
                    <a:pt x="17" y="17"/>
                    <a:pt x="6" y="20"/>
                  </a:cubicBezTo>
                  <a:cubicBezTo>
                    <a:pt x="10" y="15"/>
                    <a:pt x="5" y="8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93"/>
            <p:cNvSpPr>
              <a:spLocks/>
            </p:cNvSpPr>
            <p:nvPr/>
          </p:nvSpPr>
          <p:spPr bwMode="auto">
            <a:xfrm>
              <a:off x="523888" y="1434644"/>
              <a:ext cx="90031" cy="189792"/>
            </a:xfrm>
            <a:custGeom>
              <a:avLst/>
              <a:gdLst>
                <a:gd name="T0" fmla="*/ 22 w 24"/>
                <a:gd name="T1" fmla="*/ 39 h 51"/>
                <a:gd name="T2" fmla="*/ 24 w 24"/>
                <a:gd name="T3" fmla="*/ 17 h 51"/>
                <a:gd name="T4" fmla="*/ 3 w 24"/>
                <a:gd name="T5" fmla="*/ 33 h 51"/>
                <a:gd name="T6" fmla="*/ 22 w 24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1">
                  <a:moveTo>
                    <a:pt x="22" y="39"/>
                  </a:moveTo>
                  <a:cubicBezTo>
                    <a:pt x="1" y="41"/>
                    <a:pt x="10" y="11"/>
                    <a:pt x="24" y="17"/>
                  </a:cubicBezTo>
                  <a:cubicBezTo>
                    <a:pt x="16" y="0"/>
                    <a:pt x="0" y="19"/>
                    <a:pt x="3" y="33"/>
                  </a:cubicBezTo>
                  <a:cubicBezTo>
                    <a:pt x="4" y="42"/>
                    <a:pt x="17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94"/>
            <p:cNvSpPr>
              <a:spLocks noEditPoints="1"/>
            </p:cNvSpPr>
            <p:nvPr/>
          </p:nvSpPr>
          <p:spPr bwMode="auto">
            <a:xfrm>
              <a:off x="3524068" y="1595237"/>
              <a:ext cx="846766" cy="245757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2 h 66"/>
                <a:gd name="T4" fmla="*/ 25 w 227"/>
                <a:gd name="T5" fmla="*/ 0 h 66"/>
                <a:gd name="T6" fmla="*/ 108 w 227"/>
                <a:gd name="T7" fmla="*/ 60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4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5 h 66"/>
                <a:gd name="T30" fmla="*/ 159 w 227"/>
                <a:gd name="T31" fmla="*/ 53 h 66"/>
                <a:gd name="T32" fmla="*/ 181 w 227"/>
                <a:gd name="T33" fmla="*/ 44 h 66"/>
                <a:gd name="T34" fmla="*/ 153 w 227"/>
                <a:gd name="T35" fmla="*/ 12 h 66"/>
                <a:gd name="T36" fmla="*/ 178 w 227"/>
                <a:gd name="T37" fmla="*/ 24 h 66"/>
                <a:gd name="T38" fmla="*/ 153 w 227"/>
                <a:gd name="T39" fmla="*/ 12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5 h 66"/>
                <a:gd name="T48" fmla="*/ 151 w 227"/>
                <a:gd name="T49" fmla="*/ 54 h 66"/>
                <a:gd name="T50" fmla="*/ 123 w 227"/>
                <a:gd name="T51" fmla="*/ 38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5 h 66"/>
                <a:gd name="T66" fmla="*/ 94 w 227"/>
                <a:gd name="T67" fmla="*/ 33 h 66"/>
                <a:gd name="T68" fmla="*/ 116 w 227"/>
                <a:gd name="T69" fmla="*/ 45 h 66"/>
                <a:gd name="T70" fmla="*/ 91 w 227"/>
                <a:gd name="T71" fmla="*/ 54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2 h 66"/>
                <a:gd name="T82" fmla="*/ 61 w 227"/>
                <a:gd name="T83" fmla="*/ 23 h 66"/>
                <a:gd name="T84" fmla="*/ 46 w 227"/>
                <a:gd name="T85" fmla="*/ 12 h 66"/>
                <a:gd name="T86" fmla="*/ 40 w 227"/>
                <a:gd name="T87" fmla="*/ 12 h 66"/>
                <a:gd name="T88" fmla="*/ 25 w 227"/>
                <a:gd name="T89" fmla="*/ 20 h 66"/>
                <a:gd name="T90" fmla="*/ 24 w 227"/>
                <a:gd name="T91" fmla="*/ 52 h 66"/>
                <a:gd name="T92" fmla="*/ 11 w 227"/>
                <a:gd name="T93" fmla="*/ 39 h 66"/>
                <a:gd name="T94" fmla="*/ 24 w 227"/>
                <a:gd name="T95" fmla="*/ 52 h 66"/>
                <a:gd name="T96" fmla="*/ 33 w 227"/>
                <a:gd name="T97" fmla="*/ 27 h 66"/>
                <a:gd name="T98" fmla="*/ 17 w 227"/>
                <a:gd name="T99" fmla="*/ 33 h 66"/>
                <a:gd name="T100" fmla="*/ 35 w 227"/>
                <a:gd name="T101" fmla="*/ 41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60"/>
                  </a:moveTo>
                  <a:cubicBezTo>
                    <a:pt x="150" y="59"/>
                    <a:pt x="189" y="65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8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1"/>
                    <a:pt x="57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6"/>
                    <a:pt x="61" y="43"/>
                  </a:cubicBezTo>
                  <a:cubicBezTo>
                    <a:pt x="72" y="44"/>
                    <a:pt x="75" y="45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4"/>
                  </a:moveTo>
                  <a:cubicBezTo>
                    <a:pt x="193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9" y="46"/>
                  </a:cubicBezTo>
                  <a:cubicBezTo>
                    <a:pt x="214" y="54"/>
                    <a:pt x="199" y="50"/>
                    <a:pt x="191" y="54"/>
                  </a:cubicBezTo>
                  <a:close/>
                  <a:moveTo>
                    <a:pt x="213" y="30"/>
                  </a:moveTo>
                  <a:cubicBezTo>
                    <a:pt x="213" y="34"/>
                    <a:pt x="213" y="36"/>
                    <a:pt x="216" y="36"/>
                  </a:cubicBezTo>
                  <a:cubicBezTo>
                    <a:pt x="203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5"/>
                  </a:moveTo>
                  <a:cubicBezTo>
                    <a:pt x="202" y="23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7" y="8"/>
                    <a:pt x="207" y="8"/>
                    <a:pt x="209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3"/>
                  </a:cubicBezTo>
                  <a:cubicBezTo>
                    <a:pt x="158" y="50"/>
                    <a:pt x="155" y="45"/>
                    <a:pt x="157" y="43"/>
                  </a:cubicBezTo>
                  <a:cubicBezTo>
                    <a:pt x="163" y="45"/>
                    <a:pt x="176" y="46"/>
                    <a:pt x="181" y="44"/>
                  </a:cubicBezTo>
                  <a:cubicBezTo>
                    <a:pt x="186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8"/>
                  </a:cubicBezTo>
                  <a:cubicBezTo>
                    <a:pt x="160" y="38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3"/>
                    <a:pt x="135" y="53"/>
                    <a:pt x="123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50" y="48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2"/>
                    <a:pt x="131" y="35"/>
                    <a:pt x="123" y="38"/>
                  </a:cubicBezTo>
                  <a:cubicBezTo>
                    <a:pt x="123" y="36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7"/>
                  </a:moveTo>
                  <a:cubicBezTo>
                    <a:pt x="129" y="14"/>
                    <a:pt x="136" y="14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4"/>
                    <a:pt x="124" y="26"/>
                  </a:cubicBezTo>
                  <a:cubicBezTo>
                    <a:pt x="121" y="26"/>
                    <a:pt x="124" y="20"/>
                    <a:pt x="123" y="17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3"/>
                    <a:pt x="116" y="25"/>
                  </a:cubicBezTo>
                  <a:cubicBezTo>
                    <a:pt x="112" y="28"/>
                    <a:pt x="102" y="25"/>
                    <a:pt x="95" y="26"/>
                  </a:cubicBezTo>
                  <a:cubicBezTo>
                    <a:pt x="96" y="20"/>
                    <a:pt x="96" y="21"/>
                    <a:pt x="97" y="16"/>
                  </a:cubicBezTo>
                  <a:close/>
                  <a:moveTo>
                    <a:pt x="94" y="33"/>
                  </a:moveTo>
                  <a:cubicBezTo>
                    <a:pt x="101" y="34"/>
                    <a:pt x="111" y="31"/>
                    <a:pt x="116" y="35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5"/>
                    <a:pt x="94" y="33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100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2"/>
                    <a:pt x="83" y="14"/>
                    <a:pt x="90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80" y="23"/>
                    <a:pt x="77" y="26"/>
                    <a:pt x="69" y="24"/>
                  </a:cubicBezTo>
                  <a:cubicBezTo>
                    <a:pt x="68" y="18"/>
                    <a:pt x="73" y="19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4"/>
                    <a:pt x="71" y="35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2"/>
                  </a:moveTo>
                  <a:cubicBezTo>
                    <a:pt x="52" y="12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2"/>
                    <a:pt x="44" y="21"/>
                  </a:cubicBezTo>
                  <a:cubicBezTo>
                    <a:pt x="45" y="18"/>
                    <a:pt x="46" y="16"/>
                    <a:pt x="46" y="12"/>
                  </a:cubicBezTo>
                  <a:close/>
                  <a:moveTo>
                    <a:pt x="28" y="10"/>
                  </a:moveTo>
                  <a:cubicBezTo>
                    <a:pt x="32" y="10"/>
                    <a:pt x="35" y="12"/>
                    <a:pt x="40" y="12"/>
                  </a:cubicBezTo>
                  <a:cubicBezTo>
                    <a:pt x="39" y="14"/>
                    <a:pt x="38" y="17"/>
                    <a:pt x="37" y="20"/>
                  </a:cubicBezTo>
                  <a:cubicBezTo>
                    <a:pt x="33" y="21"/>
                    <a:pt x="25" y="18"/>
                    <a:pt x="25" y="20"/>
                  </a:cubicBezTo>
                  <a:cubicBezTo>
                    <a:pt x="22" y="17"/>
                    <a:pt x="28" y="13"/>
                    <a:pt x="28" y="10"/>
                  </a:cubicBezTo>
                  <a:close/>
                  <a:moveTo>
                    <a:pt x="24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8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4" y="47"/>
                    <a:pt x="24" y="52"/>
                  </a:cubicBezTo>
                  <a:close/>
                  <a:moveTo>
                    <a:pt x="17" y="33"/>
                  </a:moveTo>
                  <a:cubicBezTo>
                    <a:pt x="14" y="24"/>
                    <a:pt x="24" y="23"/>
                    <a:pt x="33" y="27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6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4"/>
                    <a:pt x="37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2811131" y="1561172"/>
              <a:ext cx="214125" cy="245757"/>
            </a:xfrm>
            <a:custGeom>
              <a:avLst/>
              <a:gdLst>
                <a:gd name="T0" fmla="*/ 50 w 57"/>
                <a:gd name="T1" fmla="*/ 45 h 66"/>
                <a:gd name="T2" fmla="*/ 57 w 57"/>
                <a:gd name="T3" fmla="*/ 16 h 66"/>
                <a:gd name="T4" fmla="*/ 19 w 57"/>
                <a:gd name="T5" fmla="*/ 34 h 66"/>
                <a:gd name="T6" fmla="*/ 0 w 57"/>
                <a:gd name="T7" fmla="*/ 50 h 66"/>
                <a:gd name="T8" fmla="*/ 50 w 57"/>
                <a:gd name="T9" fmla="*/ 45 h 66"/>
                <a:gd name="T10" fmla="*/ 26 w 57"/>
                <a:gd name="T11" fmla="*/ 37 h 66"/>
                <a:gd name="T12" fmla="*/ 31 w 57"/>
                <a:gd name="T13" fmla="*/ 22 h 66"/>
                <a:gd name="T14" fmla="*/ 42 w 57"/>
                <a:gd name="T15" fmla="*/ 19 h 66"/>
                <a:gd name="T16" fmla="*/ 42 w 57"/>
                <a:gd name="T17" fmla="*/ 15 h 66"/>
                <a:gd name="T18" fmla="*/ 49 w 57"/>
                <a:gd name="T19" fmla="*/ 18 h 66"/>
                <a:gd name="T20" fmla="*/ 45 w 57"/>
                <a:gd name="T21" fmla="*/ 41 h 66"/>
                <a:gd name="T22" fmla="*/ 7 w 57"/>
                <a:gd name="T23" fmla="*/ 49 h 66"/>
                <a:gd name="T24" fmla="*/ 26 w 57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6">
                  <a:moveTo>
                    <a:pt x="50" y="45"/>
                  </a:moveTo>
                  <a:cubicBezTo>
                    <a:pt x="52" y="33"/>
                    <a:pt x="53" y="27"/>
                    <a:pt x="57" y="16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6"/>
                    <a:pt x="37" y="52"/>
                    <a:pt x="50" y="45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7"/>
                    <a:pt x="42" y="15"/>
                  </a:cubicBezTo>
                  <a:cubicBezTo>
                    <a:pt x="45" y="15"/>
                    <a:pt x="46" y="18"/>
                    <a:pt x="49" y="18"/>
                  </a:cubicBezTo>
                  <a:cubicBezTo>
                    <a:pt x="46" y="24"/>
                    <a:pt x="46" y="33"/>
                    <a:pt x="45" y="41"/>
                  </a:cubicBezTo>
                  <a:cubicBezTo>
                    <a:pt x="33" y="45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6"/>
            <p:cNvSpPr>
              <a:spLocks/>
            </p:cNvSpPr>
            <p:nvPr/>
          </p:nvSpPr>
          <p:spPr bwMode="auto">
            <a:xfrm>
              <a:off x="4760152" y="1643902"/>
              <a:ext cx="489081" cy="99763"/>
            </a:xfrm>
            <a:custGeom>
              <a:avLst/>
              <a:gdLst>
                <a:gd name="T0" fmla="*/ 101 w 131"/>
                <a:gd name="T1" fmla="*/ 8 h 27"/>
                <a:gd name="T2" fmla="*/ 80 w 131"/>
                <a:gd name="T3" fmla="*/ 16 h 27"/>
                <a:gd name="T4" fmla="*/ 45 w 131"/>
                <a:gd name="T5" fmla="*/ 12 h 27"/>
                <a:gd name="T6" fmla="*/ 34 w 131"/>
                <a:gd name="T7" fmla="*/ 2 h 27"/>
                <a:gd name="T8" fmla="*/ 16 w 131"/>
                <a:gd name="T9" fmla="*/ 11 h 27"/>
                <a:gd name="T10" fmla="*/ 0 w 131"/>
                <a:gd name="T11" fmla="*/ 0 h 27"/>
                <a:gd name="T12" fmla="*/ 14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7 w 131"/>
                <a:gd name="T19" fmla="*/ 15 h 27"/>
                <a:gd name="T20" fmla="*/ 131 w 131"/>
                <a:gd name="T21" fmla="*/ 14 h 27"/>
                <a:gd name="T22" fmla="*/ 101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8"/>
                  </a:moveTo>
                  <a:cubicBezTo>
                    <a:pt x="93" y="10"/>
                    <a:pt x="89" y="15"/>
                    <a:pt x="80" y="16"/>
                  </a:cubicBezTo>
                  <a:cubicBezTo>
                    <a:pt x="72" y="6"/>
                    <a:pt x="58" y="9"/>
                    <a:pt x="45" y="12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0" y="0"/>
                  </a:cubicBezTo>
                  <a:cubicBezTo>
                    <a:pt x="0" y="7"/>
                    <a:pt x="6" y="17"/>
                    <a:pt x="14" y="18"/>
                  </a:cubicBezTo>
                  <a:cubicBezTo>
                    <a:pt x="22" y="19"/>
                    <a:pt x="25" y="12"/>
                    <a:pt x="33" y="10"/>
                  </a:cubicBezTo>
                  <a:cubicBezTo>
                    <a:pt x="38" y="23"/>
                    <a:pt x="54" y="18"/>
                    <a:pt x="65" y="14"/>
                  </a:cubicBezTo>
                  <a:cubicBezTo>
                    <a:pt x="74" y="25"/>
                    <a:pt x="88" y="23"/>
                    <a:pt x="97" y="15"/>
                  </a:cubicBezTo>
                  <a:cubicBezTo>
                    <a:pt x="104" y="27"/>
                    <a:pt x="125" y="25"/>
                    <a:pt x="131" y="14"/>
                  </a:cubicBezTo>
                  <a:cubicBezTo>
                    <a:pt x="120" y="17"/>
                    <a:pt x="105" y="19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7"/>
            <p:cNvSpPr>
              <a:spLocks/>
            </p:cNvSpPr>
            <p:nvPr/>
          </p:nvSpPr>
          <p:spPr bwMode="auto">
            <a:xfrm>
              <a:off x="3319676" y="1629302"/>
              <a:ext cx="55965" cy="133829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2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2"/>
                    <a:pt x="15" y="2"/>
                  </a:cubicBezTo>
                  <a:cubicBezTo>
                    <a:pt x="13" y="2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8"/>
            <p:cNvSpPr>
              <a:spLocks/>
            </p:cNvSpPr>
            <p:nvPr/>
          </p:nvSpPr>
          <p:spPr bwMode="auto">
            <a:xfrm>
              <a:off x="3368341" y="1653635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1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1" y="13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9"/>
            <p:cNvSpPr>
              <a:spLocks/>
            </p:cNvSpPr>
            <p:nvPr/>
          </p:nvSpPr>
          <p:spPr bwMode="auto">
            <a:xfrm>
              <a:off x="1871901" y="1665802"/>
              <a:ext cx="272522" cy="60832"/>
            </a:xfrm>
            <a:custGeom>
              <a:avLst/>
              <a:gdLst>
                <a:gd name="T0" fmla="*/ 72 w 73"/>
                <a:gd name="T1" fmla="*/ 8 h 16"/>
                <a:gd name="T2" fmla="*/ 45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2 w 73"/>
                <a:gd name="T11" fmla="*/ 13 h 16"/>
                <a:gd name="T12" fmla="*/ 72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2" y="8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4"/>
                    <a:pt x="10" y="4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2" y="13"/>
                  </a:cubicBezTo>
                  <a:cubicBezTo>
                    <a:pt x="68" y="12"/>
                    <a:pt x="73" y="10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0"/>
            <p:cNvSpPr>
              <a:spLocks/>
            </p:cNvSpPr>
            <p:nvPr/>
          </p:nvSpPr>
          <p:spPr bwMode="auto">
            <a:xfrm>
              <a:off x="4730954" y="1767997"/>
              <a:ext cx="469615" cy="94897"/>
            </a:xfrm>
            <a:custGeom>
              <a:avLst/>
              <a:gdLst>
                <a:gd name="T0" fmla="*/ 38 w 126"/>
                <a:gd name="T1" fmla="*/ 10 h 26"/>
                <a:gd name="T2" fmla="*/ 67 w 126"/>
                <a:gd name="T3" fmla="*/ 13 h 26"/>
                <a:gd name="T4" fmla="*/ 80 w 126"/>
                <a:gd name="T5" fmla="*/ 21 h 26"/>
                <a:gd name="T6" fmla="*/ 97 w 126"/>
                <a:gd name="T7" fmla="*/ 13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6 h 26"/>
                <a:gd name="T16" fmla="*/ 78 w 126"/>
                <a:gd name="T17" fmla="*/ 14 h 26"/>
                <a:gd name="T18" fmla="*/ 71 w 126"/>
                <a:gd name="T19" fmla="*/ 5 h 26"/>
                <a:gd name="T20" fmla="*/ 39 w 126"/>
                <a:gd name="T21" fmla="*/ 3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10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1"/>
                  </a:cubicBezTo>
                  <a:cubicBezTo>
                    <a:pt x="85" y="18"/>
                    <a:pt x="91" y="15"/>
                    <a:pt x="97" y="13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1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6"/>
                  </a:cubicBezTo>
                  <a:cubicBezTo>
                    <a:pt x="92" y="9"/>
                    <a:pt x="86" y="12"/>
                    <a:pt x="78" y="14"/>
                  </a:cubicBezTo>
                  <a:cubicBezTo>
                    <a:pt x="75" y="12"/>
                    <a:pt x="75" y="7"/>
                    <a:pt x="71" y="5"/>
                  </a:cubicBezTo>
                  <a:cubicBezTo>
                    <a:pt x="60" y="12"/>
                    <a:pt x="48" y="13"/>
                    <a:pt x="39" y="3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1"/>
                    <a:pt x="10" y="1"/>
                    <a:pt x="0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1"/>
            <p:cNvSpPr>
              <a:spLocks/>
            </p:cNvSpPr>
            <p:nvPr/>
          </p:nvSpPr>
          <p:spPr bwMode="auto">
            <a:xfrm>
              <a:off x="24145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9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2"/>
            <p:cNvSpPr>
              <a:spLocks/>
            </p:cNvSpPr>
            <p:nvPr/>
          </p:nvSpPr>
          <p:spPr bwMode="auto">
            <a:xfrm>
              <a:off x="382761" y="1665802"/>
              <a:ext cx="126528" cy="167894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5 h 45"/>
                <a:gd name="T4" fmla="*/ 29 w 34"/>
                <a:gd name="T5" fmla="*/ 5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9"/>
                    <a:pt x="33" y="7"/>
                    <a:pt x="33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1" y="12"/>
                    <a:pt x="13" y="16"/>
                  </a:cubicBezTo>
                  <a:cubicBezTo>
                    <a:pt x="14" y="26"/>
                    <a:pt x="6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6" y="14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"/>
            <p:cNvSpPr>
              <a:spLocks noEditPoints="1"/>
            </p:cNvSpPr>
            <p:nvPr/>
          </p:nvSpPr>
          <p:spPr bwMode="auto">
            <a:xfrm>
              <a:off x="494689" y="1695000"/>
              <a:ext cx="150861" cy="153295"/>
            </a:xfrm>
            <a:custGeom>
              <a:avLst/>
              <a:gdLst>
                <a:gd name="T0" fmla="*/ 14 w 41"/>
                <a:gd name="T1" fmla="*/ 37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7 h 41"/>
                <a:gd name="T8" fmla="*/ 30 w 41"/>
                <a:gd name="T9" fmla="*/ 13 h 41"/>
                <a:gd name="T10" fmla="*/ 16 w 41"/>
                <a:gd name="T11" fmla="*/ 9 h 41"/>
                <a:gd name="T12" fmla="*/ 30 w 41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7"/>
                  </a:moveTo>
                  <a:cubicBezTo>
                    <a:pt x="27" y="41"/>
                    <a:pt x="41" y="25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4"/>
            <p:cNvSpPr>
              <a:spLocks/>
            </p:cNvSpPr>
            <p:nvPr/>
          </p:nvSpPr>
          <p:spPr bwMode="auto">
            <a:xfrm>
              <a:off x="23634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5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"/>
            <p:cNvSpPr>
              <a:spLocks/>
            </p:cNvSpPr>
            <p:nvPr/>
          </p:nvSpPr>
          <p:spPr bwMode="auto">
            <a:xfrm>
              <a:off x="669882" y="1719331"/>
              <a:ext cx="143562" cy="80296"/>
            </a:xfrm>
            <a:custGeom>
              <a:avLst/>
              <a:gdLst>
                <a:gd name="T0" fmla="*/ 0 w 39"/>
                <a:gd name="T1" fmla="*/ 15 h 22"/>
                <a:gd name="T2" fmla="*/ 12 w 39"/>
                <a:gd name="T3" fmla="*/ 13 h 22"/>
                <a:gd name="T4" fmla="*/ 26 w 39"/>
                <a:gd name="T5" fmla="*/ 22 h 22"/>
                <a:gd name="T6" fmla="*/ 39 w 39"/>
                <a:gd name="T7" fmla="*/ 5 h 22"/>
                <a:gd name="T8" fmla="*/ 24 w 39"/>
                <a:gd name="T9" fmla="*/ 13 h 22"/>
                <a:gd name="T10" fmla="*/ 0 w 39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5"/>
                    <a:pt x="19" y="21"/>
                    <a:pt x="26" y="22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7"/>
                    <a:pt x="31" y="13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7"/>
            <p:cNvSpPr>
              <a:spLocks noEditPoints="1"/>
            </p:cNvSpPr>
            <p:nvPr/>
          </p:nvSpPr>
          <p:spPr bwMode="auto">
            <a:xfrm>
              <a:off x="3825790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6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6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6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8"/>
            <p:cNvSpPr>
              <a:spLocks noEditPoints="1"/>
            </p:cNvSpPr>
            <p:nvPr/>
          </p:nvSpPr>
          <p:spPr bwMode="auto">
            <a:xfrm>
              <a:off x="2431546" y="1875058"/>
              <a:ext cx="197093" cy="180059"/>
            </a:xfrm>
            <a:custGeom>
              <a:avLst/>
              <a:gdLst>
                <a:gd name="T0" fmla="*/ 1 w 53"/>
                <a:gd name="T1" fmla="*/ 21 h 48"/>
                <a:gd name="T2" fmla="*/ 14 w 53"/>
                <a:gd name="T3" fmla="*/ 39 h 48"/>
                <a:gd name="T4" fmla="*/ 26 w 53"/>
                <a:gd name="T5" fmla="*/ 37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1 h 48"/>
                <a:gd name="T12" fmla="*/ 30 w 53"/>
                <a:gd name="T13" fmla="*/ 21 h 48"/>
                <a:gd name="T14" fmla="*/ 45 w 53"/>
                <a:gd name="T15" fmla="*/ 25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1 h 48"/>
                <a:gd name="T24" fmla="*/ 8 w 53"/>
                <a:gd name="T25" fmla="*/ 18 h 48"/>
                <a:gd name="T26" fmla="*/ 22 w 53"/>
                <a:gd name="T27" fmla="*/ 20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1"/>
                  </a:moveTo>
                  <a:cubicBezTo>
                    <a:pt x="0" y="29"/>
                    <a:pt x="7" y="37"/>
                    <a:pt x="14" y="39"/>
                  </a:cubicBezTo>
                  <a:cubicBezTo>
                    <a:pt x="19" y="41"/>
                    <a:pt x="25" y="36"/>
                    <a:pt x="26" y="37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1"/>
                  </a:cubicBezTo>
                  <a:close/>
                  <a:moveTo>
                    <a:pt x="30" y="21"/>
                  </a:moveTo>
                  <a:cubicBezTo>
                    <a:pt x="36" y="22"/>
                    <a:pt x="38" y="25"/>
                    <a:pt x="45" y="25"/>
                  </a:cubicBezTo>
                  <a:cubicBezTo>
                    <a:pt x="44" y="31"/>
                    <a:pt x="41" y="36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30"/>
                    <a:pt x="11" y="31"/>
                  </a:cubicBezTo>
                  <a:cubicBezTo>
                    <a:pt x="9" y="27"/>
                    <a:pt x="7" y="24"/>
                    <a:pt x="8" y="18"/>
                  </a:cubicBezTo>
                  <a:cubicBezTo>
                    <a:pt x="14" y="17"/>
                    <a:pt x="16" y="20"/>
                    <a:pt x="22" y="20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9"/>
            <p:cNvSpPr>
              <a:spLocks/>
            </p:cNvSpPr>
            <p:nvPr/>
          </p:nvSpPr>
          <p:spPr bwMode="auto">
            <a:xfrm>
              <a:off x="438724" y="1860459"/>
              <a:ext cx="128962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4 w 35"/>
                <a:gd name="T5" fmla="*/ 23 h 46"/>
                <a:gd name="T6" fmla="*/ 14 w 35"/>
                <a:gd name="T7" fmla="*/ 1 h 46"/>
                <a:gd name="T8" fmla="*/ 10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5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30" y="14"/>
                    <a:pt x="28" y="20"/>
                  </a:cubicBezTo>
                  <a:cubicBezTo>
                    <a:pt x="25" y="21"/>
                    <a:pt x="20" y="21"/>
                    <a:pt x="14" y="23"/>
                  </a:cubicBezTo>
                  <a:cubicBezTo>
                    <a:pt x="10" y="17"/>
                    <a:pt x="15" y="9"/>
                    <a:pt x="14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4" y="42"/>
                    <a:pt x="10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6" y="42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10"/>
            <p:cNvSpPr>
              <a:spLocks/>
            </p:cNvSpPr>
            <p:nvPr/>
          </p:nvSpPr>
          <p:spPr bwMode="auto">
            <a:xfrm>
              <a:off x="767212" y="1870192"/>
              <a:ext cx="70565" cy="143560"/>
            </a:xfrm>
            <a:custGeom>
              <a:avLst/>
              <a:gdLst>
                <a:gd name="T0" fmla="*/ 6 w 19"/>
                <a:gd name="T1" fmla="*/ 29 h 38"/>
                <a:gd name="T2" fmla="*/ 6 w 19"/>
                <a:gd name="T3" fmla="*/ 0 h 38"/>
                <a:gd name="T4" fmla="*/ 1 w 19"/>
                <a:gd name="T5" fmla="*/ 0 h 38"/>
                <a:gd name="T6" fmla="*/ 0 w 19"/>
                <a:gd name="T7" fmla="*/ 35 h 38"/>
                <a:gd name="T8" fmla="*/ 19 w 19"/>
                <a:gd name="T9" fmla="*/ 32 h 38"/>
                <a:gd name="T10" fmla="*/ 6 w 19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8">
                  <a:moveTo>
                    <a:pt x="6" y="29"/>
                  </a:moveTo>
                  <a:cubicBezTo>
                    <a:pt x="8" y="19"/>
                    <a:pt x="9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3" y="15"/>
                    <a:pt x="1" y="21"/>
                    <a:pt x="0" y="35"/>
                  </a:cubicBezTo>
                  <a:cubicBezTo>
                    <a:pt x="6" y="38"/>
                    <a:pt x="17" y="38"/>
                    <a:pt x="19" y="32"/>
                  </a:cubicBezTo>
                  <a:cubicBezTo>
                    <a:pt x="17" y="27"/>
                    <a:pt x="9" y="31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11"/>
            <p:cNvSpPr>
              <a:spLocks/>
            </p:cNvSpPr>
            <p:nvPr/>
          </p:nvSpPr>
          <p:spPr bwMode="auto">
            <a:xfrm>
              <a:off x="273264" y="1860459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2 w 26"/>
                <a:gd name="T3" fmla="*/ 35 h 47"/>
                <a:gd name="T4" fmla="*/ 9 w 26"/>
                <a:gd name="T5" fmla="*/ 9 h 47"/>
                <a:gd name="T6" fmla="*/ 14 w 26"/>
                <a:gd name="T7" fmla="*/ 6 h 47"/>
                <a:gd name="T8" fmla="*/ 22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8" y="47"/>
                    <a:pt x="21" y="43"/>
                    <a:pt x="22" y="35"/>
                  </a:cubicBezTo>
                  <a:cubicBezTo>
                    <a:pt x="23" y="25"/>
                    <a:pt x="6" y="20"/>
                    <a:pt x="9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8" y="7"/>
                    <a:pt x="17" y="12"/>
                    <a:pt x="22" y="12"/>
                  </a:cubicBezTo>
                  <a:cubicBezTo>
                    <a:pt x="26" y="8"/>
                    <a:pt x="21" y="3"/>
                    <a:pt x="20" y="1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0" y="20"/>
                    <a:pt x="12" y="25"/>
                    <a:pt x="16" y="36"/>
                  </a:cubicBezTo>
                  <a:cubicBezTo>
                    <a:pt x="10" y="38"/>
                    <a:pt x="9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12"/>
            <p:cNvSpPr>
              <a:spLocks/>
            </p:cNvSpPr>
            <p:nvPr/>
          </p:nvSpPr>
          <p:spPr bwMode="auto">
            <a:xfrm>
              <a:off x="343829" y="1862893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2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4" y="9"/>
                    <a:pt x="0" y="45"/>
                    <a:pt x="22" y="42"/>
                  </a:cubicBezTo>
                  <a:cubicBezTo>
                    <a:pt x="23" y="39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8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13"/>
            <p:cNvSpPr>
              <a:spLocks noEditPoints="1"/>
            </p:cNvSpPr>
            <p:nvPr/>
          </p:nvSpPr>
          <p:spPr bwMode="auto">
            <a:xfrm>
              <a:off x="572553" y="1862893"/>
              <a:ext cx="189792" cy="143560"/>
            </a:xfrm>
            <a:custGeom>
              <a:avLst/>
              <a:gdLst>
                <a:gd name="T0" fmla="*/ 28 w 51"/>
                <a:gd name="T1" fmla="*/ 9 h 38"/>
                <a:gd name="T2" fmla="*/ 24 w 51"/>
                <a:gd name="T3" fmla="*/ 20 h 38"/>
                <a:gd name="T4" fmla="*/ 20 w 51"/>
                <a:gd name="T5" fmla="*/ 9 h 38"/>
                <a:gd name="T6" fmla="*/ 7 w 51"/>
                <a:gd name="T7" fmla="*/ 9 h 38"/>
                <a:gd name="T8" fmla="*/ 15 w 51"/>
                <a:gd name="T9" fmla="*/ 38 h 38"/>
                <a:gd name="T10" fmla="*/ 25 w 51"/>
                <a:gd name="T11" fmla="*/ 22 h 38"/>
                <a:gd name="T12" fmla="*/ 37 w 51"/>
                <a:gd name="T13" fmla="*/ 37 h 38"/>
                <a:gd name="T14" fmla="*/ 28 w 51"/>
                <a:gd name="T15" fmla="*/ 9 h 38"/>
                <a:gd name="T16" fmla="*/ 15 w 51"/>
                <a:gd name="T17" fmla="*/ 31 h 38"/>
                <a:gd name="T18" fmla="*/ 17 w 51"/>
                <a:gd name="T19" fmla="*/ 14 h 38"/>
                <a:gd name="T20" fmla="*/ 15 w 51"/>
                <a:gd name="T21" fmla="*/ 31 h 38"/>
                <a:gd name="T22" fmla="*/ 36 w 51"/>
                <a:gd name="T23" fmla="*/ 30 h 38"/>
                <a:gd name="T24" fmla="*/ 30 w 51"/>
                <a:gd name="T25" fmla="*/ 29 h 38"/>
                <a:gd name="T26" fmla="*/ 36 w 51"/>
                <a:gd name="T27" fmla="*/ 14 h 38"/>
                <a:gd name="T28" fmla="*/ 36 w 51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8">
                  <a:moveTo>
                    <a:pt x="28" y="9"/>
                  </a:moveTo>
                  <a:cubicBezTo>
                    <a:pt x="26" y="12"/>
                    <a:pt x="26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5"/>
                    <a:pt x="25" y="22"/>
                  </a:cubicBezTo>
                  <a:cubicBezTo>
                    <a:pt x="21" y="32"/>
                    <a:pt x="30" y="38"/>
                    <a:pt x="37" y="37"/>
                  </a:cubicBezTo>
                  <a:cubicBezTo>
                    <a:pt x="50" y="34"/>
                    <a:pt x="51" y="0"/>
                    <a:pt x="28" y="9"/>
                  </a:cubicBezTo>
                  <a:close/>
                  <a:moveTo>
                    <a:pt x="15" y="31"/>
                  </a:moveTo>
                  <a:cubicBezTo>
                    <a:pt x="6" y="31"/>
                    <a:pt x="8" y="11"/>
                    <a:pt x="17" y="14"/>
                  </a:cubicBezTo>
                  <a:cubicBezTo>
                    <a:pt x="21" y="21"/>
                    <a:pt x="16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3" y="30"/>
                    <a:pt x="33" y="28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6"/>
                    <a:pt x="41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14"/>
            <p:cNvSpPr>
              <a:spLocks noEditPoints="1"/>
            </p:cNvSpPr>
            <p:nvPr/>
          </p:nvSpPr>
          <p:spPr bwMode="auto">
            <a:xfrm>
              <a:off x="4091013" y="2047819"/>
              <a:ext cx="1727598" cy="379585"/>
            </a:xfrm>
            <a:custGeom>
              <a:avLst/>
              <a:gdLst>
                <a:gd name="T0" fmla="*/ 375 w 463"/>
                <a:gd name="T1" fmla="*/ 96 h 102"/>
                <a:gd name="T2" fmla="*/ 451 w 463"/>
                <a:gd name="T3" fmla="*/ 83 h 102"/>
                <a:gd name="T4" fmla="*/ 460 w 463"/>
                <a:gd name="T5" fmla="*/ 29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8 h 102"/>
                <a:gd name="T12" fmla="*/ 121 w 463"/>
                <a:gd name="T13" fmla="*/ 30 h 102"/>
                <a:gd name="T14" fmla="*/ 90 w 463"/>
                <a:gd name="T15" fmla="*/ 2 h 102"/>
                <a:gd name="T16" fmla="*/ 87 w 463"/>
                <a:gd name="T17" fmla="*/ 2 h 102"/>
                <a:gd name="T18" fmla="*/ 78 w 463"/>
                <a:gd name="T19" fmla="*/ 30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8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6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90 h 102"/>
                <a:gd name="T38" fmla="*/ 11 w 463"/>
                <a:gd name="T39" fmla="*/ 87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5 h 102"/>
                <a:gd name="T46" fmla="*/ 115 w 463"/>
                <a:gd name="T47" fmla="*/ 36 h 102"/>
                <a:gd name="T48" fmla="*/ 245 w 463"/>
                <a:gd name="T49" fmla="*/ 45 h 102"/>
                <a:gd name="T50" fmla="*/ 297 w 463"/>
                <a:gd name="T51" fmla="*/ 39 h 102"/>
                <a:gd name="T52" fmla="*/ 453 w 463"/>
                <a:gd name="T53" fmla="*/ 33 h 102"/>
                <a:gd name="T54" fmla="*/ 446 w 463"/>
                <a:gd name="T55" fmla="*/ 77 h 102"/>
                <a:gd name="T56" fmla="*/ 390 w 463"/>
                <a:gd name="T57" fmla="*/ 85 h 102"/>
                <a:gd name="T58" fmla="*/ 338 w 463"/>
                <a:gd name="T59" fmla="*/ 89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6"/>
                  </a:moveTo>
                  <a:cubicBezTo>
                    <a:pt x="397" y="94"/>
                    <a:pt x="438" y="95"/>
                    <a:pt x="451" y="83"/>
                  </a:cubicBezTo>
                  <a:cubicBezTo>
                    <a:pt x="463" y="72"/>
                    <a:pt x="463" y="47"/>
                    <a:pt x="460" y="29"/>
                  </a:cubicBezTo>
                  <a:cubicBezTo>
                    <a:pt x="447" y="22"/>
                    <a:pt x="433" y="27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8"/>
                  </a:cubicBezTo>
                  <a:cubicBezTo>
                    <a:pt x="201" y="40"/>
                    <a:pt x="158" y="28"/>
                    <a:pt x="121" y="30"/>
                  </a:cubicBezTo>
                  <a:cubicBezTo>
                    <a:pt x="109" y="22"/>
                    <a:pt x="101" y="11"/>
                    <a:pt x="90" y="2"/>
                  </a:cubicBezTo>
                  <a:cubicBezTo>
                    <a:pt x="90" y="0"/>
                    <a:pt x="89" y="1"/>
                    <a:pt x="87" y="2"/>
                  </a:cubicBezTo>
                  <a:cubicBezTo>
                    <a:pt x="83" y="10"/>
                    <a:pt x="83" y="23"/>
                    <a:pt x="78" y="30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5" y="102"/>
                    <a:pt x="40" y="98"/>
                    <a:pt x="47" y="98"/>
                  </a:cubicBezTo>
                  <a:cubicBezTo>
                    <a:pt x="74" y="97"/>
                    <a:pt x="115" y="100"/>
                    <a:pt x="145" y="101"/>
                  </a:cubicBezTo>
                  <a:cubicBezTo>
                    <a:pt x="191" y="102"/>
                    <a:pt x="244" y="96"/>
                    <a:pt x="297" y="96"/>
                  </a:cubicBezTo>
                  <a:cubicBezTo>
                    <a:pt x="313" y="96"/>
                    <a:pt x="348" y="98"/>
                    <a:pt x="375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7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8" y="93"/>
                    <a:pt x="11" y="87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5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6"/>
                    <a:pt x="205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3" y="33"/>
                  </a:cubicBezTo>
                  <a:cubicBezTo>
                    <a:pt x="456" y="48"/>
                    <a:pt x="455" y="68"/>
                    <a:pt x="446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15"/>
            <p:cNvSpPr>
              <a:spLocks noEditPoints="1"/>
            </p:cNvSpPr>
            <p:nvPr/>
          </p:nvSpPr>
          <p:spPr bwMode="auto">
            <a:xfrm>
              <a:off x="2601872" y="2023486"/>
              <a:ext cx="766470" cy="221424"/>
            </a:xfrm>
            <a:custGeom>
              <a:avLst/>
              <a:gdLst>
                <a:gd name="T0" fmla="*/ 76 w 205"/>
                <a:gd name="T1" fmla="*/ 58 h 59"/>
                <a:gd name="T2" fmla="*/ 103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4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6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6 w 205"/>
                <a:gd name="T23" fmla="*/ 32 h 59"/>
                <a:gd name="T24" fmla="*/ 159 w 205"/>
                <a:gd name="T25" fmla="*/ 36 h 59"/>
                <a:gd name="T26" fmla="*/ 153 w 205"/>
                <a:gd name="T27" fmla="*/ 44 h 59"/>
                <a:gd name="T28" fmla="*/ 154 w 205"/>
                <a:gd name="T29" fmla="*/ 12 h 59"/>
                <a:gd name="T30" fmla="*/ 179 w 205"/>
                <a:gd name="T31" fmla="*/ 15 h 59"/>
                <a:gd name="T32" fmla="*/ 181 w 205"/>
                <a:gd name="T33" fmla="*/ 29 h 59"/>
                <a:gd name="T34" fmla="*/ 170 w 205"/>
                <a:gd name="T35" fmla="*/ 36 h 59"/>
                <a:gd name="T36" fmla="*/ 150 w 205"/>
                <a:gd name="T37" fmla="*/ 27 h 59"/>
                <a:gd name="T38" fmla="*/ 154 w 205"/>
                <a:gd name="T39" fmla="*/ 12 h 59"/>
                <a:gd name="T40" fmla="*/ 75 w 205"/>
                <a:gd name="T41" fmla="*/ 11 h 59"/>
                <a:gd name="T42" fmla="*/ 148 w 205"/>
                <a:gd name="T43" fmla="*/ 11 h 59"/>
                <a:gd name="T44" fmla="*/ 114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5 w 205"/>
                <a:gd name="T51" fmla="*/ 38 h 59"/>
                <a:gd name="T52" fmla="*/ 48 w 205"/>
                <a:gd name="T53" fmla="*/ 13 h 59"/>
                <a:gd name="T54" fmla="*/ 50 w 205"/>
                <a:gd name="T55" fmla="*/ 49 h 59"/>
                <a:gd name="T56" fmla="*/ 15 w 205"/>
                <a:gd name="T57" fmla="*/ 38 h 59"/>
                <a:gd name="T58" fmla="*/ 57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7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6" y="58"/>
                  </a:moveTo>
                  <a:cubicBezTo>
                    <a:pt x="88" y="58"/>
                    <a:pt x="95" y="56"/>
                    <a:pt x="103" y="55"/>
                  </a:cubicBezTo>
                  <a:cubicBezTo>
                    <a:pt x="122" y="52"/>
                    <a:pt x="146" y="52"/>
                    <a:pt x="157" y="52"/>
                  </a:cubicBezTo>
                  <a:cubicBezTo>
                    <a:pt x="167" y="46"/>
                    <a:pt x="177" y="34"/>
                    <a:pt x="190" y="35"/>
                  </a:cubicBezTo>
                  <a:cubicBezTo>
                    <a:pt x="190" y="27"/>
                    <a:pt x="202" y="28"/>
                    <a:pt x="205" y="19"/>
                  </a:cubicBezTo>
                  <a:cubicBezTo>
                    <a:pt x="190" y="13"/>
                    <a:pt x="165" y="2"/>
                    <a:pt x="144" y="0"/>
                  </a:cubicBezTo>
                  <a:cubicBezTo>
                    <a:pt x="136" y="0"/>
                    <a:pt x="119" y="3"/>
                    <a:pt x="108" y="3"/>
                  </a:cubicBezTo>
                  <a:cubicBezTo>
                    <a:pt x="70" y="4"/>
                    <a:pt x="17" y="2"/>
                    <a:pt x="10" y="27"/>
                  </a:cubicBezTo>
                  <a:cubicBezTo>
                    <a:pt x="0" y="59"/>
                    <a:pt x="51" y="58"/>
                    <a:pt x="76" y="58"/>
                  </a:cubicBezTo>
                  <a:close/>
                  <a:moveTo>
                    <a:pt x="153" y="44"/>
                  </a:moveTo>
                  <a:cubicBezTo>
                    <a:pt x="127" y="44"/>
                    <a:pt x="97" y="52"/>
                    <a:pt x="78" y="50"/>
                  </a:cubicBezTo>
                  <a:cubicBezTo>
                    <a:pt x="78" y="42"/>
                    <a:pt x="75" y="39"/>
                    <a:pt x="76" y="32"/>
                  </a:cubicBezTo>
                  <a:cubicBezTo>
                    <a:pt x="104" y="28"/>
                    <a:pt x="133" y="24"/>
                    <a:pt x="159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7"/>
                    <a:pt x="170" y="15"/>
                    <a:pt x="179" y="15"/>
                  </a:cubicBezTo>
                  <a:cubicBezTo>
                    <a:pt x="177" y="22"/>
                    <a:pt x="182" y="23"/>
                    <a:pt x="181" y="29"/>
                  </a:cubicBezTo>
                  <a:cubicBezTo>
                    <a:pt x="176" y="30"/>
                    <a:pt x="173" y="33"/>
                    <a:pt x="170" y="36"/>
                  </a:cubicBezTo>
                  <a:cubicBezTo>
                    <a:pt x="172" y="26"/>
                    <a:pt x="157" y="29"/>
                    <a:pt x="150" y="27"/>
                  </a:cubicBezTo>
                  <a:cubicBezTo>
                    <a:pt x="151" y="23"/>
                    <a:pt x="156" y="15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1"/>
                  </a:cubicBezTo>
                  <a:cubicBezTo>
                    <a:pt x="145" y="26"/>
                    <a:pt x="127" y="21"/>
                    <a:pt x="114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8"/>
                  </a:moveTo>
                  <a:cubicBezTo>
                    <a:pt x="15" y="18"/>
                    <a:pt x="33" y="17"/>
                    <a:pt x="48" y="13"/>
                  </a:cubicBezTo>
                  <a:cubicBezTo>
                    <a:pt x="49" y="27"/>
                    <a:pt x="48" y="35"/>
                    <a:pt x="50" y="49"/>
                  </a:cubicBezTo>
                  <a:cubicBezTo>
                    <a:pt x="38" y="52"/>
                    <a:pt x="22" y="46"/>
                    <a:pt x="15" y="38"/>
                  </a:cubicBezTo>
                  <a:close/>
                  <a:moveTo>
                    <a:pt x="57" y="50"/>
                  </a:moveTo>
                  <a:cubicBezTo>
                    <a:pt x="56" y="39"/>
                    <a:pt x="55" y="27"/>
                    <a:pt x="56" y="11"/>
                  </a:cubicBezTo>
                  <a:cubicBezTo>
                    <a:pt x="59" y="15"/>
                    <a:pt x="61" y="10"/>
                    <a:pt x="67" y="12"/>
                  </a:cubicBezTo>
                  <a:cubicBezTo>
                    <a:pt x="68" y="25"/>
                    <a:pt x="67" y="36"/>
                    <a:pt x="71" y="50"/>
                  </a:cubicBezTo>
                  <a:cubicBezTo>
                    <a:pt x="69" y="53"/>
                    <a:pt x="61" y="50"/>
                    <a:pt x="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16"/>
            <p:cNvSpPr>
              <a:spLocks noEditPoints="1"/>
            </p:cNvSpPr>
            <p:nvPr/>
          </p:nvSpPr>
          <p:spPr bwMode="auto">
            <a:xfrm>
              <a:off x="2431546" y="1994288"/>
              <a:ext cx="209258" cy="158160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4 w 56"/>
                <a:gd name="T7" fmla="*/ 26 h 42"/>
                <a:gd name="T8" fmla="*/ 33 w 56"/>
                <a:gd name="T9" fmla="*/ 33 h 42"/>
                <a:gd name="T10" fmla="*/ 10 w 56"/>
                <a:gd name="T11" fmla="*/ 21 h 42"/>
                <a:gd name="T12" fmla="*/ 34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2" y="42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7"/>
                    <a:pt x="32" y="29"/>
                    <a:pt x="33" y="33"/>
                  </a:cubicBezTo>
                  <a:cubicBezTo>
                    <a:pt x="22" y="36"/>
                    <a:pt x="10" y="31"/>
                    <a:pt x="10" y="21"/>
                  </a:cubicBezTo>
                  <a:cubicBezTo>
                    <a:pt x="17" y="15"/>
                    <a:pt x="28" y="2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17"/>
            <p:cNvSpPr>
              <a:spLocks noEditPoints="1"/>
            </p:cNvSpPr>
            <p:nvPr/>
          </p:nvSpPr>
          <p:spPr bwMode="auto">
            <a:xfrm>
              <a:off x="2657836" y="2113515"/>
              <a:ext cx="1367479" cy="304154"/>
            </a:xfrm>
            <a:custGeom>
              <a:avLst/>
              <a:gdLst>
                <a:gd name="T0" fmla="*/ 351 w 366"/>
                <a:gd name="T1" fmla="*/ 38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3 h 81"/>
                <a:gd name="T10" fmla="*/ 57 w 366"/>
                <a:gd name="T11" fmla="*/ 76 h 81"/>
                <a:gd name="T12" fmla="*/ 312 w 366"/>
                <a:gd name="T13" fmla="*/ 65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8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9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5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8"/>
                  </a:moveTo>
                  <a:cubicBezTo>
                    <a:pt x="345" y="30"/>
                    <a:pt x="330" y="0"/>
                    <a:pt x="327" y="0"/>
                  </a:cubicBezTo>
                  <a:cubicBezTo>
                    <a:pt x="315" y="1"/>
                    <a:pt x="322" y="19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2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50"/>
                    <a:pt x="357" y="46"/>
                    <a:pt x="351" y="38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8"/>
                    <a:pt x="316" y="52"/>
                  </a:cubicBezTo>
                  <a:cubicBezTo>
                    <a:pt x="309" y="50"/>
                    <a:pt x="312" y="58"/>
                    <a:pt x="307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8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1"/>
                    <a:pt x="352" y="55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18"/>
            <p:cNvSpPr>
              <a:spLocks noEditPoints="1"/>
            </p:cNvSpPr>
            <p:nvPr/>
          </p:nvSpPr>
          <p:spPr bwMode="auto">
            <a:xfrm>
              <a:off x="952138" y="2035652"/>
              <a:ext cx="143562" cy="165460"/>
            </a:xfrm>
            <a:custGeom>
              <a:avLst/>
              <a:gdLst>
                <a:gd name="T0" fmla="*/ 12 w 38"/>
                <a:gd name="T1" fmla="*/ 28 h 44"/>
                <a:gd name="T2" fmla="*/ 25 w 38"/>
                <a:gd name="T3" fmla="*/ 27 h 44"/>
                <a:gd name="T4" fmla="*/ 33 w 38"/>
                <a:gd name="T5" fmla="*/ 39 h 44"/>
                <a:gd name="T6" fmla="*/ 29 w 38"/>
                <a:gd name="T7" fmla="*/ 2 h 44"/>
                <a:gd name="T8" fmla="*/ 20 w 38"/>
                <a:gd name="T9" fmla="*/ 1 h 44"/>
                <a:gd name="T10" fmla="*/ 2 w 38"/>
                <a:gd name="T11" fmla="*/ 44 h 44"/>
                <a:gd name="T12" fmla="*/ 12 w 38"/>
                <a:gd name="T13" fmla="*/ 28 h 44"/>
                <a:gd name="T14" fmla="*/ 21 w 38"/>
                <a:gd name="T15" fmla="*/ 10 h 44"/>
                <a:gd name="T16" fmla="*/ 24 w 38"/>
                <a:gd name="T17" fmla="*/ 21 h 44"/>
                <a:gd name="T18" fmla="*/ 17 w 38"/>
                <a:gd name="T19" fmla="*/ 21 h 44"/>
                <a:gd name="T20" fmla="*/ 21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6" y="28"/>
                    <a:pt x="22" y="29"/>
                    <a:pt x="25" y="27"/>
                  </a:cubicBezTo>
                  <a:cubicBezTo>
                    <a:pt x="28" y="30"/>
                    <a:pt x="27" y="39"/>
                    <a:pt x="33" y="39"/>
                  </a:cubicBezTo>
                  <a:cubicBezTo>
                    <a:pt x="38" y="29"/>
                    <a:pt x="27" y="15"/>
                    <a:pt x="29" y="2"/>
                  </a:cubicBezTo>
                  <a:cubicBezTo>
                    <a:pt x="25" y="0"/>
                    <a:pt x="22" y="2"/>
                    <a:pt x="20" y="1"/>
                  </a:cubicBezTo>
                  <a:cubicBezTo>
                    <a:pt x="13" y="13"/>
                    <a:pt x="0" y="26"/>
                    <a:pt x="2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1" y="10"/>
                  </a:moveTo>
                  <a:cubicBezTo>
                    <a:pt x="23" y="12"/>
                    <a:pt x="24" y="16"/>
                    <a:pt x="24" y="21"/>
                  </a:cubicBezTo>
                  <a:cubicBezTo>
                    <a:pt x="23" y="20"/>
                    <a:pt x="17" y="18"/>
                    <a:pt x="17" y="21"/>
                  </a:cubicBezTo>
                  <a:cubicBezTo>
                    <a:pt x="14" y="19"/>
                    <a:pt x="20" y="13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9"/>
            <p:cNvSpPr>
              <a:spLocks noEditPoints="1"/>
            </p:cNvSpPr>
            <p:nvPr/>
          </p:nvSpPr>
          <p:spPr bwMode="auto">
            <a:xfrm>
              <a:off x="2949824" y="2539332"/>
              <a:ext cx="141128" cy="167892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3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7" y="28"/>
                    <a:pt x="23" y="30"/>
                    <a:pt x="25" y="28"/>
                  </a:cubicBezTo>
                  <a:cubicBezTo>
                    <a:pt x="29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8" y="19"/>
                    <a:pt x="17" y="22"/>
                  </a:cubicBezTo>
                  <a:cubicBezTo>
                    <a:pt x="15" y="19"/>
                    <a:pt x="20" y="14"/>
                    <a:pt x="21" y="11"/>
                  </a:cubicBezTo>
                  <a:cubicBezTo>
                    <a:pt x="24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20"/>
            <p:cNvSpPr>
              <a:spLocks/>
            </p:cNvSpPr>
            <p:nvPr/>
          </p:nvSpPr>
          <p:spPr bwMode="auto">
            <a:xfrm>
              <a:off x="3404840" y="2125682"/>
              <a:ext cx="399051" cy="70563"/>
            </a:xfrm>
            <a:custGeom>
              <a:avLst/>
              <a:gdLst>
                <a:gd name="T0" fmla="*/ 24 w 107"/>
                <a:gd name="T1" fmla="*/ 8 h 19"/>
                <a:gd name="T2" fmla="*/ 49 w 107"/>
                <a:gd name="T3" fmla="*/ 15 h 19"/>
                <a:gd name="T4" fmla="*/ 64 w 107"/>
                <a:gd name="T5" fmla="*/ 8 h 19"/>
                <a:gd name="T6" fmla="*/ 107 w 107"/>
                <a:gd name="T7" fmla="*/ 4 h 19"/>
                <a:gd name="T8" fmla="*/ 62 w 107"/>
                <a:gd name="T9" fmla="*/ 0 h 19"/>
                <a:gd name="T10" fmla="*/ 43 w 107"/>
                <a:gd name="T11" fmla="*/ 7 h 19"/>
                <a:gd name="T12" fmla="*/ 29 w 107"/>
                <a:gd name="T13" fmla="*/ 1 h 19"/>
                <a:gd name="T14" fmla="*/ 17 w 107"/>
                <a:gd name="T15" fmla="*/ 2 h 19"/>
                <a:gd name="T16" fmla="*/ 3 w 107"/>
                <a:gd name="T17" fmla="*/ 16 h 19"/>
                <a:gd name="T18" fmla="*/ 24 w 107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9">
                  <a:moveTo>
                    <a:pt x="24" y="8"/>
                  </a:moveTo>
                  <a:cubicBezTo>
                    <a:pt x="31" y="8"/>
                    <a:pt x="39" y="15"/>
                    <a:pt x="49" y="15"/>
                  </a:cubicBezTo>
                  <a:cubicBezTo>
                    <a:pt x="55" y="14"/>
                    <a:pt x="58" y="11"/>
                    <a:pt x="64" y="8"/>
                  </a:cubicBezTo>
                  <a:cubicBezTo>
                    <a:pt x="74" y="19"/>
                    <a:pt x="106" y="18"/>
                    <a:pt x="107" y="4"/>
                  </a:cubicBezTo>
                  <a:cubicBezTo>
                    <a:pt x="93" y="12"/>
                    <a:pt x="75" y="7"/>
                    <a:pt x="62" y="0"/>
                  </a:cubicBezTo>
                  <a:cubicBezTo>
                    <a:pt x="56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2" y="4"/>
                    <a:pt x="0" y="10"/>
                    <a:pt x="3" y="16"/>
                  </a:cubicBezTo>
                  <a:cubicBezTo>
                    <a:pt x="12" y="19"/>
                    <a:pt x="14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21"/>
            <p:cNvSpPr>
              <a:spLocks/>
            </p:cNvSpPr>
            <p:nvPr/>
          </p:nvSpPr>
          <p:spPr bwMode="auto">
            <a:xfrm>
              <a:off x="5675049" y="2201112"/>
              <a:ext cx="58398" cy="77864"/>
            </a:xfrm>
            <a:custGeom>
              <a:avLst/>
              <a:gdLst>
                <a:gd name="T0" fmla="*/ 9 w 16"/>
                <a:gd name="T1" fmla="*/ 21 h 21"/>
                <a:gd name="T2" fmla="*/ 12 w 16"/>
                <a:gd name="T3" fmla="*/ 18 h 21"/>
                <a:gd name="T4" fmla="*/ 13 w 16"/>
                <a:gd name="T5" fmla="*/ 0 h 21"/>
                <a:gd name="T6" fmla="*/ 9 w 1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1">
                  <a:moveTo>
                    <a:pt x="9" y="21"/>
                  </a:moveTo>
                  <a:cubicBezTo>
                    <a:pt x="9" y="19"/>
                    <a:pt x="11" y="20"/>
                    <a:pt x="12" y="18"/>
                  </a:cubicBezTo>
                  <a:cubicBezTo>
                    <a:pt x="9" y="15"/>
                    <a:pt x="16" y="4"/>
                    <a:pt x="13" y="0"/>
                  </a:cubicBezTo>
                  <a:cubicBezTo>
                    <a:pt x="5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22"/>
            <p:cNvSpPr>
              <a:spLocks/>
            </p:cNvSpPr>
            <p:nvPr/>
          </p:nvSpPr>
          <p:spPr bwMode="auto">
            <a:xfrm>
              <a:off x="5555821" y="2201112"/>
              <a:ext cx="77864" cy="148427"/>
            </a:xfrm>
            <a:custGeom>
              <a:avLst/>
              <a:gdLst>
                <a:gd name="T0" fmla="*/ 20 w 21"/>
                <a:gd name="T1" fmla="*/ 26 h 40"/>
                <a:gd name="T2" fmla="*/ 8 w 21"/>
                <a:gd name="T3" fmla="*/ 24 h 40"/>
                <a:gd name="T4" fmla="*/ 7 w 21"/>
                <a:gd name="T5" fmla="*/ 0 h 40"/>
                <a:gd name="T6" fmla="*/ 0 w 21"/>
                <a:gd name="T7" fmla="*/ 31 h 40"/>
                <a:gd name="T8" fmla="*/ 20 w 21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26"/>
                  </a:moveTo>
                  <a:cubicBezTo>
                    <a:pt x="18" y="23"/>
                    <a:pt x="11" y="29"/>
                    <a:pt x="8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1" y="20"/>
                    <a:pt x="0" y="31"/>
                  </a:cubicBezTo>
                  <a:cubicBezTo>
                    <a:pt x="8" y="31"/>
                    <a:pt x="21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23"/>
            <p:cNvSpPr>
              <a:spLocks/>
            </p:cNvSpPr>
            <p:nvPr/>
          </p:nvSpPr>
          <p:spPr bwMode="auto">
            <a:xfrm>
              <a:off x="5173803" y="2218145"/>
              <a:ext cx="131395" cy="172759"/>
            </a:xfrm>
            <a:custGeom>
              <a:avLst/>
              <a:gdLst>
                <a:gd name="T0" fmla="*/ 33 w 35"/>
                <a:gd name="T1" fmla="*/ 0 h 46"/>
                <a:gd name="T2" fmla="*/ 28 w 35"/>
                <a:gd name="T3" fmla="*/ 0 h 46"/>
                <a:gd name="T4" fmla="*/ 26 w 35"/>
                <a:gd name="T5" fmla="*/ 12 h 46"/>
                <a:gd name="T6" fmla="*/ 14 w 35"/>
                <a:gd name="T7" fmla="*/ 11 h 46"/>
                <a:gd name="T8" fmla="*/ 16 w 35"/>
                <a:gd name="T9" fmla="*/ 2 h 46"/>
                <a:gd name="T10" fmla="*/ 19 w 35"/>
                <a:gd name="T11" fmla="*/ 26 h 46"/>
                <a:gd name="T12" fmla="*/ 13 w 35"/>
                <a:gd name="T13" fmla="*/ 19 h 46"/>
                <a:gd name="T14" fmla="*/ 26 w 35"/>
                <a:gd name="T15" fmla="*/ 18 h 46"/>
                <a:gd name="T16" fmla="*/ 33 w 35"/>
                <a:gd name="T17" fmla="*/ 31 h 46"/>
                <a:gd name="T18" fmla="*/ 33 w 35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6">
                  <a:moveTo>
                    <a:pt x="33" y="0"/>
                  </a:moveTo>
                  <a:cubicBezTo>
                    <a:pt x="31" y="0"/>
                    <a:pt x="30" y="0"/>
                    <a:pt x="28" y="0"/>
                  </a:cubicBezTo>
                  <a:cubicBezTo>
                    <a:pt x="25" y="4"/>
                    <a:pt x="30" y="8"/>
                    <a:pt x="26" y="12"/>
                  </a:cubicBezTo>
                  <a:cubicBezTo>
                    <a:pt x="20" y="13"/>
                    <a:pt x="20" y="10"/>
                    <a:pt x="14" y="11"/>
                  </a:cubicBezTo>
                  <a:cubicBezTo>
                    <a:pt x="16" y="9"/>
                    <a:pt x="16" y="6"/>
                    <a:pt x="16" y="2"/>
                  </a:cubicBezTo>
                  <a:cubicBezTo>
                    <a:pt x="0" y="1"/>
                    <a:pt x="8" y="46"/>
                    <a:pt x="19" y="26"/>
                  </a:cubicBezTo>
                  <a:cubicBezTo>
                    <a:pt x="13" y="27"/>
                    <a:pt x="13" y="23"/>
                    <a:pt x="13" y="19"/>
                  </a:cubicBezTo>
                  <a:cubicBezTo>
                    <a:pt x="18" y="20"/>
                    <a:pt x="22" y="19"/>
                    <a:pt x="26" y="18"/>
                  </a:cubicBezTo>
                  <a:cubicBezTo>
                    <a:pt x="29" y="22"/>
                    <a:pt x="26" y="31"/>
                    <a:pt x="33" y="31"/>
                  </a:cubicBezTo>
                  <a:cubicBezTo>
                    <a:pt x="35" y="24"/>
                    <a:pt x="35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24"/>
            <p:cNvSpPr>
              <a:spLocks noEditPoints="1"/>
            </p:cNvSpPr>
            <p:nvPr/>
          </p:nvSpPr>
          <p:spPr bwMode="auto">
            <a:xfrm>
              <a:off x="4280806" y="2196245"/>
              <a:ext cx="136261" cy="160594"/>
            </a:xfrm>
            <a:custGeom>
              <a:avLst/>
              <a:gdLst>
                <a:gd name="T0" fmla="*/ 21 w 36"/>
                <a:gd name="T1" fmla="*/ 2 h 43"/>
                <a:gd name="T2" fmla="*/ 17 w 36"/>
                <a:gd name="T3" fmla="*/ 1 h 43"/>
                <a:gd name="T4" fmla="*/ 4 w 36"/>
                <a:gd name="T5" fmla="*/ 37 h 43"/>
                <a:gd name="T6" fmla="*/ 11 w 36"/>
                <a:gd name="T7" fmla="*/ 27 h 43"/>
                <a:gd name="T8" fmla="*/ 24 w 36"/>
                <a:gd name="T9" fmla="*/ 26 h 43"/>
                <a:gd name="T10" fmla="*/ 29 w 36"/>
                <a:gd name="T11" fmla="*/ 43 h 43"/>
                <a:gd name="T12" fmla="*/ 25 w 36"/>
                <a:gd name="T13" fmla="*/ 14 h 43"/>
                <a:gd name="T14" fmla="*/ 21 w 36"/>
                <a:gd name="T15" fmla="*/ 2 h 43"/>
                <a:gd name="T16" fmla="*/ 16 w 36"/>
                <a:gd name="T17" fmla="*/ 19 h 43"/>
                <a:gd name="T18" fmla="*/ 17 w 36"/>
                <a:gd name="T19" fmla="*/ 13 h 43"/>
                <a:gd name="T20" fmla="*/ 21 w 36"/>
                <a:gd name="T21" fmla="*/ 18 h 43"/>
                <a:gd name="T22" fmla="*/ 16 w 36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21" y="2"/>
                  </a:moveTo>
                  <a:cubicBezTo>
                    <a:pt x="19" y="2"/>
                    <a:pt x="19" y="0"/>
                    <a:pt x="17" y="1"/>
                  </a:cubicBezTo>
                  <a:cubicBezTo>
                    <a:pt x="14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6" y="27"/>
                    <a:pt x="18" y="25"/>
                    <a:pt x="24" y="26"/>
                  </a:cubicBezTo>
                  <a:cubicBezTo>
                    <a:pt x="27" y="31"/>
                    <a:pt x="22" y="43"/>
                    <a:pt x="29" y="43"/>
                  </a:cubicBezTo>
                  <a:cubicBezTo>
                    <a:pt x="36" y="34"/>
                    <a:pt x="28" y="20"/>
                    <a:pt x="25" y="14"/>
                  </a:cubicBezTo>
                  <a:cubicBezTo>
                    <a:pt x="24" y="9"/>
                    <a:pt x="24" y="4"/>
                    <a:pt x="21" y="2"/>
                  </a:cubicBezTo>
                  <a:close/>
                  <a:moveTo>
                    <a:pt x="16" y="19"/>
                  </a:moveTo>
                  <a:cubicBezTo>
                    <a:pt x="17" y="18"/>
                    <a:pt x="17" y="16"/>
                    <a:pt x="17" y="13"/>
                  </a:cubicBezTo>
                  <a:cubicBezTo>
                    <a:pt x="22" y="11"/>
                    <a:pt x="18" y="18"/>
                    <a:pt x="21" y="18"/>
                  </a:cubicBezTo>
                  <a:cubicBezTo>
                    <a:pt x="21" y="20"/>
                    <a:pt x="18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25"/>
            <p:cNvSpPr>
              <a:spLocks/>
            </p:cNvSpPr>
            <p:nvPr/>
          </p:nvSpPr>
          <p:spPr bwMode="auto">
            <a:xfrm>
              <a:off x="5088640" y="2201112"/>
              <a:ext cx="107062" cy="143560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2" y="32"/>
                    <a:pt x="15" y="21"/>
                  </a:cubicBezTo>
                  <a:cubicBezTo>
                    <a:pt x="16" y="14"/>
                    <a:pt x="28" y="19"/>
                    <a:pt x="29" y="11"/>
                  </a:cubicBezTo>
                  <a:cubicBezTo>
                    <a:pt x="3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26"/>
            <p:cNvSpPr>
              <a:spLocks noEditPoints="1"/>
            </p:cNvSpPr>
            <p:nvPr/>
          </p:nvSpPr>
          <p:spPr bwMode="auto">
            <a:xfrm>
              <a:off x="5293032" y="2201112"/>
              <a:ext cx="133829" cy="150861"/>
            </a:xfrm>
            <a:custGeom>
              <a:avLst/>
              <a:gdLst>
                <a:gd name="T0" fmla="*/ 22 w 36"/>
                <a:gd name="T1" fmla="*/ 38 h 41"/>
                <a:gd name="T2" fmla="*/ 29 w 36"/>
                <a:gd name="T3" fmla="*/ 13 h 41"/>
                <a:gd name="T4" fmla="*/ 22 w 36"/>
                <a:gd name="T5" fmla="*/ 38 h 41"/>
                <a:gd name="T6" fmla="*/ 26 w 36"/>
                <a:gd name="T7" fmla="*/ 21 h 41"/>
                <a:gd name="T8" fmla="*/ 20 w 36"/>
                <a:gd name="T9" fmla="*/ 31 h 41"/>
                <a:gd name="T10" fmla="*/ 13 w 36"/>
                <a:gd name="T11" fmla="*/ 19 h 41"/>
                <a:gd name="T12" fmla="*/ 26 w 36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22" y="38"/>
                  </a:moveTo>
                  <a:cubicBezTo>
                    <a:pt x="32" y="37"/>
                    <a:pt x="36" y="23"/>
                    <a:pt x="29" y="13"/>
                  </a:cubicBezTo>
                  <a:cubicBezTo>
                    <a:pt x="0" y="0"/>
                    <a:pt x="1" y="41"/>
                    <a:pt x="22" y="38"/>
                  </a:cubicBezTo>
                  <a:close/>
                  <a:moveTo>
                    <a:pt x="26" y="21"/>
                  </a:moveTo>
                  <a:cubicBezTo>
                    <a:pt x="27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9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7"/>
            <p:cNvSpPr>
              <a:spLocks noEditPoints="1"/>
            </p:cNvSpPr>
            <p:nvPr/>
          </p:nvSpPr>
          <p:spPr bwMode="auto">
            <a:xfrm>
              <a:off x="5402527" y="2196245"/>
              <a:ext cx="155727" cy="148427"/>
            </a:xfrm>
            <a:custGeom>
              <a:avLst/>
              <a:gdLst>
                <a:gd name="T0" fmla="*/ 20 w 42"/>
                <a:gd name="T1" fmla="*/ 40 h 40"/>
                <a:gd name="T2" fmla="*/ 11 w 42"/>
                <a:gd name="T3" fmla="*/ 14 h 40"/>
                <a:gd name="T4" fmla="*/ 20 w 42"/>
                <a:gd name="T5" fmla="*/ 40 h 40"/>
                <a:gd name="T6" fmla="*/ 14 w 42"/>
                <a:gd name="T7" fmla="*/ 21 h 40"/>
                <a:gd name="T8" fmla="*/ 27 w 42"/>
                <a:gd name="T9" fmla="*/ 23 h 40"/>
                <a:gd name="T10" fmla="*/ 17 w 42"/>
                <a:gd name="T11" fmla="*/ 33 h 40"/>
                <a:gd name="T12" fmla="*/ 14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20" y="40"/>
                  </a:moveTo>
                  <a:cubicBezTo>
                    <a:pt x="42" y="40"/>
                    <a:pt x="32" y="0"/>
                    <a:pt x="11" y="14"/>
                  </a:cubicBezTo>
                  <a:cubicBezTo>
                    <a:pt x="0" y="21"/>
                    <a:pt x="8" y="40"/>
                    <a:pt x="20" y="40"/>
                  </a:cubicBezTo>
                  <a:close/>
                  <a:moveTo>
                    <a:pt x="14" y="21"/>
                  </a:moveTo>
                  <a:cubicBezTo>
                    <a:pt x="17" y="19"/>
                    <a:pt x="25" y="20"/>
                    <a:pt x="27" y="23"/>
                  </a:cubicBezTo>
                  <a:cubicBezTo>
                    <a:pt x="27" y="30"/>
                    <a:pt x="23" y="33"/>
                    <a:pt x="17" y="33"/>
                  </a:cubicBezTo>
                  <a:cubicBezTo>
                    <a:pt x="15" y="29"/>
                    <a:pt x="13" y="26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28"/>
            <p:cNvSpPr>
              <a:spLocks/>
            </p:cNvSpPr>
            <p:nvPr/>
          </p:nvSpPr>
          <p:spPr bwMode="auto">
            <a:xfrm>
              <a:off x="5018075" y="2232745"/>
              <a:ext cx="92463" cy="111929"/>
            </a:xfrm>
            <a:custGeom>
              <a:avLst/>
              <a:gdLst>
                <a:gd name="T0" fmla="*/ 1 w 25"/>
                <a:gd name="T1" fmla="*/ 5 h 30"/>
                <a:gd name="T2" fmla="*/ 13 w 25"/>
                <a:gd name="T3" fmla="*/ 19 h 30"/>
                <a:gd name="T4" fmla="*/ 0 w 25"/>
                <a:gd name="T5" fmla="*/ 23 h 30"/>
                <a:gd name="T6" fmla="*/ 1 w 25"/>
                <a:gd name="T7" fmla="*/ 29 h 30"/>
                <a:gd name="T8" fmla="*/ 20 w 25"/>
                <a:gd name="T9" fmla="*/ 21 h 30"/>
                <a:gd name="T10" fmla="*/ 13 w 25"/>
                <a:gd name="T11" fmla="*/ 8 h 30"/>
                <a:gd name="T12" fmla="*/ 25 w 25"/>
                <a:gd name="T13" fmla="*/ 10 h 30"/>
                <a:gd name="T14" fmla="*/ 25 w 25"/>
                <a:gd name="T15" fmla="*/ 3 h 30"/>
                <a:gd name="T16" fmla="*/ 1 w 25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8" y="23"/>
                    <a:pt x="5" y="22"/>
                    <a:pt x="0" y="23"/>
                  </a:cubicBezTo>
                  <a:cubicBezTo>
                    <a:pt x="0" y="26"/>
                    <a:pt x="2" y="26"/>
                    <a:pt x="1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3" y="14"/>
                    <a:pt x="13" y="8"/>
                  </a:cubicBezTo>
                  <a:cubicBezTo>
                    <a:pt x="20" y="8"/>
                    <a:pt x="19" y="9"/>
                    <a:pt x="25" y="10"/>
                  </a:cubicBezTo>
                  <a:cubicBezTo>
                    <a:pt x="25" y="7"/>
                    <a:pt x="25" y="5"/>
                    <a:pt x="25" y="3"/>
                  </a:cubicBezTo>
                  <a:cubicBezTo>
                    <a:pt x="18" y="0"/>
                    <a:pt x="6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29"/>
            <p:cNvSpPr>
              <a:spLocks noEditPoints="1"/>
            </p:cNvSpPr>
            <p:nvPr/>
          </p:nvSpPr>
          <p:spPr bwMode="auto">
            <a:xfrm>
              <a:off x="2431546" y="2152447"/>
              <a:ext cx="126528" cy="141128"/>
            </a:xfrm>
            <a:custGeom>
              <a:avLst/>
              <a:gdLst>
                <a:gd name="T0" fmla="*/ 34 w 34"/>
                <a:gd name="T1" fmla="*/ 25 h 38"/>
                <a:gd name="T2" fmla="*/ 31 w 34"/>
                <a:gd name="T3" fmla="*/ 9 h 38"/>
                <a:gd name="T4" fmla="*/ 0 w 34"/>
                <a:gd name="T5" fmla="*/ 13 h 38"/>
                <a:gd name="T6" fmla="*/ 34 w 34"/>
                <a:gd name="T7" fmla="*/ 25 h 38"/>
                <a:gd name="T8" fmla="*/ 27 w 34"/>
                <a:gd name="T9" fmla="*/ 22 h 38"/>
                <a:gd name="T10" fmla="*/ 7 w 34"/>
                <a:gd name="T11" fmla="*/ 13 h 38"/>
                <a:gd name="T12" fmla="*/ 27 w 34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5"/>
                  </a:moveTo>
                  <a:cubicBezTo>
                    <a:pt x="34" y="19"/>
                    <a:pt x="32" y="14"/>
                    <a:pt x="31" y="9"/>
                  </a:cubicBezTo>
                  <a:cubicBezTo>
                    <a:pt x="21" y="0"/>
                    <a:pt x="0" y="0"/>
                    <a:pt x="0" y="13"/>
                  </a:cubicBezTo>
                  <a:cubicBezTo>
                    <a:pt x="0" y="25"/>
                    <a:pt x="23" y="38"/>
                    <a:pt x="34" y="25"/>
                  </a:cubicBezTo>
                  <a:close/>
                  <a:moveTo>
                    <a:pt x="27" y="22"/>
                  </a:moveTo>
                  <a:cubicBezTo>
                    <a:pt x="19" y="28"/>
                    <a:pt x="11" y="20"/>
                    <a:pt x="7" y="13"/>
                  </a:cubicBezTo>
                  <a:cubicBezTo>
                    <a:pt x="13" y="6"/>
                    <a:pt x="28" y="11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30"/>
            <p:cNvSpPr>
              <a:spLocks/>
            </p:cNvSpPr>
            <p:nvPr/>
          </p:nvSpPr>
          <p:spPr bwMode="auto">
            <a:xfrm>
              <a:off x="4480331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3 w 38"/>
                <a:gd name="T3" fmla="*/ 16 h 37"/>
                <a:gd name="T4" fmla="*/ 14 w 38"/>
                <a:gd name="T5" fmla="*/ 2 h 37"/>
                <a:gd name="T6" fmla="*/ 10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1 w 38"/>
                <a:gd name="T13" fmla="*/ 37 h 37"/>
                <a:gd name="T14" fmla="*/ 20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3" y="16"/>
                  </a:cubicBezTo>
                  <a:cubicBezTo>
                    <a:pt x="12" y="10"/>
                    <a:pt x="17" y="6"/>
                    <a:pt x="14" y="2"/>
                  </a:cubicBezTo>
                  <a:cubicBezTo>
                    <a:pt x="12" y="2"/>
                    <a:pt x="12" y="0"/>
                    <a:pt x="10" y="1"/>
                  </a:cubicBezTo>
                  <a:cubicBezTo>
                    <a:pt x="8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9" y="32"/>
                    <a:pt x="24" y="35"/>
                    <a:pt x="31" y="37"/>
                  </a:cubicBezTo>
                  <a:cubicBezTo>
                    <a:pt x="35" y="28"/>
                    <a:pt x="23" y="29"/>
                    <a:pt x="20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31"/>
            <p:cNvSpPr>
              <a:spLocks noEditPoints="1"/>
            </p:cNvSpPr>
            <p:nvPr/>
          </p:nvSpPr>
          <p:spPr bwMode="auto">
            <a:xfrm>
              <a:off x="4161576" y="2218145"/>
              <a:ext cx="111929" cy="138694"/>
            </a:xfrm>
            <a:custGeom>
              <a:avLst/>
              <a:gdLst>
                <a:gd name="T0" fmla="*/ 7 w 30"/>
                <a:gd name="T1" fmla="*/ 0 h 37"/>
                <a:gd name="T2" fmla="*/ 3 w 30"/>
                <a:gd name="T3" fmla="*/ 35 h 37"/>
                <a:gd name="T4" fmla="*/ 27 w 30"/>
                <a:gd name="T5" fmla="*/ 33 h 37"/>
                <a:gd name="T6" fmla="*/ 29 w 30"/>
                <a:gd name="T7" fmla="*/ 14 h 37"/>
                <a:gd name="T8" fmla="*/ 7 w 30"/>
                <a:gd name="T9" fmla="*/ 0 h 37"/>
                <a:gd name="T10" fmla="*/ 11 w 30"/>
                <a:gd name="T11" fmla="*/ 9 h 37"/>
                <a:gd name="T12" fmla="*/ 21 w 30"/>
                <a:gd name="T13" fmla="*/ 16 h 37"/>
                <a:gd name="T14" fmla="*/ 10 w 30"/>
                <a:gd name="T15" fmla="*/ 17 h 37"/>
                <a:gd name="T16" fmla="*/ 11 w 30"/>
                <a:gd name="T17" fmla="*/ 9 h 37"/>
                <a:gd name="T18" fmla="*/ 9 w 30"/>
                <a:gd name="T19" fmla="*/ 30 h 37"/>
                <a:gd name="T20" fmla="*/ 23 w 30"/>
                <a:gd name="T21" fmla="*/ 26 h 37"/>
                <a:gd name="T22" fmla="*/ 9 w 30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7">
                  <a:moveTo>
                    <a:pt x="7" y="0"/>
                  </a:moveTo>
                  <a:cubicBezTo>
                    <a:pt x="4" y="10"/>
                    <a:pt x="0" y="23"/>
                    <a:pt x="3" y="35"/>
                  </a:cubicBezTo>
                  <a:cubicBezTo>
                    <a:pt x="8" y="37"/>
                    <a:pt x="19" y="37"/>
                    <a:pt x="27" y="33"/>
                  </a:cubicBezTo>
                  <a:cubicBezTo>
                    <a:pt x="30" y="24"/>
                    <a:pt x="23" y="20"/>
                    <a:pt x="29" y="14"/>
                  </a:cubicBezTo>
                  <a:cubicBezTo>
                    <a:pt x="23" y="8"/>
                    <a:pt x="19" y="0"/>
                    <a:pt x="7" y="0"/>
                  </a:cubicBezTo>
                  <a:close/>
                  <a:moveTo>
                    <a:pt x="11" y="9"/>
                  </a:moveTo>
                  <a:cubicBezTo>
                    <a:pt x="16" y="10"/>
                    <a:pt x="21" y="11"/>
                    <a:pt x="21" y="16"/>
                  </a:cubicBezTo>
                  <a:cubicBezTo>
                    <a:pt x="17" y="16"/>
                    <a:pt x="15" y="19"/>
                    <a:pt x="10" y="17"/>
                  </a:cubicBezTo>
                  <a:cubicBezTo>
                    <a:pt x="10" y="14"/>
                    <a:pt x="10" y="11"/>
                    <a:pt x="11" y="9"/>
                  </a:cubicBezTo>
                  <a:close/>
                  <a:moveTo>
                    <a:pt x="9" y="30"/>
                  </a:moveTo>
                  <a:cubicBezTo>
                    <a:pt x="9" y="21"/>
                    <a:pt x="16" y="27"/>
                    <a:pt x="23" y="26"/>
                  </a:cubicBezTo>
                  <a:cubicBezTo>
                    <a:pt x="20" y="29"/>
                    <a:pt x="14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32"/>
            <p:cNvSpPr>
              <a:spLocks/>
            </p:cNvSpPr>
            <p:nvPr/>
          </p:nvSpPr>
          <p:spPr bwMode="auto">
            <a:xfrm>
              <a:off x="4392734" y="2208412"/>
              <a:ext cx="90031" cy="150861"/>
            </a:xfrm>
            <a:custGeom>
              <a:avLst/>
              <a:gdLst>
                <a:gd name="T0" fmla="*/ 9 w 24"/>
                <a:gd name="T1" fmla="*/ 36 h 41"/>
                <a:gd name="T2" fmla="*/ 19 w 24"/>
                <a:gd name="T3" fmla="*/ 35 h 41"/>
                <a:gd name="T4" fmla="*/ 13 w 24"/>
                <a:gd name="T5" fmla="*/ 27 h 41"/>
                <a:gd name="T6" fmla="*/ 24 w 24"/>
                <a:gd name="T7" fmla="*/ 11 h 41"/>
                <a:gd name="T8" fmla="*/ 9 w 24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9" y="36"/>
                  </a:moveTo>
                  <a:cubicBezTo>
                    <a:pt x="13" y="36"/>
                    <a:pt x="18" y="41"/>
                    <a:pt x="19" y="35"/>
                  </a:cubicBezTo>
                  <a:cubicBezTo>
                    <a:pt x="17" y="33"/>
                    <a:pt x="13" y="31"/>
                    <a:pt x="13" y="27"/>
                  </a:cubicBezTo>
                  <a:cubicBezTo>
                    <a:pt x="11" y="15"/>
                    <a:pt x="22" y="18"/>
                    <a:pt x="24" y="11"/>
                  </a:cubicBezTo>
                  <a:cubicBezTo>
                    <a:pt x="11" y="0"/>
                    <a:pt x="0" y="2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233"/>
            <p:cNvSpPr>
              <a:spLocks noEditPoints="1"/>
            </p:cNvSpPr>
            <p:nvPr/>
          </p:nvSpPr>
          <p:spPr bwMode="auto">
            <a:xfrm>
              <a:off x="4769885" y="2196245"/>
              <a:ext cx="158161" cy="167892"/>
            </a:xfrm>
            <a:custGeom>
              <a:avLst/>
              <a:gdLst>
                <a:gd name="T0" fmla="*/ 23 w 42"/>
                <a:gd name="T1" fmla="*/ 43 h 45"/>
                <a:gd name="T2" fmla="*/ 41 w 42"/>
                <a:gd name="T3" fmla="*/ 21 h 45"/>
                <a:gd name="T4" fmla="*/ 23 w 42"/>
                <a:gd name="T5" fmla="*/ 43 h 45"/>
                <a:gd name="T6" fmla="*/ 31 w 42"/>
                <a:gd name="T7" fmla="*/ 36 h 45"/>
                <a:gd name="T8" fmla="*/ 21 w 42"/>
                <a:gd name="T9" fmla="*/ 35 h 45"/>
                <a:gd name="T10" fmla="*/ 34 w 42"/>
                <a:gd name="T11" fmla="*/ 22 h 45"/>
                <a:gd name="T12" fmla="*/ 31 w 42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5">
                  <a:moveTo>
                    <a:pt x="23" y="43"/>
                  </a:moveTo>
                  <a:cubicBezTo>
                    <a:pt x="33" y="45"/>
                    <a:pt x="42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1" y="36"/>
                  </a:moveTo>
                  <a:cubicBezTo>
                    <a:pt x="27" y="36"/>
                    <a:pt x="23" y="37"/>
                    <a:pt x="21" y="35"/>
                  </a:cubicBezTo>
                  <a:cubicBezTo>
                    <a:pt x="20" y="25"/>
                    <a:pt x="26" y="22"/>
                    <a:pt x="34" y="22"/>
                  </a:cubicBezTo>
                  <a:cubicBezTo>
                    <a:pt x="37" y="28"/>
                    <a:pt x="34" y="33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234"/>
            <p:cNvSpPr>
              <a:spLocks/>
            </p:cNvSpPr>
            <p:nvPr/>
          </p:nvSpPr>
          <p:spPr bwMode="auto">
            <a:xfrm>
              <a:off x="4730954" y="2247344"/>
              <a:ext cx="102196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7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6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3" y="9"/>
                    <a:pt x="8" y="7"/>
                    <a:pt x="8" y="10"/>
                  </a:cubicBezTo>
                  <a:cubicBezTo>
                    <a:pt x="10" y="18"/>
                    <a:pt x="0" y="30"/>
                    <a:pt x="11" y="31"/>
                  </a:cubicBezTo>
                  <a:cubicBezTo>
                    <a:pt x="14" y="24"/>
                    <a:pt x="13" y="14"/>
                    <a:pt x="17" y="9"/>
                  </a:cubicBezTo>
                  <a:cubicBezTo>
                    <a:pt x="20" y="8"/>
                    <a:pt x="27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35"/>
            <p:cNvSpPr>
              <a:spLocks/>
            </p:cNvSpPr>
            <p:nvPr/>
          </p:nvSpPr>
          <p:spPr bwMode="auto">
            <a:xfrm>
              <a:off x="5677483" y="2303308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0" y="4"/>
                    <a:pt x="1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236"/>
            <p:cNvSpPr>
              <a:spLocks noEditPoints="1"/>
            </p:cNvSpPr>
            <p:nvPr/>
          </p:nvSpPr>
          <p:spPr bwMode="auto">
            <a:xfrm>
              <a:off x="991070" y="2223012"/>
              <a:ext cx="107062" cy="182492"/>
            </a:xfrm>
            <a:custGeom>
              <a:avLst/>
              <a:gdLst>
                <a:gd name="T0" fmla="*/ 26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6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6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6" y="12"/>
                  </a:moveTo>
                  <a:cubicBezTo>
                    <a:pt x="21" y="6"/>
                    <a:pt x="16" y="1"/>
                    <a:pt x="7" y="0"/>
                  </a:cubicBezTo>
                  <a:cubicBezTo>
                    <a:pt x="1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5" y="27"/>
                    <a:pt x="20" y="22"/>
                  </a:cubicBezTo>
                  <a:cubicBezTo>
                    <a:pt x="24" y="21"/>
                    <a:pt x="26" y="18"/>
                    <a:pt x="26" y="12"/>
                  </a:cubicBezTo>
                  <a:close/>
                  <a:moveTo>
                    <a:pt x="8" y="8"/>
                  </a:moveTo>
                  <a:cubicBezTo>
                    <a:pt x="14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8" y="16"/>
                    <a:pt x="9" y="13"/>
                    <a:pt x="8" y="8"/>
                  </a:cubicBezTo>
                  <a:close/>
                  <a:moveTo>
                    <a:pt x="23" y="36"/>
                  </a:moveTo>
                  <a:cubicBezTo>
                    <a:pt x="21" y="43"/>
                    <a:pt x="12" y="39"/>
                    <a:pt x="6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5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37"/>
            <p:cNvSpPr>
              <a:spLocks/>
            </p:cNvSpPr>
            <p:nvPr/>
          </p:nvSpPr>
          <p:spPr bwMode="auto">
            <a:xfrm>
              <a:off x="847508" y="2225444"/>
              <a:ext cx="60832" cy="46231"/>
            </a:xfrm>
            <a:custGeom>
              <a:avLst/>
              <a:gdLst>
                <a:gd name="T0" fmla="*/ 15 w 16"/>
                <a:gd name="T1" fmla="*/ 12 h 12"/>
                <a:gd name="T2" fmla="*/ 15 w 16"/>
                <a:gd name="T3" fmla="*/ 4 h 12"/>
                <a:gd name="T4" fmla="*/ 7 w 16"/>
                <a:gd name="T5" fmla="*/ 1 h 12"/>
                <a:gd name="T6" fmla="*/ 15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12"/>
                  </a:moveTo>
                  <a:cubicBezTo>
                    <a:pt x="16" y="7"/>
                    <a:pt x="15" y="9"/>
                    <a:pt x="15" y="4"/>
                  </a:cubicBezTo>
                  <a:cubicBezTo>
                    <a:pt x="11" y="4"/>
                    <a:pt x="10" y="0"/>
                    <a:pt x="7" y="1"/>
                  </a:cubicBezTo>
                  <a:cubicBezTo>
                    <a:pt x="0" y="6"/>
                    <a:pt x="9" y="11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38"/>
            <p:cNvSpPr>
              <a:spLocks/>
            </p:cNvSpPr>
            <p:nvPr/>
          </p:nvSpPr>
          <p:spPr bwMode="auto">
            <a:xfrm>
              <a:off x="2382881" y="2274109"/>
              <a:ext cx="223858" cy="126528"/>
            </a:xfrm>
            <a:custGeom>
              <a:avLst/>
              <a:gdLst>
                <a:gd name="T0" fmla="*/ 25 w 60"/>
                <a:gd name="T1" fmla="*/ 3 h 34"/>
                <a:gd name="T2" fmla="*/ 0 w 60"/>
                <a:gd name="T3" fmla="*/ 5 h 34"/>
                <a:gd name="T4" fmla="*/ 2 w 60"/>
                <a:gd name="T5" fmla="*/ 9 h 34"/>
                <a:gd name="T6" fmla="*/ 20 w 60"/>
                <a:gd name="T7" fmla="*/ 11 h 34"/>
                <a:gd name="T8" fmla="*/ 13 w 60"/>
                <a:gd name="T9" fmla="*/ 23 h 34"/>
                <a:gd name="T10" fmla="*/ 28 w 60"/>
                <a:gd name="T11" fmla="*/ 17 h 34"/>
                <a:gd name="T12" fmla="*/ 51 w 60"/>
                <a:gd name="T13" fmla="*/ 34 h 34"/>
                <a:gd name="T14" fmla="*/ 37 w 60"/>
                <a:gd name="T15" fmla="*/ 13 h 34"/>
                <a:gd name="T16" fmla="*/ 60 w 60"/>
                <a:gd name="T17" fmla="*/ 16 h 34"/>
                <a:gd name="T18" fmla="*/ 25 w 60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4">
                  <a:moveTo>
                    <a:pt x="25" y="3"/>
                  </a:moveTo>
                  <a:cubicBezTo>
                    <a:pt x="17" y="2"/>
                    <a:pt x="5" y="0"/>
                    <a:pt x="0" y="5"/>
                  </a:cubicBezTo>
                  <a:cubicBezTo>
                    <a:pt x="1" y="5"/>
                    <a:pt x="1" y="8"/>
                    <a:pt x="2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6" y="13"/>
                    <a:pt x="9" y="17"/>
                    <a:pt x="13" y="23"/>
                  </a:cubicBezTo>
                  <a:cubicBezTo>
                    <a:pt x="21" y="25"/>
                    <a:pt x="20" y="16"/>
                    <a:pt x="28" y="17"/>
                  </a:cubicBezTo>
                  <a:cubicBezTo>
                    <a:pt x="38" y="20"/>
                    <a:pt x="40" y="31"/>
                    <a:pt x="51" y="34"/>
                  </a:cubicBezTo>
                  <a:cubicBezTo>
                    <a:pt x="55" y="25"/>
                    <a:pt x="36" y="19"/>
                    <a:pt x="37" y="13"/>
                  </a:cubicBezTo>
                  <a:cubicBezTo>
                    <a:pt x="47" y="12"/>
                    <a:pt x="53" y="20"/>
                    <a:pt x="60" y="16"/>
                  </a:cubicBezTo>
                  <a:cubicBezTo>
                    <a:pt x="57" y="7"/>
                    <a:pt x="39" y="4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39"/>
            <p:cNvSpPr>
              <a:spLocks/>
            </p:cNvSpPr>
            <p:nvPr/>
          </p:nvSpPr>
          <p:spPr bwMode="auto">
            <a:xfrm>
              <a:off x="567687" y="2278975"/>
              <a:ext cx="158161" cy="133827"/>
            </a:xfrm>
            <a:custGeom>
              <a:avLst/>
              <a:gdLst>
                <a:gd name="T0" fmla="*/ 29 w 42"/>
                <a:gd name="T1" fmla="*/ 18 h 36"/>
                <a:gd name="T2" fmla="*/ 41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7 w 42"/>
                <a:gd name="T9" fmla="*/ 21 h 36"/>
                <a:gd name="T10" fmla="*/ 4 w 42"/>
                <a:gd name="T11" fmla="*/ 36 h 36"/>
                <a:gd name="T12" fmla="*/ 23 w 42"/>
                <a:gd name="T13" fmla="*/ 24 h 36"/>
                <a:gd name="T14" fmla="*/ 41 w 42"/>
                <a:gd name="T15" fmla="*/ 32 h 36"/>
                <a:gd name="T16" fmla="*/ 29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9" y="18"/>
                  </a:moveTo>
                  <a:cubicBezTo>
                    <a:pt x="34" y="15"/>
                    <a:pt x="39" y="12"/>
                    <a:pt x="41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7" y="21"/>
                  </a:cubicBezTo>
                  <a:cubicBezTo>
                    <a:pt x="12" y="26"/>
                    <a:pt x="0" y="27"/>
                    <a:pt x="4" y="36"/>
                  </a:cubicBezTo>
                  <a:cubicBezTo>
                    <a:pt x="12" y="34"/>
                    <a:pt x="17" y="28"/>
                    <a:pt x="23" y="24"/>
                  </a:cubicBezTo>
                  <a:cubicBezTo>
                    <a:pt x="29" y="27"/>
                    <a:pt x="34" y="34"/>
                    <a:pt x="41" y="32"/>
                  </a:cubicBezTo>
                  <a:cubicBezTo>
                    <a:pt x="42" y="21"/>
                    <a:pt x="31" y="24"/>
                    <a:pt x="2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40"/>
            <p:cNvSpPr>
              <a:spLocks/>
            </p:cNvSpPr>
            <p:nvPr/>
          </p:nvSpPr>
          <p:spPr bwMode="auto">
            <a:xfrm>
              <a:off x="806144" y="2293575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4 w 39"/>
                <a:gd name="T3" fmla="*/ 8 h 13"/>
                <a:gd name="T4" fmla="*/ 37 w 39"/>
                <a:gd name="T5" fmla="*/ 7 h 13"/>
                <a:gd name="T6" fmla="*/ 39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1" y="13"/>
                    <a:pt x="9" y="8"/>
                    <a:pt x="14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4" y="6"/>
                    <a:pt x="39" y="4"/>
                    <a:pt x="39" y="2"/>
                  </a:cubicBezTo>
                  <a:cubicBezTo>
                    <a:pt x="29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41"/>
            <p:cNvSpPr>
              <a:spLocks/>
            </p:cNvSpPr>
            <p:nvPr/>
          </p:nvSpPr>
          <p:spPr bwMode="auto">
            <a:xfrm>
              <a:off x="348695" y="2334940"/>
              <a:ext cx="141128" cy="63264"/>
            </a:xfrm>
            <a:custGeom>
              <a:avLst/>
              <a:gdLst>
                <a:gd name="T0" fmla="*/ 0 w 38"/>
                <a:gd name="T1" fmla="*/ 9 h 17"/>
                <a:gd name="T2" fmla="*/ 35 w 38"/>
                <a:gd name="T3" fmla="*/ 13 h 17"/>
                <a:gd name="T4" fmla="*/ 38 w 38"/>
                <a:gd name="T5" fmla="*/ 5 h 17"/>
                <a:gd name="T6" fmla="*/ 0 w 38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0" y="9"/>
                  </a:moveTo>
                  <a:cubicBezTo>
                    <a:pt x="10" y="17"/>
                    <a:pt x="26" y="10"/>
                    <a:pt x="35" y="13"/>
                  </a:cubicBezTo>
                  <a:cubicBezTo>
                    <a:pt x="36" y="10"/>
                    <a:pt x="38" y="10"/>
                    <a:pt x="38" y="5"/>
                  </a:cubicBezTo>
                  <a:cubicBezTo>
                    <a:pt x="24" y="7"/>
                    <a:pt x="5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42"/>
            <p:cNvSpPr>
              <a:spLocks/>
            </p:cNvSpPr>
            <p:nvPr/>
          </p:nvSpPr>
          <p:spPr bwMode="auto">
            <a:xfrm>
              <a:off x="852374" y="2359273"/>
              <a:ext cx="58398" cy="53531"/>
            </a:xfrm>
            <a:custGeom>
              <a:avLst/>
              <a:gdLst>
                <a:gd name="T0" fmla="*/ 6 w 16"/>
                <a:gd name="T1" fmla="*/ 0 h 14"/>
                <a:gd name="T2" fmla="*/ 16 w 16"/>
                <a:gd name="T3" fmla="*/ 13 h 14"/>
                <a:gd name="T4" fmla="*/ 6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6" y="0"/>
                  </a:moveTo>
                  <a:cubicBezTo>
                    <a:pt x="0" y="5"/>
                    <a:pt x="8" y="14"/>
                    <a:pt x="16" y="13"/>
                  </a:cubicBezTo>
                  <a:cubicBezTo>
                    <a:pt x="16" y="5"/>
                    <a:pt x="12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44"/>
            <p:cNvSpPr>
              <a:spLocks/>
            </p:cNvSpPr>
            <p:nvPr/>
          </p:nvSpPr>
          <p:spPr bwMode="auto">
            <a:xfrm>
              <a:off x="3042287" y="-151826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8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6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4"/>
                    <a:pt x="18" y="56"/>
                    <a:pt x="13" y="56"/>
                  </a:cubicBezTo>
                  <a:cubicBezTo>
                    <a:pt x="6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4" y="70"/>
                    <a:pt x="43" y="53"/>
                    <a:pt x="48" y="44"/>
                  </a:cubicBezTo>
                  <a:cubicBezTo>
                    <a:pt x="60" y="45"/>
                    <a:pt x="68" y="42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7"/>
                    <a:pt x="61" y="92"/>
                  </a:cubicBezTo>
                  <a:cubicBezTo>
                    <a:pt x="73" y="103"/>
                    <a:pt x="87" y="91"/>
                    <a:pt x="98" y="87"/>
                  </a:cubicBezTo>
                  <a:cubicBezTo>
                    <a:pt x="100" y="63"/>
                    <a:pt x="100" y="36"/>
                    <a:pt x="106" y="16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45"/>
            <p:cNvSpPr>
              <a:spLocks/>
            </p:cNvSpPr>
            <p:nvPr/>
          </p:nvSpPr>
          <p:spPr bwMode="auto">
            <a:xfrm>
              <a:off x="5796711" y="2461469"/>
              <a:ext cx="182494" cy="180059"/>
            </a:xfrm>
            <a:custGeom>
              <a:avLst/>
              <a:gdLst>
                <a:gd name="T0" fmla="*/ 15 w 49"/>
                <a:gd name="T1" fmla="*/ 1 h 48"/>
                <a:gd name="T2" fmla="*/ 13 w 49"/>
                <a:gd name="T3" fmla="*/ 24 h 48"/>
                <a:gd name="T4" fmla="*/ 6 w 49"/>
                <a:gd name="T5" fmla="*/ 26 h 48"/>
                <a:gd name="T6" fmla="*/ 5 w 49"/>
                <a:gd name="T7" fmla="*/ 42 h 48"/>
                <a:gd name="T8" fmla="*/ 20 w 49"/>
                <a:gd name="T9" fmla="*/ 36 h 48"/>
                <a:gd name="T10" fmla="*/ 22 w 49"/>
                <a:gd name="T11" fmla="*/ 20 h 48"/>
                <a:gd name="T12" fmla="*/ 37 w 49"/>
                <a:gd name="T13" fmla="*/ 19 h 48"/>
                <a:gd name="T14" fmla="*/ 37 w 49"/>
                <a:gd name="T15" fmla="*/ 30 h 48"/>
                <a:gd name="T16" fmla="*/ 28 w 49"/>
                <a:gd name="T17" fmla="*/ 43 h 48"/>
                <a:gd name="T18" fmla="*/ 45 w 49"/>
                <a:gd name="T19" fmla="*/ 40 h 48"/>
                <a:gd name="T20" fmla="*/ 49 w 49"/>
                <a:gd name="T21" fmla="*/ 7 h 48"/>
                <a:gd name="T22" fmla="*/ 15 w 49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8">
                  <a:moveTo>
                    <a:pt x="15" y="1"/>
                  </a:moveTo>
                  <a:cubicBezTo>
                    <a:pt x="14" y="8"/>
                    <a:pt x="13" y="15"/>
                    <a:pt x="13" y="24"/>
                  </a:cubicBezTo>
                  <a:cubicBezTo>
                    <a:pt x="10" y="25"/>
                    <a:pt x="8" y="26"/>
                    <a:pt x="6" y="26"/>
                  </a:cubicBezTo>
                  <a:cubicBezTo>
                    <a:pt x="2" y="31"/>
                    <a:pt x="0" y="38"/>
                    <a:pt x="5" y="42"/>
                  </a:cubicBezTo>
                  <a:cubicBezTo>
                    <a:pt x="11" y="43"/>
                    <a:pt x="17" y="40"/>
                    <a:pt x="20" y="36"/>
                  </a:cubicBezTo>
                  <a:cubicBezTo>
                    <a:pt x="20" y="32"/>
                    <a:pt x="20" y="24"/>
                    <a:pt x="22" y="20"/>
                  </a:cubicBezTo>
                  <a:cubicBezTo>
                    <a:pt x="28" y="20"/>
                    <a:pt x="32" y="19"/>
                    <a:pt x="37" y="19"/>
                  </a:cubicBezTo>
                  <a:cubicBezTo>
                    <a:pt x="37" y="23"/>
                    <a:pt x="37" y="26"/>
                    <a:pt x="37" y="30"/>
                  </a:cubicBezTo>
                  <a:cubicBezTo>
                    <a:pt x="30" y="30"/>
                    <a:pt x="25" y="35"/>
                    <a:pt x="28" y="43"/>
                  </a:cubicBezTo>
                  <a:cubicBezTo>
                    <a:pt x="34" y="48"/>
                    <a:pt x="40" y="42"/>
                    <a:pt x="45" y="40"/>
                  </a:cubicBezTo>
                  <a:cubicBezTo>
                    <a:pt x="46" y="29"/>
                    <a:pt x="46" y="16"/>
                    <a:pt x="49" y="7"/>
                  </a:cubicBezTo>
                  <a:cubicBezTo>
                    <a:pt x="41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46"/>
            <p:cNvSpPr>
              <a:spLocks/>
            </p:cNvSpPr>
            <p:nvPr/>
          </p:nvSpPr>
          <p:spPr bwMode="auto">
            <a:xfrm>
              <a:off x="2468044" y="1052625"/>
              <a:ext cx="155727" cy="116795"/>
            </a:xfrm>
            <a:custGeom>
              <a:avLst/>
              <a:gdLst>
                <a:gd name="T0" fmla="*/ 27 w 42"/>
                <a:gd name="T1" fmla="*/ 16 h 31"/>
                <a:gd name="T2" fmla="*/ 42 w 42"/>
                <a:gd name="T3" fmla="*/ 3 h 31"/>
                <a:gd name="T4" fmla="*/ 39 w 42"/>
                <a:gd name="T5" fmla="*/ 0 h 31"/>
                <a:gd name="T6" fmla="*/ 12 w 42"/>
                <a:gd name="T7" fmla="*/ 26 h 31"/>
                <a:gd name="T8" fmla="*/ 13 w 42"/>
                <a:gd name="T9" fmla="*/ 31 h 31"/>
                <a:gd name="T10" fmla="*/ 27 w 42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1">
                  <a:moveTo>
                    <a:pt x="27" y="16"/>
                  </a:moveTo>
                  <a:cubicBezTo>
                    <a:pt x="31" y="11"/>
                    <a:pt x="38" y="9"/>
                    <a:pt x="42" y="3"/>
                  </a:cubicBezTo>
                  <a:cubicBezTo>
                    <a:pt x="40" y="2"/>
                    <a:pt x="38" y="2"/>
                    <a:pt x="39" y="0"/>
                  </a:cubicBezTo>
                  <a:cubicBezTo>
                    <a:pt x="25" y="4"/>
                    <a:pt x="21" y="17"/>
                    <a:pt x="12" y="26"/>
                  </a:cubicBezTo>
                  <a:cubicBezTo>
                    <a:pt x="0" y="16"/>
                    <a:pt x="11" y="29"/>
                    <a:pt x="13" y="31"/>
                  </a:cubicBezTo>
                  <a:cubicBezTo>
                    <a:pt x="21" y="30"/>
                    <a:pt x="22" y="21"/>
                    <a:pt x="2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47"/>
            <p:cNvSpPr>
              <a:spLocks/>
            </p:cNvSpPr>
            <p:nvPr/>
          </p:nvSpPr>
          <p:spPr bwMode="auto">
            <a:xfrm>
              <a:off x="2245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55"/>
            <p:cNvSpPr>
              <a:spLocks/>
            </p:cNvSpPr>
            <p:nvPr/>
          </p:nvSpPr>
          <p:spPr bwMode="auto">
            <a:xfrm>
              <a:off x="5570421" y="960162"/>
              <a:ext cx="223858" cy="187358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8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50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62"/>
            <p:cNvSpPr>
              <a:spLocks noEditPoints="1"/>
            </p:cNvSpPr>
            <p:nvPr/>
          </p:nvSpPr>
          <p:spPr bwMode="auto">
            <a:xfrm>
              <a:off x="4363536" y="-872063"/>
              <a:ext cx="1194720" cy="1323680"/>
            </a:xfrm>
            <a:custGeom>
              <a:avLst/>
              <a:gdLst>
                <a:gd name="T0" fmla="*/ 26 w 320"/>
                <a:gd name="T1" fmla="*/ 138 h 355"/>
                <a:gd name="T2" fmla="*/ 30 w 320"/>
                <a:gd name="T3" fmla="*/ 212 h 355"/>
                <a:gd name="T4" fmla="*/ 41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8 w 320"/>
                <a:gd name="T15" fmla="*/ 155 h 355"/>
                <a:gd name="T16" fmla="*/ 292 w 320"/>
                <a:gd name="T17" fmla="*/ 67 h 355"/>
                <a:gd name="T18" fmla="*/ 123 w 320"/>
                <a:gd name="T19" fmla="*/ 7 h 355"/>
                <a:gd name="T20" fmla="*/ 305 w 320"/>
                <a:gd name="T21" fmla="*/ 185 h 355"/>
                <a:gd name="T22" fmla="*/ 9 w 320"/>
                <a:gd name="T23" fmla="*/ 123 h 355"/>
                <a:gd name="T24" fmla="*/ 9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5 w 320"/>
                <a:gd name="T31" fmla="*/ 210 h 355"/>
                <a:gd name="T32" fmla="*/ 195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8 w 320"/>
                <a:gd name="T49" fmla="*/ 193 h 355"/>
                <a:gd name="T50" fmla="*/ 122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80 w 320"/>
                <a:gd name="T57" fmla="*/ 160 h 355"/>
                <a:gd name="T58" fmla="*/ 67 w 320"/>
                <a:gd name="T59" fmla="*/ 173 h 355"/>
                <a:gd name="T60" fmla="*/ 69 w 320"/>
                <a:gd name="T61" fmla="*/ 164 h 355"/>
                <a:gd name="T62" fmla="*/ 55 w 320"/>
                <a:gd name="T63" fmla="*/ 153 h 355"/>
                <a:gd name="T64" fmla="*/ 42 w 320"/>
                <a:gd name="T65" fmla="*/ 150 h 355"/>
                <a:gd name="T66" fmla="*/ 236 w 320"/>
                <a:gd name="T67" fmla="*/ 311 h 355"/>
                <a:gd name="T68" fmla="*/ 69 w 320"/>
                <a:gd name="T69" fmla="*/ 332 h 355"/>
                <a:gd name="T70" fmla="*/ 37 w 320"/>
                <a:gd name="T71" fmla="*/ 206 h 355"/>
                <a:gd name="T72" fmla="*/ 51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9 w 320"/>
                <a:gd name="T79" fmla="*/ 256 h 355"/>
                <a:gd name="T80" fmla="*/ 236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2 w 320"/>
                <a:gd name="T93" fmla="*/ 220 h 355"/>
                <a:gd name="T94" fmla="*/ 259 w 320"/>
                <a:gd name="T95" fmla="*/ 303 h 355"/>
                <a:gd name="T96" fmla="*/ 223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5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1" y="121"/>
                    <a:pt x="2" y="129"/>
                  </a:cubicBezTo>
                  <a:cubicBezTo>
                    <a:pt x="11" y="131"/>
                    <a:pt x="16" y="137"/>
                    <a:pt x="26" y="138"/>
                  </a:cubicBezTo>
                  <a:cubicBezTo>
                    <a:pt x="24" y="147"/>
                    <a:pt x="33" y="157"/>
                    <a:pt x="35" y="167"/>
                  </a:cubicBezTo>
                  <a:cubicBezTo>
                    <a:pt x="19" y="172"/>
                    <a:pt x="12" y="195"/>
                    <a:pt x="14" y="216"/>
                  </a:cubicBezTo>
                  <a:cubicBezTo>
                    <a:pt x="20" y="221"/>
                    <a:pt x="26" y="208"/>
                    <a:pt x="30" y="212"/>
                  </a:cubicBezTo>
                  <a:cubicBezTo>
                    <a:pt x="30" y="230"/>
                    <a:pt x="35" y="245"/>
                    <a:pt x="37" y="263"/>
                  </a:cubicBezTo>
                  <a:cubicBezTo>
                    <a:pt x="34" y="269"/>
                    <a:pt x="29" y="271"/>
                    <a:pt x="27" y="276"/>
                  </a:cubicBezTo>
                  <a:cubicBezTo>
                    <a:pt x="20" y="299"/>
                    <a:pt x="30" y="319"/>
                    <a:pt x="41" y="328"/>
                  </a:cubicBezTo>
                  <a:cubicBezTo>
                    <a:pt x="62" y="343"/>
                    <a:pt x="104" y="355"/>
                    <a:pt x="141" y="353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4"/>
                    <a:pt x="262" y="312"/>
                    <a:pt x="269" y="302"/>
                  </a:cubicBezTo>
                  <a:cubicBezTo>
                    <a:pt x="289" y="277"/>
                    <a:pt x="282" y="229"/>
                    <a:pt x="266" y="205"/>
                  </a:cubicBezTo>
                  <a:cubicBezTo>
                    <a:pt x="259" y="193"/>
                    <a:pt x="250" y="189"/>
                    <a:pt x="254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7" y="168"/>
                    <a:pt x="275" y="196"/>
                    <a:pt x="282" y="210"/>
                  </a:cubicBezTo>
                  <a:cubicBezTo>
                    <a:pt x="288" y="210"/>
                    <a:pt x="292" y="207"/>
                    <a:pt x="293" y="213"/>
                  </a:cubicBezTo>
                  <a:cubicBezTo>
                    <a:pt x="297" y="209"/>
                    <a:pt x="302" y="211"/>
                    <a:pt x="306" y="213"/>
                  </a:cubicBezTo>
                  <a:cubicBezTo>
                    <a:pt x="311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2" y="169"/>
                    <a:pt x="301" y="175"/>
                    <a:pt x="299" y="169"/>
                  </a:cubicBezTo>
                  <a:cubicBezTo>
                    <a:pt x="301" y="169"/>
                    <a:pt x="303" y="169"/>
                    <a:pt x="305" y="168"/>
                  </a:cubicBezTo>
                  <a:cubicBezTo>
                    <a:pt x="303" y="162"/>
                    <a:pt x="299" y="161"/>
                    <a:pt x="298" y="155"/>
                  </a:cubicBezTo>
                  <a:cubicBezTo>
                    <a:pt x="296" y="147"/>
                    <a:pt x="300" y="137"/>
                    <a:pt x="296" y="129"/>
                  </a:cubicBezTo>
                  <a:cubicBezTo>
                    <a:pt x="315" y="119"/>
                    <a:pt x="313" y="95"/>
                    <a:pt x="314" y="77"/>
                  </a:cubicBezTo>
                  <a:cubicBezTo>
                    <a:pt x="309" y="70"/>
                    <a:pt x="300" y="69"/>
                    <a:pt x="292" y="67"/>
                  </a:cubicBezTo>
                  <a:cubicBezTo>
                    <a:pt x="284" y="64"/>
                    <a:pt x="276" y="61"/>
                    <a:pt x="268" y="58"/>
                  </a:cubicBezTo>
                  <a:cubicBezTo>
                    <a:pt x="236" y="46"/>
                    <a:pt x="202" y="37"/>
                    <a:pt x="171" y="24"/>
                  </a:cubicBezTo>
                  <a:cubicBezTo>
                    <a:pt x="155" y="18"/>
                    <a:pt x="138" y="13"/>
                    <a:pt x="123" y="7"/>
                  </a:cubicBezTo>
                  <a:cubicBezTo>
                    <a:pt x="120" y="5"/>
                    <a:pt x="117" y="4"/>
                    <a:pt x="115" y="0"/>
                  </a:cubicBezTo>
                  <a:cubicBezTo>
                    <a:pt x="75" y="32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6"/>
                    <a:pt x="310" y="185"/>
                    <a:pt x="309" y="189"/>
                  </a:cubicBezTo>
                  <a:cubicBezTo>
                    <a:pt x="308" y="187"/>
                    <a:pt x="304" y="188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0"/>
                    <a:pt x="10" y="110"/>
                    <a:pt x="6" y="108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9" y="108"/>
                    <a:pt x="9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4" y="202"/>
                    <a:pt x="199" y="200"/>
                  </a:cubicBezTo>
                  <a:cubicBezTo>
                    <a:pt x="190" y="197"/>
                    <a:pt x="181" y="195"/>
                    <a:pt x="171" y="191"/>
                  </a:cubicBezTo>
                  <a:cubicBezTo>
                    <a:pt x="121" y="173"/>
                    <a:pt x="63" y="143"/>
                    <a:pt x="9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5" y="213"/>
                  </a:cubicBezTo>
                  <a:cubicBezTo>
                    <a:pt x="205" y="212"/>
                    <a:pt x="205" y="211"/>
                    <a:pt x="205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5" y="218"/>
                  </a:cubicBezTo>
                  <a:cubicBezTo>
                    <a:pt x="191" y="216"/>
                    <a:pt x="191" y="210"/>
                    <a:pt x="188" y="207"/>
                  </a:cubicBezTo>
                  <a:cubicBezTo>
                    <a:pt x="193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2" y="213"/>
                    <a:pt x="178" y="209"/>
                    <a:pt x="178" y="201"/>
                  </a:cubicBezTo>
                  <a:cubicBezTo>
                    <a:pt x="183" y="203"/>
                    <a:pt x="186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1" y="198"/>
                  </a:cubicBezTo>
                  <a:cubicBezTo>
                    <a:pt x="171" y="206"/>
                    <a:pt x="174" y="209"/>
                    <a:pt x="175" y="218"/>
                  </a:cubicBezTo>
                  <a:cubicBezTo>
                    <a:pt x="170" y="215"/>
                    <a:pt x="167" y="208"/>
                    <a:pt x="165" y="198"/>
                  </a:cubicBezTo>
                  <a:cubicBezTo>
                    <a:pt x="162" y="198"/>
                    <a:pt x="161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1"/>
                    <a:pt x="147" y="192"/>
                  </a:cubicBezTo>
                  <a:close/>
                  <a:moveTo>
                    <a:pt x="146" y="205"/>
                  </a:moveTo>
                  <a:cubicBezTo>
                    <a:pt x="140" y="207"/>
                    <a:pt x="138" y="193"/>
                    <a:pt x="136" y="186"/>
                  </a:cubicBezTo>
                  <a:cubicBezTo>
                    <a:pt x="138" y="186"/>
                    <a:pt x="139" y="188"/>
                    <a:pt x="141" y="188"/>
                  </a:cubicBezTo>
                  <a:cubicBezTo>
                    <a:pt x="142" y="195"/>
                    <a:pt x="143" y="201"/>
                    <a:pt x="146" y="205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5" y="200"/>
                  </a:cubicBezTo>
                  <a:cubicBezTo>
                    <a:pt x="113" y="203"/>
                    <a:pt x="112" y="183"/>
                    <a:pt x="106" y="175"/>
                  </a:cubicBezTo>
                  <a:close/>
                  <a:moveTo>
                    <a:pt x="108" y="193"/>
                  </a:moveTo>
                  <a:cubicBezTo>
                    <a:pt x="101" y="192"/>
                    <a:pt x="97" y="178"/>
                    <a:pt x="98" y="169"/>
                  </a:cubicBezTo>
                  <a:cubicBezTo>
                    <a:pt x="104" y="174"/>
                    <a:pt x="103" y="187"/>
                    <a:pt x="108" y="193"/>
                  </a:cubicBezTo>
                  <a:close/>
                  <a:moveTo>
                    <a:pt x="122" y="179"/>
                  </a:moveTo>
                  <a:cubicBezTo>
                    <a:pt x="132" y="180"/>
                    <a:pt x="130" y="194"/>
                    <a:pt x="134" y="201"/>
                  </a:cubicBezTo>
                  <a:cubicBezTo>
                    <a:pt x="128" y="201"/>
                    <a:pt x="125" y="186"/>
                    <a:pt x="122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8" y="160"/>
                    <a:pt x="89" y="168"/>
                    <a:pt x="94" y="166"/>
                  </a:cubicBezTo>
                  <a:cubicBezTo>
                    <a:pt x="86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6" y="160"/>
                    <a:pt x="77" y="160"/>
                    <a:pt x="80" y="160"/>
                  </a:cubicBezTo>
                  <a:cubicBezTo>
                    <a:pt x="80" y="165"/>
                    <a:pt x="83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6" y="171"/>
                    <a:pt x="68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1"/>
                    <a:pt x="69" y="164"/>
                  </a:cubicBezTo>
                  <a:cubicBezTo>
                    <a:pt x="67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7" y="172"/>
                    <a:pt x="58" y="157"/>
                    <a:pt x="55" y="153"/>
                  </a:cubicBezTo>
                  <a:cubicBezTo>
                    <a:pt x="60" y="150"/>
                    <a:pt x="58" y="166"/>
                    <a:pt x="63" y="168"/>
                  </a:cubicBezTo>
                  <a:close/>
                  <a:moveTo>
                    <a:pt x="51" y="161"/>
                  </a:moveTo>
                  <a:cubicBezTo>
                    <a:pt x="46" y="159"/>
                    <a:pt x="48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1" y="157"/>
                    <a:pt x="51" y="161"/>
                  </a:cubicBezTo>
                  <a:close/>
                  <a:moveTo>
                    <a:pt x="236" y="311"/>
                  </a:moveTo>
                  <a:cubicBezTo>
                    <a:pt x="231" y="313"/>
                    <a:pt x="233" y="319"/>
                    <a:pt x="230" y="322"/>
                  </a:cubicBezTo>
                  <a:cubicBezTo>
                    <a:pt x="217" y="339"/>
                    <a:pt x="179" y="340"/>
                    <a:pt x="148" y="344"/>
                  </a:cubicBezTo>
                  <a:cubicBezTo>
                    <a:pt x="123" y="347"/>
                    <a:pt x="96" y="343"/>
                    <a:pt x="69" y="332"/>
                  </a:cubicBezTo>
                  <a:cubicBezTo>
                    <a:pt x="42" y="321"/>
                    <a:pt x="26" y="310"/>
                    <a:pt x="34" y="277"/>
                  </a:cubicBezTo>
                  <a:cubicBezTo>
                    <a:pt x="38" y="273"/>
                    <a:pt x="42" y="270"/>
                    <a:pt x="45" y="267"/>
                  </a:cubicBezTo>
                  <a:cubicBezTo>
                    <a:pt x="41" y="248"/>
                    <a:pt x="36" y="225"/>
                    <a:pt x="37" y="206"/>
                  </a:cubicBezTo>
                  <a:cubicBezTo>
                    <a:pt x="41" y="207"/>
                    <a:pt x="40" y="204"/>
                    <a:pt x="44" y="205"/>
                  </a:cubicBezTo>
                  <a:cubicBezTo>
                    <a:pt x="49" y="204"/>
                    <a:pt x="44" y="211"/>
                    <a:pt x="44" y="213"/>
                  </a:cubicBezTo>
                  <a:cubicBezTo>
                    <a:pt x="45" y="225"/>
                    <a:pt x="45" y="240"/>
                    <a:pt x="51" y="250"/>
                  </a:cubicBezTo>
                  <a:cubicBezTo>
                    <a:pt x="61" y="241"/>
                    <a:pt x="67" y="229"/>
                    <a:pt x="78" y="221"/>
                  </a:cubicBezTo>
                  <a:cubicBezTo>
                    <a:pt x="83" y="232"/>
                    <a:pt x="84" y="250"/>
                    <a:pt x="94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4" y="252"/>
                    <a:pt x="127" y="269"/>
                    <a:pt x="136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2" y="259"/>
                    <a:pt x="164" y="268"/>
                    <a:pt x="168" y="276"/>
                  </a:cubicBezTo>
                  <a:cubicBezTo>
                    <a:pt x="181" y="272"/>
                    <a:pt x="185" y="259"/>
                    <a:pt x="195" y="252"/>
                  </a:cubicBezTo>
                  <a:cubicBezTo>
                    <a:pt x="201" y="255"/>
                    <a:pt x="201" y="262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6" y="311"/>
                  </a:cubicBezTo>
                  <a:close/>
                  <a:moveTo>
                    <a:pt x="259" y="303"/>
                  </a:moveTo>
                  <a:cubicBezTo>
                    <a:pt x="267" y="280"/>
                    <a:pt x="244" y="251"/>
                    <a:pt x="226" y="270"/>
                  </a:cubicBezTo>
                  <a:cubicBezTo>
                    <a:pt x="226" y="260"/>
                    <a:pt x="225" y="250"/>
                    <a:pt x="220" y="246"/>
                  </a:cubicBezTo>
                  <a:cubicBezTo>
                    <a:pt x="212" y="245"/>
                    <a:pt x="214" y="255"/>
                    <a:pt x="206" y="255"/>
                  </a:cubicBezTo>
                  <a:cubicBezTo>
                    <a:pt x="204" y="250"/>
                    <a:pt x="200" y="246"/>
                    <a:pt x="195" y="244"/>
                  </a:cubicBezTo>
                  <a:cubicBezTo>
                    <a:pt x="184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7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9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7" y="211"/>
                  </a:cubicBezTo>
                  <a:cubicBezTo>
                    <a:pt x="69" y="213"/>
                    <a:pt x="65" y="229"/>
                    <a:pt x="52" y="236"/>
                  </a:cubicBezTo>
                  <a:cubicBezTo>
                    <a:pt x="49" y="220"/>
                    <a:pt x="52" y="210"/>
                    <a:pt x="55" y="197"/>
                  </a:cubicBezTo>
                  <a:cubicBezTo>
                    <a:pt x="43" y="194"/>
                    <a:pt x="31" y="203"/>
                    <a:pt x="20" y="206"/>
                  </a:cubicBezTo>
                  <a:cubicBezTo>
                    <a:pt x="20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3" y="185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7"/>
                    <a:pt x="198" y="228"/>
                    <a:pt x="212" y="220"/>
                  </a:cubicBezTo>
                  <a:cubicBezTo>
                    <a:pt x="214" y="219"/>
                    <a:pt x="216" y="216"/>
                    <a:pt x="219" y="215"/>
                  </a:cubicBezTo>
                  <a:cubicBezTo>
                    <a:pt x="232" y="208"/>
                    <a:pt x="242" y="209"/>
                    <a:pt x="248" y="194"/>
                  </a:cubicBezTo>
                  <a:cubicBezTo>
                    <a:pt x="271" y="213"/>
                    <a:pt x="289" y="279"/>
                    <a:pt x="259" y="303"/>
                  </a:cubicBezTo>
                  <a:close/>
                  <a:moveTo>
                    <a:pt x="223" y="203"/>
                  </a:moveTo>
                  <a:cubicBezTo>
                    <a:pt x="228" y="205"/>
                    <a:pt x="221" y="206"/>
                    <a:pt x="221" y="208"/>
                  </a:cubicBezTo>
                  <a:cubicBezTo>
                    <a:pt x="217" y="207"/>
                    <a:pt x="224" y="205"/>
                    <a:pt x="223" y="203"/>
                  </a:cubicBezTo>
                  <a:close/>
                  <a:moveTo>
                    <a:pt x="240" y="192"/>
                  </a:moveTo>
                  <a:cubicBezTo>
                    <a:pt x="243" y="192"/>
                    <a:pt x="227" y="199"/>
                    <a:pt x="240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8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1" y="117"/>
                    <a:pt x="296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9" y="12"/>
                    <a:pt x="116" y="10"/>
                    <a:pt x="115" y="12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6" y="107"/>
                    <a:pt x="278" y="122"/>
                    <a:pt x="265" y="136"/>
                  </a:cubicBezTo>
                  <a:cubicBezTo>
                    <a:pt x="258" y="143"/>
                    <a:pt x="249" y="151"/>
                    <a:pt x="240" y="160"/>
                  </a:cubicBezTo>
                  <a:cubicBezTo>
                    <a:pt x="233" y="166"/>
                    <a:pt x="222" y="182"/>
                    <a:pt x="214" y="183"/>
                  </a:cubicBezTo>
                  <a:cubicBezTo>
                    <a:pt x="206" y="185"/>
                    <a:pt x="172" y="172"/>
                    <a:pt x="161" y="167"/>
                  </a:cubicBezTo>
                  <a:cubicBezTo>
                    <a:pt x="110" y="145"/>
                    <a:pt x="58" y="123"/>
                    <a:pt x="12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63"/>
            <p:cNvSpPr>
              <a:spLocks noEditPoints="1"/>
            </p:cNvSpPr>
            <p:nvPr/>
          </p:nvSpPr>
          <p:spPr bwMode="auto">
            <a:xfrm>
              <a:off x="930238" y="91498"/>
              <a:ext cx="294422" cy="973294"/>
            </a:xfrm>
            <a:custGeom>
              <a:avLst/>
              <a:gdLst>
                <a:gd name="T0" fmla="*/ 42 w 79"/>
                <a:gd name="T1" fmla="*/ 259 h 261"/>
                <a:gd name="T2" fmla="*/ 79 w 79"/>
                <a:gd name="T3" fmla="*/ 24 h 261"/>
                <a:gd name="T4" fmla="*/ 0 w 79"/>
                <a:gd name="T5" fmla="*/ 30 h 261"/>
                <a:gd name="T6" fmla="*/ 15 w 79"/>
                <a:gd name="T7" fmla="*/ 48 h 261"/>
                <a:gd name="T8" fmla="*/ 15 w 79"/>
                <a:gd name="T9" fmla="*/ 110 h 261"/>
                <a:gd name="T10" fmla="*/ 56 w 79"/>
                <a:gd name="T11" fmla="*/ 138 h 261"/>
                <a:gd name="T12" fmla="*/ 55 w 79"/>
                <a:gd name="T13" fmla="*/ 166 h 261"/>
                <a:gd name="T14" fmla="*/ 34 w 79"/>
                <a:gd name="T15" fmla="*/ 180 h 261"/>
                <a:gd name="T16" fmla="*/ 35 w 79"/>
                <a:gd name="T17" fmla="*/ 201 h 261"/>
                <a:gd name="T18" fmla="*/ 23 w 79"/>
                <a:gd name="T19" fmla="*/ 188 h 261"/>
                <a:gd name="T20" fmla="*/ 43 w 79"/>
                <a:gd name="T21" fmla="*/ 131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1 h 261"/>
                <a:gd name="T34" fmla="*/ 39 w 79"/>
                <a:gd name="T35" fmla="*/ 171 h 261"/>
                <a:gd name="T36" fmla="*/ 39 w 79"/>
                <a:gd name="T37" fmla="*/ 168 h 261"/>
                <a:gd name="T38" fmla="*/ 39 w 79"/>
                <a:gd name="T39" fmla="*/ 168 h 261"/>
                <a:gd name="T40" fmla="*/ 15 w 79"/>
                <a:gd name="T41" fmla="*/ 198 h 261"/>
                <a:gd name="T42" fmla="*/ 18 w 79"/>
                <a:gd name="T43" fmla="*/ 212 h 261"/>
                <a:gd name="T44" fmla="*/ 20 w 79"/>
                <a:gd name="T45" fmla="*/ 232 h 261"/>
                <a:gd name="T46" fmla="*/ 20 w 79"/>
                <a:gd name="T47" fmla="*/ 235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8 h 261"/>
                <a:gd name="T54" fmla="*/ 54 w 79"/>
                <a:gd name="T55" fmla="*/ 244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7 h 261"/>
                <a:gd name="T62" fmla="*/ 62 w 79"/>
                <a:gd name="T63" fmla="*/ 218 h 261"/>
                <a:gd name="T64" fmla="*/ 64 w 79"/>
                <a:gd name="T65" fmla="*/ 184 h 261"/>
                <a:gd name="T66" fmla="*/ 62 w 79"/>
                <a:gd name="T67" fmla="*/ 170 h 261"/>
                <a:gd name="T68" fmla="*/ 48 w 79"/>
                <a:gd name="T69" fmla="*/ 193 h 261"/>
                <a:gd name="T70" fmla="*/ 39 w 79"/>
                <a:gd name="T71" fmla="*/ 194 h 261"/>
                <a:gd name="T72" fmla="*/ 34 w 79"/>
                <a:gd name="T73" fmla="*/ 193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0"/>
                  </a:moveTo>
                  <a:cubicBezTo>
                    <a:pt x="8" y="140"/>
                    <a:pt x="12" y="193"/>
                    <a:pt x="10" y="234"/>
                  </a:cubicBezTo>
                  <a:cubicBezTo>
                    <a:pt x="18" y="245"/>
                    <a:pt x="22" y="261"/>
                    <a:pt x="42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3" y="144"/>
                    <a:pt x="77" y="121"/>
                  </a:cubicBezTo>
                  <a:cubicBezTo>
                    <a:pt x="71" y="92"/>
                    <a:pt x="75" y="46"/>
                    <a:pt x="79" y="24"/>
                  </a:cubicBezTo>
                  <a:cubicBezTo>
                    <a:pt x="75" y="18"/>
                    <a:pt x="74" y="11"/>
                    <a:pt x="67" y="8"/>
                  </a:cubicBezTo>
                  <a:cubicBezTo>
                    <a:pt x="50" y="0"/>
                    <a:pt x="19" y="10"/>
                    <a:pt x="6" y="13"/>
                  </a:cubicBezTo>
                  <a:cubicBezTo>
                    <a:pt x="7" y="19"/>
                    <a:pt x="0" y="24"/>
                    <a:pt x="0" y="30"/>
                  </a:cubicBezTo>
                  <a:cubicBezTo>
                    <a:pt x="1" y="36"/>
                    <a:pt x="8" y="41"/>
                    <a:pt x="10" y="48"/>
                  </a:cubicBezTo>
                  <a:cubicBezTo>
                    <a:pt x="12" y="59"/>
                    <a:pt x="9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4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4" y="104"/>
                    <a:pt x="27" y="102"/>
                    <a:pt x="15" y="110"/>
                  </a:cubicBezTo>
                  <a:cubicBezTo>
                    <a:pt x="14" y="80"/>
                    <a:pt x="18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7" y="133"/>
                    <a:pt x="59" y="142"/>
                    <a:pt x="56" y="141"/>
                  </a:cubicBezTo>
                  <a:close/>
                  <a:moveTo>
                    <a:pt x="67" y="143"/>
                  </a:moveTo>
                  <a:cubicBezTo>
                    <a:pt x="67" y="149"/>
                    <a:pt x="64" y="164"/>
                    <a:pt x="55" y="166"/>
                  </a:cubicBezTo>
                  <a:cubicBezTo>
                    <a:pt x="57" y="156"/>
                    <a:pt x="65" y="153"/>
                    <a:pt x="67" y="143"/>
                  </a:cubicBezTo>
                  <a:close/>
                  <a:moveTo>
                    <a:pt x="34" y="180"/>
                  </a:moveTo>
                  <a:cubicBezTo>
                    <a:pt x="36" y="184"/>
                    <a:pt x="28" y="188"/>
                    <a:pt x="34" y="180"/>
                  </a:cubicBezTo>
                  <a:close/>
                  <a:moveTo>
                    <a:pt x="35" y="201"/>
                  </a:moveTo>
                  <a:cubicBezTo>
                    <a:pt x="38" y="203"/>
                    <a:pt x="32" y="208"/>
                    <a:pt x="32" y="212"/>
                  </a:cubicBezTo>
                  <a:cubicBezTo>
                    <a:pt x="29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2" y="174"/>
                    <a:pt x="32" y="164"/>
                  </a:cubicBezTo>
                  <a:cubicBezTo>
                    <a:pt x="40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1" y="184"/>
                    <a:pt x="15" y="188"/>
                  </a:cubicBezTo>
                  <a:cubicBezTo>
                    <a:pt x="21" y="166"/>
                    <a:pt x="33" y="149"/>
                    <a:pt x="43" y="131"/>
                  </a:cubicBezTo>
                  <a:cubicBezTo>
                    <a:pt x="47" y="129"/>
                    <a:pt x="51" y="135"/>
                    <a:pt x="52" y="131"/>
                  </a:cubicBezTo>
                  <a:cubicBezTo>
                    <a:pt x="53" y="141"/>
                    <a:pt x="41" y="149"/>
                    <a:pt x="38" y="158"/>
                  </a:cubicBezTo>
                  <a:cubicBezTo>
                    <a:pt x="37" y="151"/>
                    <a:pt x="51" y="141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2"/>
                    <a:pt x="34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4"/>
                    <a:pt x="18" y="135"/>
                    <a:pt x="18" y="139"/>
                  </a:cubicBezTo>
                  <a:cubicBezTo>
                    <a:pt x="15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8" y="154"/>
                  </a:cubicBezTo>
                  <a:cubicBezTo>
                    <a:pt x="14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5" y="135"/>
                    <a:pt x="35" y="136"/>
                  </a:cubicBezTo>
                  <a:cubicBezTo>
                    <a:pt x="32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3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4" y="144"/>
                  </a:cubicBezTo>
                  <a:cubicBezTo>
                    <a:pt x="55" y="148"/>
                    <a:pt x="50" y="151"/>
                    <a:pt x="47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3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9" y="206"/>
                    <a:pt x="18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4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2" y="241"/>
                    <a:pt x="20" y="235"/>
                  </a:cubicBezTo>
                  <a:cubicBezTo>
                    <a:pt x="22" y="236"/>
                    <a:pt x="23" y="237"/>
                    <a:pt x="23" y="235"/>
                  </a:cubicBezTo>
                  <a:cubicBezTo>
                    <a:pt x="24" y="236"/>
                    <a:pt x="26" y="243"/>
                    <a:pt x="28" y="238"/>
                  </a:cubicBezTo>
                  <a:cubicBezTo>
                    <a:pt x="31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1"/>
                    <a:pt x="31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0"/>
                    <a:pt x="42" y="232"/>
                    <a:pt x="39" y="238"/>
                  </a:cubicBezTo>
                  <a:cubicBezTo>
                    <a:pt x="45" y="237"/>
                    <a:pt x="39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4"/>
                  </a:moveTo>
                  <a:cubicBezTo>
                    <a:pt x="52" y="243"/>
                    <a:pt x="50" y="242"/>
                    <a:pt x="50" y="244"/>
                  </a:cubicBezTo>
                  <a:cubicBezTo>
                    <a:pt x="49" y="239"/>
                    <a:pt x="43" y="239"/>
                    <a:pt x="46" y="234"/>
                  </a:cubicBezTo>
                  <a:cubicBezTo>
                    <a:pt x="50" y="240"/>
                    <a:pt x="55" y="235"/>
                    <a:pt x="58" y="231"/>
                  </a:cubicBezTo>
                  <a:cubicBezTo>
                    <a:pt x="60" y="234"/>
                    <a:pt x="53" y="239"/>
                    <a:pt x="54" y="244"/>
                  </a:cubicBezTo>
                  <a:close/>
                  <a:moveTo>
                    <a:pt x="58" y="204"/>
                  </a:moveTo>
                  <a:cubicBezTo>
                    <a:pt x="61" y="206"/>
                    <a:pt x="55" y="208"/>
                    <a:pt x="55" y="210"/>
                  </a:cubicBezTo>
                  <a:cubicBezTo>
                    <a:pt x="52" y="213"/>
                    <a:pt x="56" y="206"/>
                    <a:pt x="58" y="204"/>
                  </a:cubicBezTo>
                  <a:close/>
                  <a:moveTo>
                    <a:pt x="62" y="218"/>
                  </a:moveTo>
                  <a:cubicBezTo>
                    <a:pt x="61" y="221"/>
                    <a:pt x="59" y="217"/>
                    <a:pt x="62" y="217"/>
                  </a:cubicBezTo>
                  <a:cubicBezTo>
                    <a:pt x="61" y="215"/>
                    <a:pt x="60" y="214"/>
                    <a:pt x="58" y="214"/>
                  </a:cubicBezTo>
                  <a:cubicBezTo>
                    <a:pt x="58" y="211"/>
                    <a:pt x="61" y="211"/>
                    <a:pt x="62" y="209"/>
                  </a:cubicBezTo>
                  <a:cubicBezTo>
                    <a:pt x="64" y="212"/>
                    <a:pt x="62" y="215"/>
                    <a:pt x="62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8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0"/>
                    <a:pt x="62" y="170"/>
                  </a:cubicBezTo>
                  <a:cubicBezTo>
                    <a:pt x="59" y="190"/>
                    <a:pt x="45" y="196"/>
                    <a:pt x="42" y="215"/>
                  </a:cubicBezTo>
                  <a:cubicBezTo>
                    <a:pt x="39" y="215"/>
                    <a:pt x="39" y="213"/>
                    <a:pt x="36" y="214"/>
                  </a:cubicBezTo>
                  <a:cubicBezTo>
                    <a:pt x="40" y="207"/>
                    <a:pt x="44" y="199"/>
                    <a:pt x="48" y="193"/>
                  </a:cubicBezTo>
                  <a:cubicBezTo>
                    <a:pt x="48" y="192"/>
                    <a:pt x="47" y="192"/>
                    <a:pt x="47" y="190"/>
                  </a:cubicBezTo>
                  <a:cubicBezTo>
                    <a:pt x="43" y="191"/>
                    <a:pt x="39" y="192"/>
                    <a:pt x="39" y="197"/>
                  </a:cubicBezTo>
                  <a:cubicBezTo>
                    <a:pt x="37" y="197"/>
                    <a:pt x="38" y="194"/>
                    <a:pt x="39" y="194"/>
                  </a:cubicBezTo>
                  <a:cubicBezTo>
                    <a:pt x="40" y="193"/>
                    <a:pt x="35" y="192"/>
                    <a:pt x="34" y="193"/>
                  </a:cubicBezTo>
                  <a:cubicBezTo>
                    <a:pt x="34" y="193"/>
                    <a:pt x="34" y="194"/>
                    <a:pt x="34" y="194"/>
                  </a:cubicBezTo>
                  <a:cubicBezTo>
                    <a:pt x="33" y="194"/>
                    <a:pt x="34" y="193"/>
                    <a:pt x="34" y="193"/>
                  </a:cubicBezTo>
                  <a:cubicBezTo>
                    <a:pt x="36" y="187"/>
                    <a:pt x="43" y="178"/>
                    <a:pt x="47" y="168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7" y="160"/>
                  </a:cubicBezTo>
                  <a:cubicBezTo>
                    <a:pt x="69" y="161"/>
                    <a:pt x="65" y="165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0"/>
                  </a:cubicBezTo>
                  <a:cubicBezTo>
                    <a:pt x="71" y="130"/>
                    <a:pt x="69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60" y="30"/>
                    <a:pt x="36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4"/>
                    <a:pt x="28" y="13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8"/>
                    <a:pt x="71" y="30"/>
                    <a:pt x="72" y="35"/>
                  </a:cubicBezTo>
                  <a:cubicBezTo>
                    <a:pt x="57" y="51"/>
                    <a:pt x="21" y="48"/>
                    <a:pt x="6" y="31"/>
                  </a:cubicBezTo>
                  <a:cubicBezTo>
                    <a:pt x="23" y="34"/>
                    <a:pt x="59" y="42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64"/>
            <p:cNvSpPr>
              <a:spLocks noEditPoints="1"/>
            </p:cNvSpPr>
            <p:nvPr/>
          </p:nvSpPr>
          <p:spPr bwMode="auto">
            <a:xfrm>
              <a:off x="4137244" y="419984"/>
              <a:ext cx="924630" cy="545045"/>
            </a:xfrm>
            <a:custGeom>
              <a:avLst/>
              <a:gdLst>
                <a:gd name="T0" fmla="*/ 55 w 248"/>
                <a:gd name="T1" fmla="*/ 79 h 146"/>
                <a:gd name="T2" fmla="*/ 0 w 248"/>
                <a:gd name="T3" fmla="*/ 116 h 146"/>
                <a:gd name="T4" fmla="*/ 56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9 w 248"/>
                <a:gd name="T27" fmla="*/ 100 h 146"/>
                <a:gd name="T28" fmla="*/ 109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1 w 248"/>
                <a:gd name="T37" fmla="*/ 129 h 146"/>
                <a:gd name="T38" fmla="*/ 151 w 248"/>
                <a:gd name="T39" fmla="*/ 129 h 146"/>
                <a:gd name="T40" fmla="*/ 155 w 248"/>
                <a:gd name="T41" fmla="*/ 131 h 146"/>
                <a:gd name="T42" fmla="*/ 152 w 248"/>
                <a:gd name="T43" fmla="*/ 97 h 146"/>
                <a:gd name="T44" fmla="*/ 155 w 248"/>
                <a:gd name="T45" fmla="*/ 131 h 146"/>
                <a:gd name="T46" fmla="*/ 162 w 248"/>
                <a:gd name="T47" fmla="*/ 130 h 146"/>
                <a:gd name="T48" fmla="*/ 166 w 248"/>
                <a:gd name="T49" fmla="*/ 99 h 146"/>
                <a:gd name="T50" fmla="*/ 179 w 248"/>
                <a:gd name="T51" fmla="*/ 123 h 146"/>
                <a:gd name="T52" fmla="*/ 172 w 248"/>
                <a:gd name="T53" fmla="*/ 100 h 146"/>
                <a:gd name="T54" fmla="*/ 179 w 248"/>
                <a:gd name="T55" fmla="*/ 123 h 146"/>
                <a:gd name="T56" fmla="*/ 183 w 248"/>
                <a:gd name="T57" fmla="*/ 122 h 146"/>
                <a:gd name="T58" fmla="*/ 190 w 248"/>
                <a:gd name="T59" fmla="*/ 100 h 146"/>
                <a:gd name="T60" fmla="*/ 197 w 248"/>
                <a:gd name="T61" fmla="*/ 116 h 146"/>
                <a:gd name="T62" fmla="*/ 198 w 248"/>
                <a:gd name="T63" fmla="*/ 99 h 146"/>
                <a:gd name="T64" fmla="*/ 197 w 248"/>
                <a:gd name="T65" fmla="*/ 116 h 146"/>
                <a:gd name="T66" fmla="*/ 204 w 248"/>
                <a:gd name="T67" fmla="*/ 98 h 146"/>
                <a:gd name="T68" fmla="*/ 211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1 w 248"/>
                <a:gd name="T75" fmla="*/ 88 h 146"/>
                <a:gd name="T76" fmla="*/ 162 w 248"/>
                <a:gd name="T77" fmla="*/ 25 h 146"/>
                <a:gd name="T78" fmla="*/ 228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5" y="0"/>
                    <a:pt x="58" y="27"/>
                    <a:pt x="55" y="79"/>
                  </a:cubicBezTo>
                  <a:cubicBezTo>
                    <a:pt x="23" y="76"/>
                    <a:pt x="33" y="110"/>
                    <a:pt x="10" y="114"/>
                  </a:cubicBezTo>
                  <a:cubicBezTo>
                    <a:pt x="8" y="114"/>
                    <a:pt x="2" y="111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5"/>
                    <a:pt x="59" y="102"/>
                    <a:pt x="63" y="109"/>
                  </a:cubicBezTo>
                  <a:cubicBezTo>
                    <a:pt x="71" y="122"/>
                    <a:pt x="101" y="135"/>
                    <a:pt x="117" y="137"/>
                  </a:cubicBezTo>
                  <a:cubicBezTo>
                    <a:pt x="177" y="146"/>
                    <a:pt x="248" y="108"/>
                    <a:pt x="235" y="58"/>
                  </a:cubicBezTo>
                  <a:cubicBezTo>
                    <a:pt x="232" y="47"/>
                    <a:pt x="224" y="40"/>
                    <a:pt x="215" y="35"/>
                  </a:cubicBezTo>
                  <a:close/>
                  <a:moveTo>
                    <a:pt x="119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5"/>
                    <a:pt x="119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30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7"/>
                    <a:pt x="102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3"/>
                    <a:pt x="107" y="118"/>
                    <a:pt x="110" y="126"/>
                  </a:cubicBezTo>
                  <a:cubicBezTo>
                    <a:pt x="96" y="129"/>
                    <a:pt x="97" y="104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4"/>
                  </a:cubicBezTo>
                  <a:cubicBezTo>
                    <a:pt x="130" y="105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1"/>
                  </a:moveTo>
                  <a:cubicBezTo>
                    <a:pt x="151" y="129"/>
                    <a:pt x="155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3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20"/>
                    <a:pt x="187" y="123"/>
                    <a:pt x="183" y="122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1"/>
                    <a:pt x="198" y="105"/>
                    <a:pt x="194" y="101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8"/>
                    <a:pt x="217" y="93"/>
                    <a:pt x="222" y="93"/>
                  </a:cubicBezTo>
                  <a:cubicBezTo>
                    <a:pt x="220" y="96"/>
                    <a:pt x="217" y="99"/>
                    <a:pt x="215" y="102"/>
                  </a:cubicBezTo>
                  <a:close/>
                  <a:moveTo>
                    <a:pt x="228" y="79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9"/>
                  </a:cubicBezTo>
                  <a:cubicBezTo>
                    <a:pt x="143" y="25"/>
                    <a:pt x="153" y="25"/>
                    <a:pt x="162" y="25"/>
                  </a:cubicBezTo>
                  <a:cubicBezTo>
                    <a:pt x="182" y="26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65"/>
            <p:cNvSpPr>
              <a:spLocks noEditPoints="1"/>
            </p:cNvSpPr>
            <p:nvPr/>
          </p:nvSpPr>
          <p:spPr bwMode="auto">
            <a:xfrm>
              <a:off x="3390241" y="2412804"/>
              <a:ext cx="321187" cy="306588"/>
            </a:xfrm>
            <a:custGeom>
              <a:avLst/>
              <a:gdLst>
                <a:gd name="T0" fmla="*/ 44 w 86"/>
                <a:gd name="T1" fmla="*/ 24 h 82"/>
                <a:gd name="T2" fmla="*/ 12 w 86"/>
                <a:gd name="T3" fmla="*/ 7 h 82"/>
                <a:gd name="T4" fmla="*/ 56 w 86"/>
                <a:gd name="T5" fmla="*/ 82 h 82"/>
                <a:gd name="T6" fmla="*/ 79 w 86"/>
                <a:gd name="T7" fmla="*/ 10 h 82"/>
                <a:gd name="T8" fmla="*/ 44 w 86"/>
                <a:gd name="T9" fmla="*/ 24 h 82"/>
                <a:gd name="T10" fmla="*/ 51 w 86"/>
                <a:gd name="T11" fmla="*/ 64 h 82"/>
                <a:gd name="T12" fmla="*/ 28 w 86"/>
                <a:gd name="T13" fmla="*/ 25 h 82"/>
                <a:gd name="T14" fmla="*/ 44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4" y="24"/>
                  </a:moveTo>
                  <a:cubicBezTo>
                    <a:pt x="35" y="17"/>
                    <a:pt x="26" y="3"/>
                    <a:pt x="12" y="7"/>
                  </a:cubicBezTo>
                  <a:cubicBezTo>
                    <a:pt x="0" y="40"/>
                    <a:pt x="28" y="73"/>
                    <a:pt x="56" y="82"/>
                  </a:cubicBezTo>
                  <a:cubicBezTo>
                    <a:pt x="67" y="62"/>
                    <a:pt x="86" y="43"/>
                    <a:pt x="79" y="10"/>
                  </a:cubicBezTo>
                  <a:cubicBezTo>
                    <a:pt x="66" y="0"/>
                    <a:pt x="48" y="10"/>
                    <a:pt x="44" y="24"/>
                  </a:cubicBezTo>
                  <a:close/>
                  <a:moveTo>
                    <a:pt x="51" y="64"/>
                  </a:moveTo>
                  <a:cubicBezTo>
                    <a:pt x="36" y="59"/>
                    <a:pt x="21" y="42"/>
                    <a:pt x="28" y="25"/>
                  </a:cubicBezTo>
                  <a:cubicBezTo>
                    <a:pt x="35" y="23"/>
                    <a:pt x="40" y="30"/>
                    <a:pt x="44" y="34"/>
                  </a:cubicBezTo>
                  <a:cubicBezTo>
                    <a:pt x="46" y="26"/>
                    <a:pt x="56" y="21"/>
                    <a:pt x="63" y="27"/>
                  </a:cubicBezTo>
                  <a:cubicBezTo>
                    <a:pt x="66" y="43"/>
                    <a:pt x="56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66"/>
            <p:cNvSpPr>
              <a:spLocks/>
            </p:cNvSpPr>
            <p:nvPr/>
          </p:nvSpPr>
          <p:spPr bwMode="auto">
            <a:xfrm>
              <a:off x="4426800" y="1084258"/>
              <a:ext cx="238457" cy="399051"/>
            </a:xfrm>
            <a:custGeom>
              <a:avLst/>
              <a:gdLst>
                <a:gd name="T0" fmla="*/ 63 w 64"/>
                <a:gd name="T1" fmla="*/ 46 h 107"/>
                <a:gd name="T2" fmla="*/ 34 w 64"/>
                <a:gd name="T3" fmla="*/ 0 h 107"/>
                <a:gd name="T4" fmla="*/ 28 w 64"/>
                <a:gd name="T5" fmla="*/ 65 h 107"/>
                <a:gd name="T6" fmla="*/ 13 w 64"/>
                <a:gd name="T7" fmla="*/ 66 h 107"/>
                <a:gd name="T8" fmla="*/ 9 w 64"/>
                <a:gd name="T9" fmla="*/ 101 h 107"/>
                <a:gd name="T10" fmla="*/ 39 w 64"/>
                <a:gd name="T11" fmla="*/ 82 h 107"/>
                <a:gd name="T12" fmla="*/ 42 w 64"/>
                <a:gd name="T13" fmla="*/ 34 h 107"/>
                <a:gd name="T14" fmla="*/ 63 w 64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7">
                  <a:moveTo>
                    <a:pt x="63" y="46"/>
                  </a:moveTo>
                  <a:cubicBezTo>
                    <a:pt x="64" y="25"/>
                    <a:pt x="54" y="4"/>
                    <a:pt x="34" y="0"/>
                  </a:cubicBezTo>
                  <a:cubicBezTo>
                    <a:pt x="27" y="21"/>
                    <a:pt x="31" y="49"/>
                    <a:pt x="28" y="65"/>
                  </a:cubicBezTo>
                  <a:cubicBezTo>
                    <a:pt x="22" y="64"/>
                    <a:pt x="17" y="64"/>
                    <a:pt x="13" y="66"/>
                  </a:cubicBezTo>
                  <a:cubicBezTo>
                    <a:pt x="5" y="71"/>
                    <a:pt x="0" y="92"/>
                    <a:pt x="9" y="101"/>
                  </a:cubicBezTo>
                  <a:cubicBezTo>
                    <a:pt x="19" y="107"/>
                    <a:pt x="37" y="89"/>
                    <a:pt x="39" y="82"/>
                  </a:cubicBezTo>
                  <a:cubicBezTo>
                    <a:pt x="44" y="69"/>
                    <a:pt x="37" y="48"/>
                    <a:pt x="42" y="34"/>
                  </a:cubicBezTo>
                  <a:cubicBezTo>
                    <a:pt x="50" y="37"/>
                    <a:pt x="52" y="45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67"/>
            <p:cNvSpPr>
              <a:spLocks/>
            </p:cNvSpPr>
            <p:nvPr/>
          </p:nvSpPr>
          <p:spPr bwMode="auto">
            <a:xfrm>
              <a:off x="4816118" y="2495534"/>
              <a:ext cx="126528" cy="209258"/>
            </a:xfrm>
            <a:custGeom>
              <a:avLst/>
              <a:gdLst>
                <a:gd name="T0" fmla="*/ 18 w 34"/>
                <a:gd name="T1" fmla="*/ 0 h 56"/>
                <a:gd name="T2" fmla="*/ 15 w 34"/>
                <a:gd name="T3" fmla="*/ 34 h 56"/>
                <a:gd name="T4" fmla="*/ 7 w 34"/>
                <a:gd name="T5" fmla="*/ 34 h 56"/>
                <a:gd name="T6" fmla="*/ 5 w 34"/>
                <a:gd name="T7" fmla="*/ 53 h 56"/>
                <a:gd name="T8" fmla="*/ 21 w 34"/>
                <a:gd name="T9" fmla="*/ 43 h 56"/>
                <a:gd name="T10" fmla="*/ 22 w 34"/>
                <a:gd name="T11" fmla="*/ 18 h 56"/>
                <a:gd name="T12" fmla="*/ 33 w 34"/>
                <a:gd name="T13" fmla="*/ 24 h 56"/>
                <a:gd name="T14" fmla="*/ 18 w 34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18" y="0"/>
                  </a:moveTo>
                  <a:cubicBezTo>
                    <a:pt x="15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5" y="53"/>
                  </a:cubicBezTo>
                  <a:cubicBezTo>
                    <a:pt x="10" y="56"/>
                    <a:pt x="20" y="46"/>
                    <a:pt x="21" y="43"/>
                  </a:cubicBezTo>
                  <a:cubicBezTo>
                    <a:pt x="23" y="36"/>
                    <a:pt x="20" y="25"/>
                    <a:pt x="22" y="18"/>
                  </a:cubicBezTo>
                  <a:cubicBezTo>
                    <a:pt x="27" y="19"/>
                    <a:pt x="28" y="24"/>
                    <a:pt x="33" y="24"/>
                  </a:cubicBezTo>
                  <a:cubicBezTo>
                    <a:pt x="34" y="13"/>
                    <a:pt x="2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68"/>
            <p:cNvSpPr>
              <a:spLocks noEditPoints="1"/>
            </p:cNvSpPr>
            <p:nvPr/>
          </p:nvSpPr>
          <p:spPr bwMode="auto">
            <a:xfrm>
              <a:off x="1774572" y="1266750"/>
              <a:ext cx="632642" cy="1119288"/>
            </a:xfrm>
            <a:custGeom>
              <a:avLst/>
              <a:gdLst>
                <a:gd name="T0" fmla="*/ 150 w 170"/>
                <a:gd name="T1" fmla="*/ 6 h 300"/>
                <a:gd name="T2" fmla="*/ 29 w 170"/>
                <a:gd name="T3" fmla="*/ 9 h 300"/>
                <a:gd name="T4" fmla="*/ 8 w 170"/>
                <a:gd name="T5" fmla="*/ 33 h 300"/>
                <a:gd name="T6" fmla="*/ 4 w 170"/>
                <a:gd name="T7" fmla="*/ 229 h 300"/>
                <a:gd name="T8" fmla="*/ 126 w 170"/>
                <a:gd name="T9" fmla="*/ 300 h 300"/>
                <a:gd name="T10" fmla="*/ 157 w 170"/>
                <a:gd name="T11" fmla="*/ 138 h 300"/>
                <a:gd name="T12" fmla="*/ 36 w 170"/>
                <a:gd name="T13" fmla="*/ 16 h 300"/>
                <a:gd name="T14" fmla="*/ 141 w 170"/>
                <a:gd name="T15" fmla="*/ 12 h 300"/>
                <a:gd name="T16" fmla="*/ 111 w 170"/>
                <a:gd name="T17" fmla="*/ 16 h 300"/>
                <a:gd name="T18" fmla="*/ 121 w 170"/>
                <a:gd name="T19" fmla="*/ 26 h 300"/>
                <a:gd name="T20" fmla="*/ 28 w 170"/>
                <a:gd name="T21" fmla="*/ 29 h 300"/>
                <a:gd name="T22" fmla="*/ 123 w 170"/>
                <a:gd name="T23" fmla="*/ 290 h 300"/>
                <a:gd name="T24" fmla="*/ 44 w 170"/>
                <a:gd name="T25" fmla="*/ 270 h 300"/>
                <a:gd name="T26" fmla="*/ 33 w 170"/>
                <a:gd name="T27" fmla="*/ 248 h 300"/>
                <a:gd name="T28" fmla="*/ 29 w 170"/>
                <a:gd name="T29" fmla="*/ 287 h 300"/>
                <a:gd name="T30" fmla="*/ 21 w 170"/>
                <a:gd name="T31" fmla="*/ 256 h 300"/>
                <a:gd name="T32" fmla="*/ 18 w 170"/>
                <a:gd name="T33" fmla="*/ 284 h 300"/>
                <a:gd name="T34" fmla="*/ 17 w 170"/>
                <a:gd name="T35" fmla="*/ 215 h 300"/>
                <a:gd name="T36" fmla="*/ 13 w 170"/>
                <a:gd name="T37" fmla="*/ 285 h 300"/>
                <a:gd name="T38" fmla="*/ 9 w 170"/>
                <a:gd name="T39" fmla="*/ 246 h 300"/>
                <a:gd name="T40" fmla="*/ 12 w 170"/>
                <a:gd name="T41" fmla="*/ 172 h 300"/>
                <a:gd name="T42" fmla="*/ 119 w 170"/>
                <a:gd name="T43" fmla="*/ 37 h 300"/>
                <a:gd name="T44" fmla="*/ 126 w 170"/>
                <a:gd name="T45" fmla="*/ 36 h 300"/>
                <a:gd name="T46" fmla="*/ 145 w 170"/>
                <a:gd name="T47" fmla="*/ 27 h 300"/>
                <a:gd name="T48" fmla="*/ 129 w 170"/>
                <a:gd name="T49" fmla="*/ 85 h 300"/>
                <a:gd name="T50" fmla="*/ 158 w 170"/>
                <a:gd name="T51" fmla="*/ 232 h 300"/>
                <a:gd name="T52" fmla="*/ 152 w 170"/>
                <a:gd name="T53" fmla="*/ 269 h 300"/>
                <a:gd name="T54" fmla="*/ 145 w 170"/>
                <a:gd name="T55" fmla="*/ 235 h 300"/>
                <a:gd name="T56" fmla="*/ 142 w 170"/>
                <a:gd name="T57" fmla="*/ 280 h 300"/>
                <a:gd name="T58" fmla="*/ 138 w 170"/>
                <a:gd name="T59" fmla="*/ 196 h 300"/>
                <a:gd name="T60" fmla="*/ 135 w 170"/>
                <a:gd name="T61" fmla="*/ 277 h 300"/>
                <a:gd name="T62" fmla="*/ 133 w 170"/>
                <a:gd name="T63" fmla="*/ 289 h 300"/>
                <a:gd name="T64" fmla="*/ 146 w 170"/>
                <a:gd name="T65" fmla="*/ 127 h 300"/>
                <a:gd name="T66" fmla="*/ 158 w 170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0">
                  <a:moveTo>
                    <a:pt x="157" y="138"/>
                  </a:moveTo>
                  <a:cubicBezTo>
                    <a:pt x="152" y="95"/>
                    <a:pt x="154" y="51"/>
                    <a:pt x="150" y="6"/>
                  </a:cubicBezTo>
                  <a:cubicBezTo>
                    <a:pt x="144" y="0"/>
                    <a:pt x="138" y="0"/>
                    <a:pt x="131" y="0"/>
                  </a:cubicBezTo>
                  <a:cubicBezTo>
                    <a:pt x="100" y="2"/>
                    <a:pt x="60" y="4"/>
                    <a:pt x="29" y="9"/>
                  </a:cubicBezTo>
                  <a:cubicBezTo>
                    <a:pt x="25" y="14"/>
                    <a:pt x="30" y="16"/>
                    <a:pt x="26" y="21"/>
                  </a:cubicBezTo>
                  <a:cubicBezTo>
                    <a:pt x="22" y="28"/>
                    <a:pt x="12" y="26"/>
                    <a:pt x="8" y="33"/>
                  </a:cubicBezTo>
                  <a:cubicBezTo>
                    <a:pt x="6" y="59"/>
                    <a:pt x="5" y="90"/>
                    <a:pt x="4" y="123"/>
                  </a:cubicBezTo>
                  <a:cubicBezTo>
                    <a:pt x="2" y="158"/>
                    <a:pt x="5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3" y="298"/>
                    <a:pt x="83" y="295"/>
                    <a:pt x="126" y="300"/>
                  </a:cubicBezTo>
                  <a:cubicBezTo>
                    <a:pt x="145" y="292"/>
                    <a:pt x="157" y="278"/>
                    <a:pt x="165" y="260"/>
                  </a:cubicBezTo>
                  <a:cubicBezTo>
                    <a:pt x="170" y="220"/>
                    <a:pt x="162" y="182"/>
                    <a:pt x="157" y="138"/>
                  </a:cubicBezTo>
                  <a:close/>
                  <a:moveTo>
                    <a:pt x="65" y="19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3"/>
                    <a:pt x="93" y="9"/>
                    <a:pt x="118" y="8"/>
                  </a:cubicBezTo>
                  <a:cubicBezTo>
                    <a:pt x="126" y="8"/>
                    <a:pt x="136" y="6"/>
                    <a:pt x="141" y="12"/>
                  </a:cubicBezTo>
                  <a:cubicBezTo>
                    <a:pt x="129" y="19"/>
                    <a:pt x="107" y="5"/>
                    <a:pt x="96" y="16"/>
                  </a:cubicBezTo>
                  <a:cubicBezTo>
                    <a:pt x="99" y="21"/>
                    <a:pt x="106" y="17"/>
                    <a:pt x="111" y="16"/>
                  </a:cubicBezTo>
                  <a:cubicBezTo>
                    <a:pt x="110" y="24"/>
                    <a:pt x="123" y="24"/>
                    <a:pt x="133" y="24"/>
                  </a:cubicBezTo>
                  <a:cubicBezTo>
                    <a:pt x="133" y="30"/>
                    <a:pt x="124" y="28"/>
                    <a:pt x="121" y="26"/>
                  </a:cubicBezTo>
                  <a:cubicBezTo>
                    <a:pt x="119" y="27"/>
                    <a:pt x="120" y="29"/>
                    <a:pt x="118" y="29"/>
                  </a:cubicBezTo>
                  <a:cubicBezTo>
                    <a:pt x="86" y="29"/>
                    <a:pt x="56" y="29"/>
                    <a:pt x="28" y="29"/>
                  </a:cubicBezTo>
                  <a:cubicBezTo>
                    <a:pt x="32" y="17"/>
                    <a:pt x="54" y="27"/>
                    <a:pt x="65" y="19"/>
                  </a:cubicBezTo>
                  <a:close/>
                  <a:moveTo>
                    <a:pt x="123" y="290"/>
                  </a:moveTo>
                  <a:cubicBezTo>
                    <a:pt x="99" y="288"/>
                    <a:pt x="71" y="290"/>
                    <a:pt x="49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29" y="284"/>
                    <a:pt x="42" y="255"/>
                    <a:pt x="33" y="248"/>
                  </a:cubicBezTo>
                  <a:cubicBezTo>
                    <a:pt x="29" y="252"/>
                    <a:pt x="29" y="262"/>
                    <a:pt x="29" y="269"/>
                  </a:cubicBezTo>
                  <a:cubicBezTo>
                    <a:pt x="29" y="276"/>
                    <a:pt x="31" y="281"/>
                    <a:pt x="29" y="287"/>
                  </a:cubicBezTo>
                  <a:cubicBezTo>
                    <a:pt x="23" y="271"/>
                    <a:pt x="28" y="250"/>
                    <a:pt x="28" y="234"/>
                  </a:cubicBezTo>
                  <a:cubicBezTo>
                    <a:pt x="19" y="237"/>
                    <a:pt x="21" y="248"/>
                    <a:pt x="21" y="256"/>
                  </a:cubicBezTo>
                  <a:cubicBezTo>
                    <a:pt x="21" y="266"/>
                    <a:pt x="22" y="276"/>
                    <a:pt x="20" y="287"/>
                  </a:cubicBezTo>
                  <a:cubicBezTo>
                    <a:pt x="16" y="287"/>
                    <a:pt x="18" y="284"/>
                    <a:pt x="18" y="284"/>
                  </a:cubicBezTo>
                  <a:cubicBezTo>
                    <a:pt x="18" y="274"/>
                    <a:pt x="20" y="242"/>
                    <a:pt x="20" y="230"/>
                  </a:cubicBezTo>
                  <a:cubicBezTo>
                    <a:pt x="20" y="225"/>
                    <a:pt x="22" y="218"/>
                    <a:pt x="17" y="215"/>
                  </a:cubicBezTo>
                  <a:cubicBezTo>
                    <a:pt x="12" y="218"/>
                    <a:pt x="15" y="228"/>
                    <a:pt x="14" y="237"/>
                  </a:cubicBezTo>
                  <a:cubicBezTo>
                    <a:pt x="14" y="254"/>
                    <a:pt x="11" y="273"/>
                    <a:pt x="13" y="285"/>
                  </a:cubicBezTo>
                  <a:cubicBezTo>
                    <a:pt x="7" y="286"/>
                    <a:pt x="8" y="271"/>
                    <a:pt x="8" y="267"/>
                  </a:cubicBezTo>
                  <a:cubicBezTo>
                    <a:pt x="7" y="260"/>
                    <a:pt x="9" y="253"/>
                    <a:pt x="9" y="246"/>
                  </a:cubicBezTo>
                  <a:cubicBezTo>
                    <a:pt x="10" y="229"/>
                    <a:pt x="9" y="211"/>
                    <a:pt x="9" y="196"/>
                  </a:cubicBezTo>
                  <a:cubicBezTo>
                    <a:pt x="9" y="188"/>
                    <a:pt x="11" y="180"/>
                    <a:pt x="12" y="172"/>
                  </a:cubicBezTo>
                  <a:cubicBezTo>
                    <a:pt x="13" y="136"/>
                    <a:pt x="9" y="86"/>
                    <a:pt x="14" y="37"/>
                  </a:cubicBezTo>
                  <a:cubicBezTo>
                    <a:pt x="52" y="39"/>
                    <a:pt x="85" y="38"/>
                    <a:pt x="119" y="37"/>
                  </a:cubicBezTo>
                  <a:cubicBezTo>
                    <a:pt x="122" y="125"/>
                    <a:pt x="131" y="215"/>
                    <a:pt x="123" y="290"/>
                  </a:cubicBezTo>
                  <a:close/>
                  <a:moveTo>
                    <a:pt x="126" y="36"/>
                  </a:moveTo>
                  <a:cubicBezTo>
                    <a:pt x="134" y="34"/>
                    <a:pt x="140" y="32"/>
                    <a:pt x="142" y="24"/>
                  </a:cubicBezTo>
                  <a:cubicBezTo>
                    <a:pt x="145" y="24"/>
                    <a:pt x="145" y="25"/>
                    <a:pt x="145" y="27"/>
                  </a:cubicBezTo>
                  <a:cubicBezTo>
                    <a:pt x="144" y="37"/>
                    <a:pt x="146" y="64"/>
                    <a:pt x="146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8" y="63"/>
                    <a:pt x="129" y="54"/>
                    <a:pt x="126" y="36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8"/>
                    <a:pt x="154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3" y="254"/>
                    <a:pt x="156" y="223"/>
                    <a:pt x="149" y="210"/>
                  </a:cubicBezTo>
                  <a:cubicBezTo>
                    <a:pt x="142" y="213"/>
                    <a:pt x="145" y="226"/>
                    <a:pt x="145" y="235"/>
                  </a:cubicBezTo>
                  <a:cubicBezTo>
                    <a:pt x="144" y="246"/>
                    <a:pt x="143" y="257"/>
                    <a:pt x="144" y="266"/>
                  </a:cubicBezTo>
                  <a:cubicBezTo>
                    <a:pt x="144" y="271"/>
                    <a:pt x="151" y="279"/>
                    <a:pt x="142" y="280"/>
                  </a:cubicBezTo>
                  <a:cubicBezTo>
                    <a:pt x="143" y="274"/>
                    <a:pt x="141" y="266"/>
                    <a:pt x="141" y="259"/>
                  </a:cubicBezTo>
                  <a:cubicBezTo>
                    <a:pt x="141" y="239"/>
                    <a:pt x="146" y="213"/>
                    <a:pt x="138" y="196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39"/>
                    <a:pt x="137" y="263"/>
                    <a:pt x="135" y="277"/>
                  </a:cubicBezTo>
                  <a:cubicBezTo>
                    <a:pt x="135" y="280"/>
                    <a:pt x="136" y="283"/>
                    <a:pt x="140" y="282"/>
                  </a:cubicBezTo>
                  <a:cubicBezTo>
                    <a:pt x="139" y="286"/>
                    <a:pt x="133" y="285"/>
                    <a:pt x="133" y="289"/>
                  </a:cubicBezTo>
                  <a:cubicBezTo>
                    <a:pt x="134" y="230"/>
                    <a:pt x="133" y="192"/>
                    <a:pt x="130" y="133"/>
                  </a:cubicBezTo>
                  <a:cubicBezTo>
                    <a:pt x="139" y="135"/>
                    <a:pt x="143" y="131"/>
                    <a:pt x="146" y="127"/>
                  </a:cubicBezTo>
                  <a:cubicBezTo>
                    <a:pt x="148" y="127"/>
                    <a:pt x="149" y="127"/>
                    <a:pt x="149" y="128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69"/>
            <p:cNvSpPr>
              <a:spLocks noEditPoints="1"/>
            </p:cNvSpPr>
            <p:nvPr/>
          </p:nvSpPr>
          <p:spPr bwMode="auto">
            <a:xfrm>
              <a:off x="3616531" y="1020994"/>
              <a:ext cx="712939" cy="489079"/>
            </a:xfrm>
            <a:custGeom>
              <a:avLst/>
              <a:gdLst>
                <a:gd name="T0" fmla="*/ 173 w 191"/>
                <a:gd name="T1" fmla="*/ 128 h 131"/>
                <a:gd name="T2" fmla="*/ 178 w 191"/>
                <a:gd name="T3" fmla="*/ 2 h 131"/>
                <a:gd name="T4" fmla="*/ 3 w 191"/>
                <a:gd name="T5" fmla="*/ 73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9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1 h 131"/>
                <a:gd name="T48" fmla="*/ 98 w 191"/>
                <a:gd name="T49" fmla="*/ 71 h 131"/>
                <a:gd name="T50" fmla="*/ 54 w 191"/>
                <a:gd name="T51" fmla="*/ 116 h 131"/>
                <a:gd name="T52" fmla="*/ 114 w 191"/>
                <a:gd name="T53" fmla="*/ 14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4 h 131"/>
                <a:gd name="T76" fmla="*/ 30 w 191"/>
                <a:gd name="T77" fmla="*/ 85 h 131"/>
                <a:gd name="T78" fmla="*/ 34 w 191"/>
                <a:gd name="T79" fmla="*/ 55 h 131"/>
                <a:gd name="T80" fmla="*/ 51 w 191"/>
                <a:gd name="T81" fmla="*/ 14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7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7"/>
                  </a:cubicBezTo>
                  <a:cubicBezTo>
                    <a:pt x="5" y="30"/>
                    <a:pt x="4" y="55"/>
                    <a:pt x="3" y="73"/>
                  </a:cubicBezTo>
                  <a:cubicBezTo>
                    <a:pt x="2" y="80"/>
                    <a:pt x="0" y="88"/>
                    <a:pt x="0" y="94"/>
                  </a:cubicBezTo>
                  <a:cubicBezTo>
                    <a:pt x="1" y="119"/>
                    <a:pt x="16" y="126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2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20"/>
                  </a:cubicBezTo>
                  <a:cubicBezTo>
                    <a:pt x="146" y="104"/>
                    <a:pt x="156" y="93"/>
                    <a:pt x="164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2" y="73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9"/>
                    <a:pt x="164" y="72"/>
                    <a:pt x="156" y="75"/>
                  </a:cubicBezTo>
                  <a:cubicBezTo>
                    <a:pt x="157" y="91"/>
                    <a:pt x="137" y="104"/>
                    <a:pt x="137" y="118"/>
                  </a:cubicBezTo>
                  <a:cubicBezTo>
                    <a:pt x="129" y="122"/>
                    <a:pt x="124" y="119"/>
                    <a:pt x="113" y="119"/>
                  </a:cubicBezTo>
                  <a:cubicBezTo>
                    <a:pt x="117" y="103"/>
                    <a:pt x="127" y="93"/>
                    <a:pt x="134" y="80"/>
                  </a:cubicBezTo>
                  <a:cubicBezTo>
                    <a:pt x="136" y="79"/>
                    <a:pt x="138" y="85"/>
                    <a:pt x="139" y="80"/>
                  </a:cubicBezTo>
                  <a:cubicBezTo>
                    <a:pt x="138" y="91"/>
                    <a:pt x="126" y="102"/>
                    <a:pt x="123" y="115"/>
                  </a:cubicBezTo>
                  <a:cubicBezTo>
                    <a:pt x="130" y="118"/>
                    <a:pt x="133" y="107"/>
                    <a:pt x="135" y="103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8" y="42"/>
                    <a:pt x="172" y="30"/>
                    <a:pt x="181" y="24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4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50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2"/>
                    <a:pt x="158" y="33"/>
                    <a:pt x="171" y="12"/>
                  </a:cubicBezTo>
                  <a:cubicBezTo>
                    <a:pt x="174" y="13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3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9"/>
                  </a:cubicBezTo>
                  <a:cubicBezTo>
                    <a:pt x="121" y="92"/>
                    <a:pt x="112" y="104"/>
                    <a:pt x="106" y="119"/>
                  </a:cubicBezTo>
                  <a:cubicBezTo>
                    <a:pt x="102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2" y="74"/>
                    <a:pt x="121" y="73"/>
                    <a:pt x="119" y="73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2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4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80"/>
                  </a:cubicBezTo>
                  <a:cubicBezTo>
                    <a:pt x="107" y="93"/>
                    <a:pt x="91" y="103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7"/>
                  </a:cubicBezTo>
                  <a:cubicBezTo>
                    <a:pt x="109" y="74"/>
                    <a:pt x="108" y="72"/>
                    <a:pt x="105" y="72"/>
                  </a:cubicBezTo>
                  <a:cubicBezTo>
                    <a:pt x="111" y="62"/>
                    <a:pt x="116" y="52"/>
                    <a:pt x="127" y="46"/>
                  </a:cubicBezTo>
                  <a:cubicBezTo>
                    <a:pt x="132" y="32"/>
                    <a:pt x="140" y="20"/>
                    <a:pt x="150" y="12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9"/>
                    <a:pt x="98" y="47"/>
                  </a:cubicBezTo>
                  <a:cubicBezTo>
                    <a:pt x="90" y="73"/>
                    <a:pt x="73" y="90"/>
                    <a:pt x="65" y="115"/>
                  </a:cubicBezTo>
                  <a:cubicBezTo>
                    <a:pt x="71" y="117"/>
                    <a:pt x="71" y="110"/>
                    <a:pt x="73" y="107"/>
                  </a:cubicBezTo>
                  <a:cubicBezTo>
                    <a:pt x="78" y="98"/>
                    <a:pt x="85" y="86"/>
                    <a:pt x="92" y="78"/>
                  </a:cubicBezTo>
                  <a:cubicBezTo>
                    <a:pt x="93" y="74"/>
                    <a:pt x="90" y="75"/>
                    <a:pt x="91" y="71"/>
                  </a:cubicBezTo>
                  <a:cubicBezTo>
                    <a:pt x="104" y="52"/>
                    <a:pt x="120" y="29"/>
                    <a:pt x="131" y="13"/>
                  </a:cubicBezTo>
                  <a:cubicBezTo>
                    <a:pt x="134" y="13"/>
                    <a:pt x="137" y="13"/>
                    <a:pt x="139" y="13"/>
                  </a:cubicBezTo>
                  <a:cubicBezTo>
                    <a:pt x="128" y="35"/>
                    <a:pt x="111" y="51"/>
                    <a:pt x="98" y="71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4" y="64"/>
                    <a:pt x="94" y="59"/>
                    <a:pt x="90" y="44"/>
                  </a:cubicBezTo>
                  <a:cubicBezTo>
                    <a:pt x="98" y="34"/>
                    <a:pt x="105" y="23"/>
                    <a:pt x="114" y="14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90"/>
                    <a:pt x="53" y="102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6"/>
                  </a:cubicBezTo>
                  <a:cubicBezTo>
                    <a:pt x="66" y="65"/>
                    <a:pt x="72" y="59"/>
                    <a:pt x="76" y="52"/>
                  </a:cubicBezTo>
                  <a:cubicBezTo>
                    <a:pt x="77" y="48"/>
                    <a:pt x="74" y="47"/>
                    <a:pt x="74" y="44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3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1"/>
                    <a:pt x="84" y="23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5"/>
                    <a:pt x="69" y="55"/>
                  </a:cubicBezTo>
                  <a:cubicBezTo>
                    <a:pt x="64" y="66"/>
                    <a:pt x="57" y="75"/>
                    <a:pt x="51" y="85"/>
                  </a:cubicBezTo>
                  <a:cubicBezTo>
                    <a:pt x="45" y="95"/>
                    <a:pt x="42" y="107"/>
                    <a:pt x="33" y="114"/>
                  </a:cubicBezTo>
                  <a:cubicBezTo>
                    <a:pt x="36" y="100"/>
                    <a:pt x="44" y="91"/>
                    <a:pt x="51" y="81"/>
                  </a:cubicBezTo>
                  <a:cubicBezTo>
                    <a:pt x="52" y="77"/>
                    <a:pt x="47" y="78"/>
                    <a:pt x="48" y="74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2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5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4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0" y="66"/>
                    <a:pt x="25" y="71"/>
                    <a:pt x="30" y="85"/>
                  </a:cubicBezTo>
                  <a:cubicBezTo>
                    <a:pt x="24" y="90"/>
                    <a:pt x="22" y="101"/>
                    <a:pt x="15" y="107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2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5"/>
                    <a:pt x="37" y="30"/>
                  </a:cubicBezTo>
                  <a:cubicBezTo>
                    <a:pt x="40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1" y="13"/>
                    <a:pt x="22" y="15"/>
                    <a:pt x="26" y="14"/>
                  </a:cubicBezTo>
                  <a:cubicBezTo>
                    <a:pt x="24" y="20"/>
                    <a:pt x="19" y="23"/>
                    <a:pt x="18" y="30"/>
                  </a:cubicBezTo>
                  <a:cubicBezTo>
                    <a:pt x="14" y="24"/>
                    <a:pt x="18" y="18"/>
                    <a:pt x="18" y="13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5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6"/>
                    <a:pt x="24" y="40"/>
                    <a:pt x="14" y="49"/>
                  </a:cubicBezTo>
                  <a:cubicBezTo>
                    <a:pt x="17" y="37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5" y="60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6"/>
                  </a:cubicBezTo>
                  <a:cubicBezTo>
                    <a:pt x="15" y="79"/>
                    <a:pt x="17" y="86"/>
                    <a:pt x="14" y="90"/>
                  </a:cubicBezTo>
                  <a:cubicBezTo>
                    <a:pt x="8" y="79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70"/>
            <p:cNvSpPr>
              <a:spLocks noEditPoints="1"/>
            </p:cNvSpPr>
            <p:nvPr/>
          </p:nvSpPr>
          <p:spPr bwMode="auto">
            <a:xfrm>
              <a:off x="1896234" y="1446809"/>
              <a:ext cx="231158" cy="197091"/>
            </a:xfrm>
            <a:custGeom>
              <a:avLst/>
              <a:gdLst>
                <a:gd name="T0" fmla="*/ 59 w 62"/>
                <a:gd name="T1" fmla="*/ 46 h 53"/>
                <a:gd name="T2" fmla="*/ 55 w 62"/>
                <a:gd name="T3" fmla="*/ 0 h 53"/>
                <a:gd name="T4" fmla="*/ 3 w 62"/>
                <a:gd name="T5" fmla="*/ 7 h 53"/>
                <a:gd name="T6" fmla="*/ 2 w 62"/>
                <a:gd name="T7" fmla="*/ 51 h 53"/>
                <a:gd name="T8" fmla="*/ 59 w 62"/>
                <a:gd name="T9" fmla="*/ 46 h 53"/>
                <a:gd name="T10" fmla="*/ 49 w 62"/>
                <a:gd name="T11" fmla="*/ 40 h 53"/>
                <a:gd name="T12" fmla="*/ 51 w 62"/>
                <a:gd name="T13" fmla="*/ 30 h 53"/>
                <a:gd name="T14" fmla="*/ 49 w 62"/>
                <a:gd name="T15" fmla="*/ 40 h 53"/>
                <a:gd name="T16" fmla="*/ 51 w 62"/>
                <a:gd name="T17" fmla="*/ 18 h 53"/>
                <a:gd name="T18" fmla="*/ 39 w 62"/>
                <a:gd name="T19" fmla="*/ 41 h 53"/>
                <a:gd name="T20" fmla="*/ 51 w 62"/>
                <a:gd name="T21" fmla="*/ 18 h 53"/>
                <a:gd name="T22" fmla="*/ 27 w 62"/>
                <a:gd name="T23" fmla="*/ 42 h 53"/>
                <a:gd name="T24" fmla="*/ 34 w 62"/>
                <a:gd name="T25" fmla="*/ 28 h 53"/>
                <a:gd name="T26" fmla="*/ 27 w 62"/>
                <a:gd name="T27" fmla="*/ 42 h 53"/>
                <a:gd name="T28" fmla="*/ 34 w 62"/>
                <a:gd name="T29" fmla="*/ 14 h 53"/>
                <a:gd name="T30" fmla="*/ 22 w 62"/>
                <a:gd name="T31" fmla="*/ 40 h 53"/>
                <a:gd name="T32" fmla="*/ 14 w 62"/>
                <a:gd name="T33" fmla="*/ 43 h 53"/>
                <a:gd name="T34" fmla="*/ 30 w 62"/>
                <a:gd name="T35" fmla="*/ 14 h 53"/>
                <a:gd name="T36" fmla="*/ 34 w 62"/>
                <a:gd name="T37" fmla="*/ 14 h 53"/>
                <a:gd name="T38" fmla="*/ 19 w 62"/>
                <a:gd name="T39" fmla="*/ 13 h 53"/>
                <a:gd name="T40" fmla="*/ 23 w 62"/>
                <a:gd name="T41" fmla="*/ 14 h 53"/>
                <a:gd name="T42" fmla="*/ 11 w 62"/>
                <a:gd name="T43" fmla="*/ 40 h 53"/>
                <a:gd name="T44" fmla="*/ 19 w 62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3">
                  <a:moveTo>
                    <a:pt x="59" y="46"/>
                  </a:moveTo>
                  <a:cubicBezTo>
                    <a:pt x="59" y="27"/>
                    <a:pt x="62" y="12"/>
                    <a:pt x="55" y="0"/>
                  </a:cubicBezTo>
                  <a:cubicBezTo>
                    <a:pt x="41" y="0"/>
                    <a:pt x="16" y="0"/>
                    <a:pt x="3" y="7"/>
                  </a:cubicBezTo>
                  <a:cubicBezTo>
                    <a:pt x="2" y="17"/>
                    <a:pt x="0" y="42"/>
                    <a:pt x="2" y="51"/>
                  </a:cubicBezTo>
                  <a:cubicBezTo>
                    <a:pt x="20" y="53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4"/>
                    <a:pt x="51" y="30"/>
                  </a:cubicBezTo>
                  <a:cubicBezTo>
                    <a:pt x="53" y="34"/>
                    <a:pt x="54" y="40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4"/>
                    <a:pt x="43" y="20"/>
                    <a:pt x="51" y="18"/>
                  </a:cubicBezTo>
                  <a:close/>
                  <a:moveTo>
                    <a:pt x="27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7" y="42"/>
                  </a:cubicBezTo>
                  <a:close/>
                  <a:moveTo>
                    <a:pt x="34" y="14"/>
                  </a:moveTo>
                  <a:cubicBezTo>
                    <a:pt x="35" y="23"/>
                    <a:pt x="22" y="34"/>
                    <a:pt x="22" y="40"/>
                  </a:cubicBezTo>
                  <a:cubicBezTo>
                    <a:pt x="20" y="43"/>
                    <a:pt x="17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1" y="14"/>
                    <a:pt x="32" y="14"/>
                    <a:pt x="34" y="14"/>
                  </a:cubicBezTo>
                  <a:close/>
                  <a:moveTo>
                    <a:pt x="19" y="13"/>
                  </a:moveTo>
                  <a:cubicBezTo>
                    <a:pt x="20" y="13"/>
                    <a:pt x="21" y="14"/>
                    <a:pt x="23" y="14"/>
                  </a:cubicBezTo>
                  <a:cubicBezTo>
                    <a:pt x="19" y="23"/>
                    <a:pt x="14" y="30"/>
                    <a:pt x="11" y="40"/>
                  </a:cubicBezTo>
                  <a:cubicBezTo>
                    <a:pt x="7" y="30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71"/>
            <p:cNvSpPr>
              <a:spLocks noEditPoints="1"/>
            </p:cNvSpPr>
            <p:nvPr/>
          </p:nvSpPr>
          <p:spPr bwMode="auto">
            <a:xfrm>
              <a:off x="1090832" y="1237551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9 h 324"/>
                <a:gd name="T8" fmla="*/ 11 w 160"/>
                <a:gd name="T9" fmla="*/ 76 h 324"/>
                <a:gd name="T10" fmla="*/ 15 w 160"/>
                <a:gd name="T11" fmla="*/ 12 h 324"/>
                <a:gd name="T12" fmla="*/ 7 w 160"/>
                <a:gd name="T13" fmla="*/ 140 h 324"/>
                <a:gd name="T14" fmla="*/ 11 w 160"/>
                <a:gd name="T15" fmla="*/ 312 h 324"/>
                <a:gd name="T16" fmla="*/ 141 w 160"/>
                <a:gd name="T17" fmla="*/ 311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6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1 h 324"/>
                <a:gd name="T32" fmla="*/ 106 w 160"/>
                <a:gd name="T33" fmla="*/ 57 h 324"/>
                <a:gd name="T34" fmla="*/ 88 w 160"/>
                <a:gd name="T35" fmla="*/ 67 h 324"/>
                <a:gd name="T36" fmla="*/ 106 w 160"/>
                <a:gd name="T37" fmla="*/ 57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20 h 324"/>
                <a:gd name="T46" fmla="*/ 81 w 160"/>
                <a:gd name="T47" fmla="*/ 151 h 324"/>
                <a:gd name="T48" fmla="*/ 78 w 160"/>
                <a:gd name="T49" fmla="*/ 120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70 h 324"/>
                <a:gd name="T64" fmla="*/ 50 w 160"/>
                <a:gd name="T65" fmla="*/ 13 h 324"/>
                <a:gd name="T66" fmla="*/ 22 w 160"/>
                <a:gd name="T67" fmla="*/ 70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9 h 324"/>
                <a:gd name="T76" fmla="*/ 13 w 160"/>
                <a:gd name="T77" fmla="*/ 158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1 h 324"/>
                <a:gd name="T84" fmla="*/ 98 w 160"/>
                <a:gd name="T85" fmla="*/ 173 h 324"/>
                <a:gd name="T86" fmla="*/ 28 w 160"/>
                <a:gd name="T87" fmla="*/ 241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1 h 324"/>
                <a:gd name="T100" fmla="*/ 124 w 160"/>
                <a:gd name="T101" fmla="*/ 131 h 324"/>
                <a:gd name="T102" fmla="*/ 117 w 160"/>
                <a:gd name="T103" fmla="*/ 130 h 324"/>
                <a:gd name="T104" fmla="*/ 132 w 160"/>
                <a:gd name="T105" fmla="*/ 109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9"/>
                    <a:pt x="80" y="78"/>
                  </a:cubicBezTo>
                  <a:cubicBezTo>
                    <a:pt x="81" y="96"/>
                    <a:pt x="80" y="111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90"/>
                    <a:pt x="61" y="40"/>
                    <a:pt x="57" y="7"/>
                  </a:cubicBezTo>
                  <a:cubicBezTo>
                    <a:pt x="39" y="0"/>
                    <a:pt x="15" y="0"/>
                    <a:pt x="0" y="9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9" y="49"/>
                    <a:pt x="8" y="35"/>
                  </a:cubicBezTo>
                  <a:cubicBezTo>
                    <a:pt x="7" y="27"/>
                    <a:pt x="4" y="13"/>
                    <a:pt x="15" y="12"/>
                  </a:cubicBezTo>
                  <a:cubicBezTo>
                    <a:pt x="13" y="52"/>
                    <a:pt x="20" y="91"/>
                    <a:pt x="25" y="129"/>
                  </a:cubicBezTo>
                  <a:cubicBezTo>
                    <a:pt x="18" y="131"/>
                    <a:pt x="12" y="135"/>
                    <a:pt x="7" y="140"/>
                  </a:cubicBezTo>
                  <a:cubicBezTo>
                    <a:pt x="2" y="151"/>
                    <a:pt x="6" y="160"/>
                    <a:pt x="7" y="173"/>
                  </a:cubicBezTo>
                  <a:cubicBezTo>
                    <a:pt x="9" y="217"/>
                    <a:pt x="3" y="271"/>
                    <a:pt x="11" y="312"/>
                  </a:cubicBezTo>
                  <a:cubicBezTo>
                    <a:pt x="27" y="324"/>
                    <a:pt x="53" y="321"/>
                    <a:pt x="76" y="320"/>
                  </a:cubicBezTo>
                  <a:cubicBezTo>
                    <a:pt x="98" y="318"/>
                    <a:pt x="120" y="311"/>
                    <a:pt x="141" y="311"/>
                  </a:cubicBezTo>
                  <a:cubicBezTo>
                    <a:pt x="151" y="293"/>
                    <a:pt x="149" y="269"/>
                    <a:pt x="150" y="245"/>
                  </a:cubicBezTo>
                  <a:cubicBezTo>
                    <a:pt x="153" y="212"/>
                    <a:pt x="157" y="174"/>
                    <a:pt x="153" y="134"/>
                  </a:cubicBezTo>
                  <a:cubicBezTo>
                    <a:pt x="147" y="129"/>
                    <a:pt x="140" y="124"/>
                    <a:pt x="129" y="124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9"/>
                    <a:pt x="109" y="149"/>
                  </a:cubicBezTo>
                  <a:cubicBezTo>
                    <a:pt x="99" y="147"/>
                    <a:pt x="103" y="134"/>
                    <a:pt x="102" y="126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8"/>
                    <a:pt x="106" y="49"/>
                  </a:cubicBezTo>
                  <a:cubicBezTo>
                    <a:pt x="100" y="51"/>
                    <a:pt x="93" y="51"/>
                    <a:pt x="85" y="51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7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6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7"/>
                  </a:cubicBezTo>
                  <a:close/>
                  <a:moveTo>
                    <a:pt x="96" y="132"/>
                  </a:moveTo>
                  <a:cubicBezTo>
                    <a:pt x="96" y="140"/>
                    <a:pt x="101" y="152"/>
                    <a:pt x="90" y="150"/>
                  </a:cubicBezTo>
                  <a:cubicBezTo>
                    <a:pt x="89" y="150"/>
                    <a:pt x="87" y="143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1"/>
                    <a:pt x="95" y="111"/>
                    <a:pt x="96" y="132"/>
                  </a:cubicBezTo>
                  <a:close/>
                  <a:moveTo>
                    <a:pt x="78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9"/>
                    <a:pt x="81" y="151"/>
                  </a:cubicBezTo>
                  <a:cubicBezTo>
                    <a:pt x="73" y="150"/>
                    <a:pt x="70" y="150"/>
                    <a:pt x="64" y="151"/>
                  </a:cubicBezTo>
                  <a:cubicBezTo>
                    <a:pt x="62" y="139"/>
                    <a:pt x="76" y="132"/>
                    <a:pt x="78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2" y="131"/>
                    <a:pt x="62" y="137"/>
                  </a:cubicBezTo>
                  <a:cubicBezTo>
                    <a:pt x="60" y="134"/>
                    <a:pt x="60" y="130"/>
                    <a:pt x="60" y="125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8"/>
                    <a:pt x="56" y="152"/>
                  </a:cubicBezTo>
                  <a:cubicBezTo>
                    <a:pt x="49" y="152"/>
                    <a:pt x="42" y="152"/>
                    <a:pt x="34" y="151"/>
                  </a:cubicBezTo>
                  <a:cubicBezTo>
                    <a:pt x="31" y="137"/>
                    <a:pt x="32" y="119"/>
                    <a:pt x="29" y="104"/>
                  </a:cubicBezTo>
                  <a:cubicBezTo>
                    <a:pt x="40" y="105"/>
                    <a:pt x="40" y="106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6"/>
                    <a:pt x="54" y="87"/>
                  </a:cubicBezTo>
                  <a:cubicBezTo>
                    <a:pt x="54" y="90"/>
                    <a:pt x="54" y="93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70"/>
                  </a:moveTo>
                  <a:cubicBezTo>
                    <a:pt x="23" y="48"/>
                    <a:pt x="18" y="22"/>
                    <a:pt x="21" y="9"/>
                  </a:cubicBezTo>
                  <a:cubicBezTo>
                    <a:pt x="31" y="8"/>
                    <a:pt x="41" y="10"/>
                    <a:pt x="50" y="13"/>
                  </a:cubicBezTo>
                  <a:cubicBezTo>
                    <a:pt x="57" y="34"/>
                    <a:pt x="52" y="58"/>
                    <a:pt x="54" y="72"/>
                  </a:cubicBezTo>
                  <a:cubicBezTo>
                    <a:pt x="43" y="74"/>
                    <a:pt x="31" y="74"/>
                    <a:pt x="22" y="70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6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60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7"/>
                    <a:pt x="14" y="171"/>
                    <a:pt x="13" y="158"/>
                  </a:cubicBezTo>
                  <a:cubicBezTo>
                    <a:pt x="17" y="152"/>
                    <a:pt x="26" y="159"/>
                    <a:pt x="33" y="160"/>
                  </a:cubicBezTo>
                  <a:close/>
                  <a:moveTo>
                    <a:pt x="33" y="173"/>
                  </a:moveTo>
                  <a:cubicBezTo>
                    <a:pt x="33" y="186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6"/>
                    <a:pt x="33" y="173"/>
                  </a:cubicBezTo>
                  <a:close/>
                  <a:moveTo>
                    <a:pt x="28" y="241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3"/>
                  </a:cubicBezTo>
                  <a:cubicBezTo>
                    <a:pt x="77" y="212"/>
                    <a:pt x="41" y="249"/>
                    <a:pt x="16" y="289"/>
                  </a:cubicBezTo>
                  <a:cubicBezTo>
                    <a:pt x="10" y="266"/>
                    <a:pt x="19" y="255"/>
                    <a:pt x="28" y="241"/>
                  </a:cubicBezTo>
                  <a:close/>
                  <a:moveTo>
                    <a:pt x="138" y="302"/>
                  </a:moveTo>
                  <a:cubicBezTo>
                    <a:pt x="132" y="303"/>
                    <a:pt x="127" y="304"/>
                    <a:pt x="121" y="304"/>
                  </a:cubicBezTo>
                  <a:cubicBezTo>
                    <a:pt x="126" y="293"/>
                    <a:pt x="134" y="285"/>
                    <a:pt x="140" y="273"/>
                  </a:cubicBezTo>
                  <a:cubicBezTo>
                    <a:pt x="147" y="280"/>
                    <a:pt x="139" y="295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6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4" y="240"/>
                    <a:pt x="98" y="272"/>
                    <a:pt x="78" y="311"/>
                  </a:cubicBezTo>
                  <a:close/>
                  <a:moveTo>
                    <a:pt x="146" y="141"/>
                  </a:moveTo>
                  <a:cubicBezTo>
                    <a:pt x="138" y="144"/>
                    <a:pt x="125" y="149"/>
                    <a:pt x="116" y="147"/>
                  </a:cubicBezTo>
                  <a:cubicBezTo>
                    <a:pt x="118" y="138"/>
                    <a:pt x="123" y="139"/>
                    <a:pt x="124" y="131"/>
                  </a:cubicBezTo>
                  <a:cubicBezTo>
                    <a:pt x="131" y="130"/>
                    <a:pt x="144" y="132"/>
                    <a:pt x="146" y="141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2"/>
                    <a:pt x="114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9"/>
                    <a:pt x="124" y="84"/>
                    <a:pt x="126" y="78"/>
                  </a:cubicBezTo>
                  <a:cubicBezTo>
                    <a:pt x="131" y="84"/>
                    <a:pt x="140" y="86"/>
                    <a:pt x="144" y="92"/>
                  </a:cubicBezTo>
                  <a:cubicBezTo>
                    <a:pt x="143" y="97"/>
                    <a:pt x="139" y="100"/>
                    <a:pt x="137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0" y="75"/>
                  </a:cubicBezTo>
                  <a:cubicBezTo>
                    <a:pt x="132" y="67"/>
                    <a:pt x="145" y="66"/>
                    <a:pt x="152" y="70"/>
                  </a:cubicBezTo>
                  <a:cubicBezTo>
                    <a:pt x="153" y="78"/>
                    <a:pt x="149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78"/>
            <p:cNvSpPr>
              <a:spLocks/>
            </p:cNvSpPr>
            <p:nvPr/>
          </p:nvSpPr>
          <p:spPr bwMode="auto">
            <a:xfrm>
              <a:off x="5964605" y="135296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5 h 22"/>
                <a:gd name="T4" fmla="*/ 2 w 37"/>
                <a:gd name="T5" fmla="*/ 18 h 22"/>
                <a:gd name="T6" fmla="*/ 32 w 37"/>
                <a:gd name="T7" fmla="*/ 18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6"/>
                    <a:pt x="1" y="11"/>
                    <a:pt x="0" y="15"/>
                  </a:cubicBezTo>
                  <a:cubicBezTo>
                    <a:pt x="1" y="15"/>
                    <a:pt x="3" y="16"/>
                    <a:pt x="2" y="18"/>
                  </a:cubicBezTo>
                  <a:cubicBezTo>
                    <a:pt x="14" y="15"/>
                    <a:pt x="20" y="22"/>
                    <a:pt x="32" y="18"/>
                  </a:cubicBezTo>
                  <a:cubicBezTo>
                    <a:pt x="35" y="14"/>
                    <a:pt x="36" y="9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79"/>
            <p:cNvSpPr>
              <a:spLocks/>
            </p:cNvSpPr>
            <p:nvPr/>
          </p:nvSpPr>
          <p:spPr bwMode="auto">
            <a:xfrm>
              <a:off x="5930540" y="378620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6 h 146"/>
                <a:gd name="T12" fmla="*/ 7 w 46"/>
                <a:gd name="T13" fmla="*/ 111 h 146"/>
                <a:gd name="T14" fmla="*/ 6 w 46"/>
                <a:gd name="T15" fmla="*/ 35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7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1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6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5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7"/>
                  </a:cubicBezTo>
                  <a:cubicBezTo>
                    <a:pt x="21" y="20"/>
                    <a:pt x="33" y="14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4"/>
                    <a:pt x="31" y="7"/>
                    <a:pt x="24" y="11"/>
                  </a:cubicBezTo>
                  <a:cubicBezTo>
                    <a:pt x="16" y="15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80"/>
            <p:cNvSpPr>
              <a:spLocks/>
            </p:cNvSpPr>
            <p:nvPr/>
          </p:nvSpPr>
          <p:spPr bwMode="auto">
            <a:xfrm>
              <a:off x="5816177" y="325088"/>
              <a:ext cx="126528" cy="153293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1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9" y="11"/>
                    <a:pt x="0" y="38"/>
                    <a:pt x="11" y="41"/>
                  </a:cubicBezTo>
                  <a:cubicBezTo>
                    <a:pt x="14" y="38"/>
                    <a:pt x="8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6" y="21"/>
                    <a:pt x="12" y="16"/>
                  </a:cubicBezTo>
                  <a:cubicBezTo>
                    <a:pt x="15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81"/>
            <p:cNvSpPr>
              <a:spLocks/>
            </p:cNvSpPr>
            <p:nvPr/>
          </p:nvSpPr>
          <p:spPr bwMode="auto">
            <a:xfrm>
              <a:off x="6098432" y="750904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82"/>
            <p:cNvSpPr>
              <a:spLocks/>
            </p:cNvSpPr>
            <p:nvPr/>
          </p:nvSpPr>
          <p:spPr bwMode="auto">
            <a:xfrm>
              <a:off x="6013270" y="724139"/>
              <a:ext cx="77864" cy="63264"/>
            </a:xfrm>
            <a:custGeom>
              <a:avLst/>
              <a:gdLst>
                <a:gd name="T0" fmla="*/ 21 w 21"/>
                <a:gd name="T1" fmla="*/ 12 h 17"/>
                <a:gd name="T2" fmla="*/ 0 w 21"/>
                <a:gd name="T3" fmla="*/ 17 h 17"/>
                <a:gd name="T4" fmla="*/ 21 w 21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21" y="12"/>
                  </a:moveTo>
                  <a:cubicBezTo>
                    <a:pt x="21" y="0"/>
                    <a:pt x="0" y="10"/>
                    <a:pt x="0" y="17"/>
                  </a:cubicBezTo>
                  <a:cubicBezTo>
                    <a:pt x="8" y="17"/>
                    <a:pt x="11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83"/>
            <p:cNvSpPr>
              <a:spLocks noEditPoints="1"/>
            </p:cNvSpPr>
            <p:nvPr/>
          </p:nvSpPr>
          <p:spPr bwMode="auto">
            <a:xfrm>
              <a:off x="5816177" y="836068"/>
              <a:ext cx="126528" cy="145994"/>
            </a:xfrm>
            <a:custGeom>
              <a:avLst/>
              <a:gdLst>
                <a:gd name="T0" fmla="*/ 0 w 34"/>
                <a:gd name="T1" fmla="*/ 29 h 39"/>
                <a:gd name="T2" fmla="*/ 4 w 34"/>
                <a:gd name="T3" fmla="*/ 38 h 39"/>
                <a:gd name="T4" fmla="*/ 11 w 34"/>
                <a:gd name="T5" fmla="*/ 29 h 39"/>
                <a:gd name="T6" fmla="*/ 23 w 34"/>
                <a:gd name="T7" fmla="*/ 28 h 39"/>
                <a:gd name="T8" fmla="*/ 32 w 34"/>
                <a:gd name="T9" fmla="*/ 39 h 39"/>
                <a:gd name="T10" fmla="*/ 23 w 34"/>
                <a:gd name="T11" fmla="*/ 10 h 39"/>
                <a:gd name="T12" fmla="*/ 0 w 34"/>
                <a:gd name="T13" fmla="*/ 29 h 39"/>
                <a:gd name="T14" fmla="*/ 12 w 34"/>
                <a:gd name="T15" fmla="*/ 22 h 39"/>
                <a:gd name="T16" fmla="*/ 15 w 34"/>
                <a:gd name="T17" fmla="*/ 15 h 39"/>
                <a:gd name="T18" fmla="*/ 20 w 34"/>
                <a:gd name="T19" fmla="*/ 21 h 39"/>
                <a:gd name="T20" fmla="*/ 12 w 34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0" y="29"/>
                  </a:moveTo>
                  <a:cubicBezTo>
                    <a:pt x="0" y="32"/>
                    <a:pt x="2" y="37"/>
                    <a:pt x="4" y="38"/>
                  </a:cubicBezTo>
                  <a:cubicBezTo>
                    <a:pt x="7" y="36"/>
                    <a:pt x="7" y="30"/>
                    <a:pt x="11" y="29"/>
                  </a:cubicBezTo>
                  <a:cubicBezTo>
                    <a:pt x="16" y="30"/>
                    <a:pt x="18" y="28"/>
                    <a:pt x="23" y="28"/>
                  </a:cubicBezTo>
                  <a:cubicBezTo>
                    <a:pt x="25" y="32"/>
                    <a:pt x="26" y="38"/>
                    <a:pt x="32" y="39"/>
                  </a:cubicBezTo>
                  <a:cubicBezTo>
                    <a:pt x="34" y="29"/>
                    <a:pt x="23" y="22"/>
                    <a:pt x="23" y="10"/>
                  </a:cubicBezTo>
                  <a:cubicBezTo>
                    <a:pt x="15" y="0"/>
                    <a:pt x="1" y="25"/>
                    <a:pt x="0" y="29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9"/>
                    <a:pt x="15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20" y="24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84"/>
            <p:cNvSpPr>
              <a:spLocks/>
            </p:cNvSpPr>
            <p:nvPr/>
          </p:nvSpPr>
          <p:spPr bwMode="auto">
            <a:xfrm>
              <a:off x="5954872" y="1308115"/>
              <a:ext cx="148428" cy="861365"/>
            </a:xfrm>
            <a:custGeom>
              <a:avLst/>
              <a:gdLst>
                <a:gd name="T0" fmla="*/ 37 w 40"/>
                <a:gd name="T1" fmla="*/ 60 h 231"/>
                <a:gd name="T2" fmla="*/ 22 w 40"/>
                <a:gd name="T3" fmla="*/ 119 h 231"/>
                <a:gd name="T4" fmla="*/ 16 w 40"/>
                <a:gd name="T5" fmla="*/ 124 h 231"/>
                <a:gd name="T6" fmla="*/ 37 w 40"/>
                <a:gd name="T7" fmla="*/ 187 h 231"/>
                <a:gd name="T8" fmla="*/ 40 w 40"/>
                <a:gd name="T9" fmla="*/ 231 h 231"/>
                <a:gd name="T10" fmla="*/ 40 w 40"/>
                <a:gd name="T11" fmla="*/ 214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8 h 231"/>
                <a:gd name="T18" fmla="*/ 17 w 40"/>
                <a:gd name="T19" fmla="*/ 155 h 231"/>
                <a:gd name="T20" fmla="*/ 28 w 40"/>
                <a:gd name="T21" fmla="*/ 123 h 231"/>
                <a:gd name="T22" fmla="*/ 40 w 40"/>
                <a:gd name="T23" fmla="*/ 120 h 231"/>
                <a:gd name="T24" fmla="*/ 40 w 40"/>
                <a:gd name="T25" fmla="*/ 113 h 231"/>
                <a:gd name="T26" fmla="*/ 21 w 40"/>
                <a:gd name="T27" fmla="*/ 91 h 231"/>
                <a:gd name="T28" fmla="*/ 38 w 40"/>
                <a:gd name="T29" fmla="*/ 67 h 231"/>
                <a:gd name="T30" fmla="*/ 40 w 40"/>
                <a:gd name="T31" fmla="*/ 67 h 231"/>
                <a:gd name="T32" fmla="*/ 40 w 40"/>
                <a:gd name="T33" fmla="*/ 52 h 231"/>
                <a:gd name="T34" fmla="*/ 38 w 40"/>
                <a:gd name="T35" fmla="*/ 49 h 231"/>
                <a:gd name="T36" fmla="*/ 40 w 40"/>
                <a:gd name="T37" fmla="*/ 17 h 231"/>
                <a:gd name="T38" fmla="*/ 40 w 40"/>
                <a:gd name="T39" fmla="*/ 0 h 231"/>
                <a:gd name="T40" fmla="*/ 39 w 40"/>
                <a:gd name="T41" fmla="*/ 0 h 231"/>
                <a:gd name="T42" fmla="*/ 37 w 40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0"/>
                  </a:moveTo>
                  <a:cubicBezTo>
                    <a:pt x="13" y="64"/>
                    <a:pt x="7" y="101"/>
                    <a:pt x="22" y="119"/>
                  </a:cubicBezTo>
                  <a:cubicBezTo>
                    <a:pt x="20" y="119"/>
                    <a:pt x="17" y="122"/>
                    <a:pt x="16" y="124"/>
                  </a:cubicBezTo>
                  <a:cubicBezTo>
                    <a:pt x="0" y="152"/>
                    <a:pt x="18" y="178"/>
                    <a:pt x="37" y="187"/>
                  </a:cubicBezTo>
                  <a:cubicBezTo>
                    <a:pt x="25" y="203"/>
                    <a:pt x="29" y="219"/>
                    <a:pt x="40" y="23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39" y="214"/>
                  </a:cubicBezTo>
                  <a:cubicBezTo>
                    <a:pt x="39" y="208"/>
                    <a:pt x="39" y="204"/>
                    <a:pt x="40" y="201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30" y="172"/>
                    <a:pt x="22" y="165"/>
                    <a:pt x="17" y="155"/>
                  </a:cubicBezTo>
                  <a:cubicBezTo>
                    <a:pt x="16" y="139"/>
                    <a:pt x="21" y="131"/>
                    <a:pt x="28" y="123"/>
                  </a:cubicBezTo>
                  <a:cubicBezTo>
                    <a:pt x="34" y="124"/>
                    <a:pt x="37" y="123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30" y="108"/>
                    <a:pt x="21" y="102"/>
                    <a:pt x="21" y="91"/>
                  </a:cubicBezTo>
                  <a:cubicBezTo>
                    <a:pt x="21" y="82"/>
                    <a:pt x="30" y="70"/>
                    <a:pt x="38" y="67"/>
                  </a:cubicBezTo>
                  <a:cubicBezTo>
                    <a:pt x="39" y="67"/>
                    <a:pt x="39" y="67"/>
                    <a:pt x="40" y="67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9" y="51"/>
                    <a:pt x="39" y="50"/>
                    <a:pt x="38" y="49"/>
                  </a:cubicBezTo>
                  <a:cubicBezTo>
                    <a:pt x="33" y="39"/>
                    <a:pt x="36" y="28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27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85"/>
            <p:cNvSpPr>
              <a:spLocks/>
            </p:cNvSpPr>
            <p:nvPr/>
          </p:nvSpPr>
          <p:spPr bwMode="auto">
            <a:xfrm>
              <a:off x="5991370" y="2257077"/>
              <a:ext cx="111929" cy="18249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4"/>
                    <a:pt x="1" y="21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87"/>
            <p:cNvSpPr>
              <a:spLocks/>
            </p:cNvSpPr>
            <p:nvPr/>
          </p:nvSpPr>
          <p:spPr bwMode="auto">
            <a:xfrm>
              <a:off x="5835643" y="1086690"/>
              <a:ext cx="262790" cy="411216"/>
            </a:xfrm>
            <a:custGeom>
              <a:avLst/>
              <a:gdLst>
                <a:gd name="T0" fmla="*/ 22 w 71"/>
                <a:gd name="T1" fmla="*/ 67 h 110"/>
                <a:gd name="T2" fmla="*/ 28 w 71"/>
                <a:gd name="T3" fmla="*/ 107 h 110"/>
                <a:gd name="T4" fmla="*/ 48 w 71"/>
                <a:gd name="T5" fmla="*/ 34 h 110"/>
                <a:gd name="T6" fmla="*/ 71 w 71"/>
                <a:gd name="T7" fmla="*/ 36 h 110"/>
                <a:gd name="T8" fmla="*/ 49 w 71"/>
                <a:gd name="T9" fmla="*/ 0 h 110"/>
                <a:gd name="T10" fmla="*/ 45 w 71"/>
                <a:gd name="T11" fmla="*/ 2 h 110"/>
                <a:gd name="T12" fmla="*/ 32 w 71"/>
                <a:gd name="T13" fmla="*/ 69 h 110"/>
                <a:gd name="T14" fmla="*/ 22 w 71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0">
                  <a:moveTo>
                    <a:pt x="22" y="67"/>
                  </a:moveTo>
                  <a:cubicBezTo>
                    <a:pt x="9" y="75"/>
                    <a:pt x="0" y="110"/>
                    <a:pt x="28" y="107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2"/>
                    <a:pt x="65" y="42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1"/>
                    <a:pt x="45" y="2"/>
                  </a:cubicBezTo>
                  <a:cubicBezTo>
                    <a:pt x="39" y="26"/>
                    <a:pt x="37" y="47"/>
                    <a:pt x="32" y="69"/>
                  </a:cubicBezTo>
                  <a:cubicBezTo>
                    <a:pt x="29" y="68"/>
                    <a:pt x="26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88"/>
            <p:cNvSpPr>
              <a:spLocks noEditPoints="1"/>
            </p:cNvSpPr>
            <p:nvPr/>
          </p:nvSpPr>
          <p:spPr bwMode="auto">
            <a:xfrm>
              <a:off x="224599" y="2424969"/>
              <a:ext cx="846766" cy="335786"/>
            </a:xfrm>
            <a:custGeom>
              <a:avLst/>
              <a:gdLst>
                <a:gd name="T0" fmla="*/ 205 w 227"/>
                <a:gd name="T1" fmla="*/ 61 h 90"/>
                <a:gd name="T2" fmla="*/ 221 w 227"/>
                <a:gd name="T3" fmla="*/ 29 h 90"/>
                <a:gd name="T4" fmla="*/ 200 w 227"/>
                <a:gd name="T5" fmla="*/ 17 h 90"/>
                <a:gd name="T6" fmla="*/ 191 w 227"/>
                <a:gd name="T7" fmla="*/ 32 h 90"/>
                <a:gd name="T8" fmla="*/ 189 w 227"/>
                <a:gd name="T9" fmla="*/ 2 h 90"/>
                <a:gd name="T10" fmla="*/ 156 w 227"/>
                <a:gd name="T11" fmla="*/ 2 h 90"/>
                <a:gd name="T12" fmla="*/ 154 w 227"/>
                <a:gd name="T13" fmla="*/ 24 h 90"/>
                <a:gd name="T14" fmla="*/ 108 w 227"/>
                <a:gd name="T15" fmla="*/ 35 h 90"/>
                <a:gd name="T16" fmla="*/ 102 w 227"/>
                <a:gd name="T17" fmla="*/ 14 h 90"/>
                <a:gd name="T18" fmla="*/ 55 w 227"/>
                <a:gd name="T19" fmla="*/ 14 h 90"/>
                <a:gd name="T20" fmla="*/ 48 w 227"/>
                <a:gd name="T21" fmla="*/ 26 h 90"/>
                <a:gd name="T22" fmla="*/ 0 w 227"/>
                <a:gd name="T23" fmla="*/ 19 h 90"/>
                <a:gd name="T24" fmla="*/ 0 w 227"/>
                <a:gd name="T25" fmla="*/ 26 h 90"/>
                <a:gd name="T26" fmla="*/ 50 w 227"/>
                <a:gd name="T27" fmla="*/ 36 h 90"/>
                <a:gd name="T28" fmla="*/ 51 w 227"/>
                <a:gd name="T29" fmla="*/ 41 h 90"/>
                <a:gd name="T30" fmla="*/ 26 w 227"/>
                <a:gd name="T31" fmla="*/ 81 h 90"/>
                <a:gd name="T32" fmla="*/ 50 w 227"/>
                <a:gd name="T33" fmla="*/ 89 h 90"/>
                <a:gd name="T34" fmla="*/ 58 w 227"/>
                <a:gd name="T35" fmla="*/ 89 h 90"/>
                <a:gd name="T36" fmla="*/ 38 w 227"/>
                <a:gd name="T37" fmla="*/ 77 h 90"/>
                <a:gd name="T38" fmla="*/ 55 w 227"/>
                <a:gd name="T39" fmla="*/ 55 h 90"/>
                <a:gd name="T40" fmla="*/ 58 w 227"/>
                <a:gd name="T41" fmla="*/ 21 h 90"/>
                <a:gd name="T42" fmla="*/ 97 w 227"/>
                <a:gd name="T43" fmla="*/ 21 h 90"/>
                <a:gd name="T44" fmla="*/ 111 w 227"/>
                <a:gd name="T45" fmla="*/ 89 h 90"/>
                <a:gd name="T46" fmla="*/ 118 w 227"/>
                <a:gd name="T47" fmla="*/ 89 h 90"/>
                <a:gd name="T48" fmla="*/ 113 w 227"/>
                <a:gd name="T49" fmla="*/ 69 h 90"/>
                <a:gd name="T50" fmla="*/ 109 w 227"/>
                <a:gd name="T51" fmla="*/ 46 h 90"/>
                <a:gd name="T52" fmla="*/ 155 w 227"/>
                <a:gd name="T53" fmla="*/ 32 h 90"/>
                <a:gd name="T54" fmla="*/ 151 w 227"/>
                <a:gd name="T55" fmla="*/ 51 h 90"/>
                <a:gd name="T56" fmla="*/ 129 w 227"/>
                <a:gd name="T57" fmla="*/ 50 h 90"/>
                <a:gd name="T58" fmla="*/ 133 w 227"/>
                <a:gd name="T59" fmla="*/ 87 h 90"/>
                <a:gd name="T60" fmla="*/ 164 w 227"/>
                <a:gd name="T61" fmla="*/ 84 h 90"/>
                <a:gd name="T62" fmla="*/ 166 w 227"/>
                <a:gd name="T63" fmla="*/ 89 h 90"/>
                <a:gd name="T64" fmla="*/ 174 w 227"/>
                <a:gd name="T65" fmla="*/ 89 h 90"/>
                <a:gd name="T66" fmla="*/ 168 w 227"/>
                <a:gd name="T67" fmla="*/ 77 h 90"/>
                <a:gd name="T68" fmla="*/ 160 w 227"/>
                <a:gd name="T69" fmla="*/ 76 h 90"/>
                <a:gd name="T70" fmla="*/ 163 w 227"/>
                <a:gd name="T71" fmla="*/ 30 h 90"/>
                <a:gd name="T72" fmla="*/ 162 w 227"/>
                <a:gd name="T73" fmla="*/ 8 h 90"/>
                <a:gd name="T74" fmla="*/ 184 w 227"/>
                <a:gd name="T75" fmla="*/ 8 h 90"/>
                <a:gd name="T76" fmla="*/ 187 w 227"/>
                <a:gd name="T77" fmla="*/ 46 h 90"/>
                <a:gd name="T78" fmla="*/ 201 w 227"/>
                <a:gd name="T79" fmla="*/ 25 h 90"/>
                <a:gd name="T80" fmla="*/ 213 w 227"/>
                <a:gd name="T81" fmla="*/ 35 h 90"/>
                <a:gd name="T82" fmla="*/ 196 w 227"/>
                <a:gd name="T83" fmla="*/ 62 h 90"/>
                <a:gd name="T84" fmla="*/ 217 w 227"/>
                <a:gd name="T85" fmla="*/ 89 h 90"/>
                <a:gd name="T86" fmla="*/ 226 w 227"/>
                <a:gd name="T87" fmla="*/ 89 h 90"/>
                <a:gd name="T88" fmla="*/ 227 w 227"/>
                <a:gd name="T89" fmla="*/ 87 h 90"/>
                <a:gd name="T90" fmla="*/ 205 w 227"/>
                <a:gd name="T91" fmla="*/ 61 h 90"/>
                <a:gd name="T92" fmla="*/ 137 w 227"/>
                <a:gd name="T93" fmla="*/ 81 h 90"/>
                <a:gd name="T94" fmla="*/ 150 w 227"/>
                <a:gd name="T95" fmla="*/ 58 h 90"/>
                <a:gd name="T96" fmla="*/ 154 w 227"/>
                <a:gd name="T97" fmla="*/ 77 h 90"/>
                <a:gd name="T98" fmla="*/ 137 w 227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90">
                  <a:moveTo>
                    <a:pt x="205" y="61"/>
                  </a:moveTo>
                  <a:cubicBezTo>
                    <a:pt x="211" y="51"/>
                    <a:pt x="220" y="43"/>
                    <a:pt x="221" y="29"/>
                  </a:cubicBezTo>
                  <a:cubicBezTo>
                    <a:pt x="213" y="26"/>
                    <a:pt x="208" y="20"/>
                    <a:pt x="200" y="17"/>
                  </a:cubicBezTo>
                  <a:cubicBezTo>
                    <a:pt x="196" y="21"/>
                    <a:pt x="196" y="29"/>
                    <a:pt x="191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4" y="24"/>
                  </a:cubicBezTo>
                  <a:cubicBezTo>
                    <a:pt x="140" y="16"/>
                    <a:pt x="116" y="22"/>
                    <a:pt x="108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5" y="14"/>
                  </a:cubicBezTo>
                  <a:cubicBezTo>
                    <a:pt x="52" y="17"/>
                    <a:pt x="52" y="24"/>
                    <a:pt x="48" y="26"/>
                  </a:cubicBezTo>
                  <a:cubicBezTo>
                    <a:pt x="36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9" y="23"/>
                    <a:pt x="40" y="26"/>
                    <a:pt x="50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3" y="62"/>
                    <a:pt x="32" y="67"/>
                    <a:pt x="26" y="81"/>
                  </a:cubicBezTo>
                  <a:cubicBezTo>
                    <a:pt x="32" y="84"/>
                    <a:pt x="44" y="84"/>
                    <a:pt x="50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1"/>
                    <a:pt x="47" y="77"/>
                    <a:pt x="38" y="77"/>
                  </a:cubicBezTo>
                  <a:cubicBezTo>
                    <a:pt x="43" y="67"/>
                    <a:pt x="52" y="65"/>
                    <a:pt x="55" y="55"/>
                  </a:cubicBezTo>
                  <a:cubicBezTo>
                    <a:pt x="58" y="44"/>
                    <a:pt x="52" y="31"/>
                    <a:pt x="58" y="21"/>
                  </a:cubicBezTo>
                  <a:cubicBezTo>
                    <a:pt x="69" y="22"/>
                    <a:pt x="80" y="23"/>
                    <a:pt x="97" y="21"/>
                  </a:cubicBezTo>
                  <a:cubicBezTo>
                    <a:pt x="104" y="41"/>
                    <a:pt x="105" y="67"/>
                    <a:pt x="111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6" y="83"/>
                    <a:pt x="114" y="76"/>
                    <a:pt x="113" y="69"/>
                  </a:cubicBezTo>
                  <a:cubicBezTo>
                    <a:pt x="111" y="61"/>
                    <a:pt x="108" y="51"/>
                    <a:pt x="109" y="46"/>
                  </a:cubicBezTo>
                  <a:cubicBezTo>
                    <a:pt x="112" y="28"/>
                    <a:pt x="138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6" y="44"/>
                    <a:pt x="129" y="50"/>
                  </a:cubicBezTo>
                  <a:cubicBezTo>
                    <a:pt x="121" y="56"/>
                    <a:pt x="118" y="83"/>
                    <a:pt x="133" y="87"/>
                  </a:cubicBezTo>
                  <a:cubicBezTo>
                    <a:pt x="143" y="90"/>
                    <a:pt x="149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1" y="60"/>
                    <a:pt x="163" y="47"/>
                    <a:pt x="163" y="30"/>
                  </a:cubicBezTo>
                  <a:cubicBezTo>
                    <a:pt x="163" y="22"/>
                    <a:pt x="159" y="16"/>
                    <a:pt x="162" y="8"/>
                  </a:cubicBezTo>
                  <a:cubicBezTo>
                    <a:pt x="169" y="8"/>
                    <a:pt x="177" y="8"/>
                    <a:pt x="184" y="8"/>
                  </a:cubicBezTo>
                  <a:cubicBezTo>
                    <a:pt x="184" y="22"/>
                    <a:pt x="185" y="34"/>
                    <a:pt x="187" y="46"/>
                  </a:cubicBezTo>
                  <a:cubicBezTo>
                    <a:pt x="197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10" y="46"/>
                    <a:pt x="203" y="54"/>
                    <a:pt x="196" y="62"/>
                  </a:cubicBezTo>
                  <a:cubicBezTo>
                    <a:pt x="202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7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7" y="81"/>
                  </a:moveTo>
                  <a:cubicBezTo>
                    <a:pt x="121" y="74"/>
                    <a:pt x="130" y="43"/>
                    <a:pt x="150" y="58"/>
                  </a:cubicBezTo>
                  <a:cubicBezTo>
                    <a:pt x="151" y="65"/>
                    <a:pt x="152" y="71"/>
                    <a:pt x="154" y="77"/>
                  </a:cubicBezTo>
                  <a:cubicBezTo>
                    <a:pt x="150" y="80"/>
                    <a:pt x="139" y="77"/>
                    <a:pt x="13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89"/>
            <p:cNvSpPr>
              <a:spLocks/>
            </p:cNvSpPr>
            <p:nvPr/>
          </p:nvSpPr>
          <p:spPr bwMode="auto">
            <a:xfrm>
              <a:off x="922939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90"/>
            <p:cNvSpPr>
              <a:spLocks noEditPoints="1"/>
            </p:cNvSpPr>
            <p:nvPr/>
          </p:nvSpPr>
          <p:spPr bwMode="auto">
            <a:xfrm>
              <a:off x="1575046" y="2386038"/>
              <a:ext cx="1284749" cy="391750"/>
            </a:xfrm>
            <a:custGeom>
              <a:avLst/>
              <a:gdLst>
                <a:gd name="T0" fmla="*/ 312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70 w 344"/>
                <a:gd name="T7" fmla="*/ 48 h 105"/>
                <a:gd name="T8" fmla="*/ 140 w 344"/>
                <a:gd name="T9" fmla="*/ 25 h 105"/>
                <a:gd name="T10" fmla="*/ 128 w 344"/>
                <a:gd name="T11" fmla="*/ 49 h 105"/>
                <a:gd name="T12" fmla="*/ 101 w 344"/>
                <a:gd name="T13" fmla="*/ 24 h 105"/>
                <a:gd name="T14" fmla="*/ 65 w 344"/>
                <a:gd name="T15" fmla="*/ 66 h 105"/>
                <a:gd name="T16" fmla="*/ 63 w 344"/>
                <a:gd name="T17" fmla="*/ 46 h 105"/>
                <a:gd name="T18" fmla="*/ 18 w 344"/>
                <a:gd name="T19" fmla="*/ 43 h 105"/>
                <a:gd name="T20" fmla="*/ 19 w 344"/>
                <a:gd name="T21" fmla="*/ 78 h 105"/>
                <a:gd name="T22" fmla="*/ 7 w 344"/>
                <a:gd name="T23" fmla="*/ 99 h 105"/>
                <a:gd name="T24" fmla="*/ 31 w 344"/>
                <a:gd name="T25" fmla="*/ 99 h 105"/>
                <a:gd name="T26" fmla="*/ 53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1 w 344"/>
                <a:gd name="T33" fmla="*/ 99 h 105"/>
                <a:gd name="T34" fmla="*/ 105 w 344"/>
                <a:gd name="T35" fmla="*/ 57 h 105"/>
                <a:gd name="T36" fmla="*/ 89 w 344"/>
                <a:gd name="T37" fmla="*/ 70 h 105"/>
                <a:gd name="T38" fmla="*/ 112 w 344"/>
                <a:gd name="T39" fmla="*/ 99 h 105"/>
                <a:gd name="T40" fmla="*/ 117 w 344"/>
                <a:gd name="T41" fmla="*/ 92 h 105"/>
                <a:gd name="T42" fmla="*/ 112 w 344"/>
                <a:gd name="T43" fmla="*/ 59 h 105"/>
                <a:gd name="T44" fmla="*/ 116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8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3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6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6 w 344"/>
                <a:gd name="T71" fmla="*/ 92 h 105"/>
                <a:gd name="T72" fmla="*/ 96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9" y="93"/>
                    <a:pt x="312" y="87"/>
                  </a:cubicBezTo>
                  <a:cubicBezTo>
                    <a:pt x="307" y="66"/>
                    <a:pt x="311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5" y="34"/>
                    <a:pt x="271" y="45"/>
                  </a:cubicBezTo>
                  <a:cubicBezTo>
                    <a:pt x="257" y="34"/>
                    <a:pt x="230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70" y="48"/>
                  </a:cubicBezTo>
                  <a:cubicBezTo>
                    <a:pt x="171" y="40"/>
                    <a:pt x="168" y="26"/>
                    <a:pt x="160" y="23"/>
                  </a:cubicBezTo>
                  <a:cubicBezTo>
                    <a:pt x="155" y="25"/>
                    <a:pt x="146" y="24"/>
                    <a:pt x="140" y="25"/>
                  </a:cubicBezTo>
                  <a:cubicBezTo>
                    <a:pt x="136" y="37"/>
                    <a:pt x="139" y="59"/>
                    <a:pt x="135" y="70"/>
                  </a:cubicBezTo>
                  <a:cubicBezTo>
                    <a:pt x="122" y="71"/>
                    <a:pt x="128" y="56"/>
                    <a:pt x="128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7" y="23"/>
                    <a:pt x="101" y="24"/>
                  </a:cubicBezTo>
                  <a:cubicBezTo>
                    <a:pt x="101" y="35"/>
                    <a:pt x="99" y="36"/>
                    <a:pt x="100" y="48"/>
                  </a:cubicBezTo>
                  <a:cubicBezTo>
                    <a:pt x="83" y="44"/>
                    <a:pt x="71" y="55"/>
                    <a:pt x="65" y="66"/>
                  </a:cubicBezTo>
                  <a:cubicBezTo>
                    <a:pt x="62" y="59"/>
                    <a:pt x="55" y="57"/>
                    <a:pt x="53" y="50"/>
                  </a:cubicBezTo>
                  <a:cubicBezTo>
                    <a:pt x="59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40" y="0"/>
                    <a:pt x="15" y="18"/>
                    <a:pt x="18" y="43"/>
                  </a:cubicBezTo>
                  <a:cubicBezTo>
                    <a:pt x="21" y="66"/>
                    <a:pt x="49" y="67"/>
                    <a:pt x="46" y="92"/>
                  </a:cubicBezTo>
                  <a:cubicBezTo>
                    <a:pt x="32" y="101"/>
                    <a:pt x="26" y="85"/>
                    <a:pt x="19" y="78"/>
                  </a:cubicBezTo>
                  <a:cubicBezTo>
                    <a:pt x="6" y="77"/>
                    <a:pt x="0" y="87"/>
                    <a:pt x="1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3"/>
                    <a:pt x="10" y="88"/>
                    <a:pt x="15" y="85"/>
                  </a:cubicBezTo>
                  <a:cubicBezTo>
                    <a:pt x="20" y="89"/>
                    <a:pt x="25" y="95"/>
                    <a:pt x="31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2" y="94"/>
                    <a:pt x="53" y="90"/>
                  </a:cubicBezTo>
                  <a:cubicBezTo>
                    <a:pt x="59" y="65"/>
                    <a:pt x="11" y="54"/>
                    <a:pt x="26" y="27"/>
                  </a:cubicBezTo>
                  <a:cubicBezTo>
                    <a:pt x="34" y="12"/>
                    <a:pt x="68" y="17"/>
                    <a:pt x="58" y="42"/>
                  </a:cubicBezTo>
                  <a:cubicBezTo>
                    <a:pt x="54" y="45"/>
                    <a:pt x="44" y="39"/>
                    <a:pt x="42" y="46"/>
                  </a:cubicBezTo>
                  <a:cubicBezTo>
                    <a:pt x="46" y="61"/>
                    <a:pt x="67" y="67"/>
                    <a:pt x="67" y="86"/>
                  </a:cubicBezTo>
                  <a:cubicBezTo>
                    <a:pt x="68" y="90"/>
                    <a:pt x="67" y="94"/>
                    <a:pt x="65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90"/>
                    <a:pt x="74" y="80"/>
                    <a:pt x="70" y="71"/>
                  </a:cubicBezTo>
                  <a:cubicBezTo>
                    <a:pt x="74" y="58"/>
                    <a:pt x="92" y="48"/>
                    <a:pt x="105" y="57"/>
                  </a:cubicBezTo>
                  <a:cubicBezTo>
                    <a:pt x="105" y="63"/>
                    <a:pt x="101" y="66"/>
                    <a:pt x="100" y="71"/>
                  </a:cubicBezTo>
                  <a:cubicBezTo>
                    <a:pt x="95" y="71"/>
                    <a:pt x="94" y="69"/>
                    <a:pt x="89" y="70"/>
                  </a:cubicBezTo>
                  <a:cubicBezTo>
                    <a:pt x="73" y="84"/>
                    <a:pt x="88" y="105"/>
                    <a:pt x="112" y="96"/>
                  </a:cubicBezTo>
                  <a:cubicBezTo>
                    <a:pt x="112" y="97"/>
                    <a:pt x="112" y="98"/>
                    <a:pt x="112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2" y="59"/>
                  </a:cubicBezTo>
                  <a:cubicBezTo>
                    <a:pt x="106" y="49"/>
                    <a:pt x="104" y="43"/>
                    <a:pt x="106" y="30"/>
                  </a:cubicBezTo>
                  <a:cubicBezTo>
                    <a:pt x="111" y="29"/>
                    <a:pt x="115" y="29"/>
                    <a:pt x="116" y="28"/>
                  </a:cubicBezTo>
                  <a:cubicBezTo>
                    <a:pt x="126" y="42"/>
                    <a:pt x="108" y="84"/>
                    <a:pt x="139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5" y="31"/>
                    <a:pt x="160" y="31"/>
                  </a:cubicBezTo>
                  <a:cubicBezTo>
                    <a:pt x="167" y="52"/>
                    <a:pt x="164" y="74"/>
                    <a:pt x="160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9" y="86"/>
                    <a:pt x="171" y="72"/>
                    <a:pt x="171" y="57"/>
                  </a:cubicBezTo>
                  <a:cubicBezTo>
                    <a:pt x="186" y="37"/>
                    <a:pt x="210" y="43"/>
                    <a:pt x="221" y="60"/>
                  </a:cubicBezTo>
                  <a:cubicBezTo>
                    <a:pt x="226" y="68"/>
                    <a:pt x="230" y="84"/>
                    <a:pt x="228" y="94"/>
                  </a:cubicBezTo>
                  <a:cubicBezTo>
                    <a:pt x="227" y="95"/>
                    <a:pt x="226" y="97"/>
                    <a:pt x="226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6" y="94"/>
                    <a:pt x="236" y="89"/>
                  </a:cubicBezTo>
                  <a:cubicBezTo>
                    <a:pt x="236" y="78"/>
                    <a:pt x="228" y="68"/>
                    <a:pt x="229" y="60"/>
                  </a:cubicBezTo>
                  <a:cubicBezTo>
                    <a:pt x="230" y="53"/>
                    <a:pt x="237" y="51"/>
                    <a:pt x="244" y="49"/>
                  </a:cubicBezTo>
                  <a:cubicBezTo>
                    <a:pt x="250" y="48"/>
                    <a:pt x="256" y="47"/>
                    <a:pt x="263" y="48"/>
                  </a:cubicBezTo>
                  <a:cubicBezTo>
                    <a:pt x="275" y="57"/>
                    <a:pt x="284" y="74"/>
                    <a:pt x="281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9" y="61"/>
                    <a:pt x="278" y="51"/>
                  </a:cubicBezTo>
                  <a:cubicBezTo>
                    <a:pt x="277" y="39"/>
                    <a:pt x="283" y="29"/>
                    <a:pt x="286" y="19"/>
                  </a:cubicBezTo>
                  <a:cubicBezTo>
                    <a:pt x="291" y="18"/>
                    <a:pt x="294" y="19"/>
                    <a:pt x="297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3" y="96"/>
                    <a:pt x="319" y="97"/>
                    <a:pt x="326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6" y="92"/>
                  </a:moveTo>
                  <a:cubicBezTo>
                    <a:pt x="89" y="92"/>
                    <a:pt x="86" y="81"/>
                    <a:pt x="92" y="77"/>
                  </a:cubicBezTo>
                  <a:cubicBezTo>
                    <a:pt x="93" y="77"/>
                    <a:pt x="94" y="78"/>
                    <a:pt x="96" y="78"/>
                  </a:cubicBezTo>
                  <a:cubicBezTo>
                    <a:pt x="95" y="85"/>
                    <a:pt x="97" y="88"/>
                    <a:pt x="9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91"/>
            <p:cNvSpPr>
              <a:spLocks/>
            </p:cNvSpPr>
            <p:nvPr/>
          </p:nvSpPr>
          <p:spPr bwMode="auto">
            <a:xfrm>
              <a:off x="2039794" y="2729125"/>
              <a:ext cx="63264" cy="26765"/>
            </a:xfrm>
            <a:custGeom>
              <a:avLst/>
              <a:gdLst>
                <a:gd name="T0" fmla="*/ 1 w 17"/>
                <a:gd name="T1" fmla="*/ 4 h 7"/>
                <a:gd name="T2" fmla="*/ 0 w 17"/>
                <a:gd name="T3" fmla="*/ 7 h 7"/>
                <a:gd name="T4" fmla="*/ 17 w 17"/>
                <a:gd name="T5" fmla="*/ 7 h 7"/>
                <a:gd name="T6" fmla="*/ 17 w 17"/>
                <a:gd name="T7" fmla="*/ 6 h 7"/>
                <a:gd name="T8" fmla="*/ 1 w 1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" y="4"/>
                  </a:moveTo>
                  <a:cubicBezTo>
                    <a:pt x="1" y="5"/>
                    <a:pt x="0" y="6"/>
                    <a:pt x="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7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92"/>
            <p:cNvSpPr>
              <a:spLocks noEditPoints="1"/>
            </p:cNvSpPr>
            <p:nvPr/>
          </p:nvSpPr>
          <p:spPr bwMode="auto">
            <a:xfrm>
              <a:off x="3120151" y="2461469"/>
              <a:ext cx="279823" cy="294421"/>
            </a:xfrm>
            <a:custGeom>
              <a:avLst/>
              <a:gdLst>
                <a:gd name="T0" fmla="*/ 55 w 75"/>
                <a:gd name="T1" fmla="*/ 39 h 79"/>
                <a:gd name="T2" fmla="*/ 68 w 75"/>
                <a:gd name="T3" fmla="*/ 14 h 79"/>
                <a:gd name="T4" fmla="*/ 0 w 75"/>
                <a:gd name="T5" fmla="*/ 25 h 79"/>
                <a:gd name="T6" fmla="*/ 16 w 75"/>
                <a:gd name="T7" fmla="*/ 39 h 79"/>
                <a:gd name="T8" fmla="*/ 16 w 75"/>
                <a:gd name="T9" fmla="*/ 59 h 79"/>
                <a:gd name="T10" fmla="*/ 8 w 75"/>
                <a:gd name="T11" fmla="*/ 79 h 79"/>
                <a:gd name="T12" fmla="*/ 15 w 75"/>
                <a:gd name="T13" fmla="*/ 79 h 79"/>
                <a:gd name="T14" fmla="*/ 25 w 75"/>
                <a:gd name="T15" fmla="*/ 62 h 79"/>
                <a:gd name="T16" fmla="*/ 25 w 75"/>
                <a:gd name="T17" fmla="*/ 32 h 79"/>
                <a:gd name="T18" fmla="*/ 7 w 75"/>
                <a:gd name="T19" fmla="*/ 27 h 79"/>
                <a:gd name="T20" fmla="*/ 18 w 75"/>
                <a:gd name="T21" fmla="*/ 18 h 79"/>
                <a:gd name="T22" fmla="*/ 63 w 75"/>
                <a:gd name="T23" fmla="*/ 21 h 79"/>
                <a:gd name="T24" fmla="*/ 46 w 75"/>
                <a:gd name="T25" fmla="*/ 29 h 79"/>
                <a:gd name="T26" fmla="*/ 48 w 75"/>
                <a:gd name="T27" fmla="*/ 56 h 79"/>
                <a:gd name="T28" fmla="*/ 66 w 75"/>
                <a:gd name="T29" fmla="*/ 79 h 79"/>
                <a:gd name="T30" fmla="*/ 75 w 75"/>
                <a:gd name="T31" fmla="*/ 79 h 79"/>
                <a:gd name="T32" fmla="*/ 75 w 75"/>
                <a:gd name="T33" fmla="*/ 78 h 79"/>
                <a:gd name="T34" fmla="*/ 55 w 75"/>
                <a:gd name="T35" fmla="*/ 39 h 79"/>
                <a:gd name="T36" fmla="*/ 26 w 75"/>
                <a:gd name="T37" fmla="*/ 15 h 79"/>
                <a:gd name="T38" fmla="*/ 56 w 75"/>
                <a:gd name="T39" fmla="*/ 15 h 79"/>
                <a:gd name="T40" fmla="*/ 26 w 75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9">
                  <a:moveTo>
                    <a:pt x="55" y="39"/>
                  </a:moveTo>
                  <a:cubicBezTo>
                    <a:pt x="61" y="33"/>
                    <a:pt x="71" y="30"/>
                    <a:pt x="68" y="14"/>
                  </a:cubicBezTo>
                  <a:cubicBezTo>
                    <a:pt x="55" y="0"/>
                    <a:pt x="0" y="8"/>
                    <a:pt x="0" y="25"/>
                  </a:cubicBezTo>
                  <a:cubicBezTo>
                    <a:pt x="0" y="34"/>
                    <a:pt x="9" y="34"/>
                    <a:pt x="16" y="39"/>
                  </a:cubicBezTo>
                  <a:cubicBezTo>
                    <a:pt x="15" y="45"/>
                    <a:pt x="17" y="50"/>
                    <a:pt x="16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2" y="42"/>
                    <a:pt x="25" y="32"/>
                  </a:cubicBezTo>
                  <a:cubicBezTo>
                    <a:pt x="22" y="26"/>
                    <a:pt x="10" y="32"/>
                    <a:pt x="7" y="27"/>
                  </a:cubicBezTo>
                  <a:cubicBezTo>
                    <a:pt x="9" y="22"/>
                    <a:pt x="14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2" y="29"/>
                    <a:pt x="53" y="28"/>
                    <a:pt x="46" y="29"/>
                  </a:cubicBezTo>
                  <a:cubicBezTo>
                    <a:pt x="49" y="40"/>
                    <a:pt x="45" y="48"/>
                    <a:pt x="48" y="56"/>
                  </a:cubicBezTo>
                  <a:cubicBezTo>
                    <a:pt x="51" y="65"/>
                    <a:pt x="61" y="70"/>
                    <a:pt x="66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62" y="63"/>
                    <a:pt x="54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6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93"/>
            <p:cNvSpPr>
              <a:spLocks/>
            </p:cNvSpPr>
            <p:nvPr/>
          </p:nvSpPr>
          <p:spPr bwMode="auto">
            <a:xfrm>
              <a:off x="3207747" y="2692625"/>
              <a:ext cx="51099" cy="63264"/>
            </a:xfrm>
            <a:custGeom>
              <a:avLst/>
              <a:gdLst>
                <a:gd name="T0" fmla="*/ 0 w 14"/>
                <a:gd name="T1" fmla="*/ 17 h 17"/>
                <a:gd name="T2" fmla="*/ 9 w 14"/>
                <a:gd name="T3" fmla="*/ 17 h 17"/>
                <a:gd name="T4" fmla="*/ 14 w 14"/>
                <a:gd name="T5" fmla="*/ 1 h 17"/>
                <a:gd name="T6" fmla="*/ 0 w 1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4" y="7"/>
                    <a:pt x="14" y="1"/>
                  </a:cubicBezTo>
                  <a:cubicBezTo>
                    <a:pt x="3" y="0"/>
                    <a:pt x="6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94"/>
            <p:cNvSpPr>
              <a:spLocks noEditPoints="1"/>
            </p:cNvSpPr>
            <p:nvPr/>
          </p:nvSpPr>
          <p:spPr bwMode="auto">
            <a:xfrm>
              <a:off x="4020448" y="2488233"/>
              <a:ext cx="756737" cy="267656"/>
            </a:xfrm>
            <a:custGeom>
              <a:avLst/>
              <a:gdLst>
                <a:gd name="T0" fmla="*/ 203 w 203"/>
                <a:gd name="T1" fmla="*/ 65 h 72"/>
                <a:gd name="T2" fmla="*/ 200 w 203"/>
                <a:gd name="T3" fmla="*/ 0 h 72"/>
                <a:gd name="T4" fmla="*/ 168 w 203"/>
                <a:gd name="T5" fmla="*/ 2 h 72"/>
                <a:gd name="T6" fmla="*/ 62 w 203"/>
                <a:gd name="T7" fmla="*/ 4 h 72"/>
                <a:gd name="T8" fmla="*/ 2 w 203"/>
                <a:gd name="T9" fmla="*/ 14 h 72"/>
                <a:gd name="T10" fmla="*/ 4 w 203"/>
                <a:gd name="T11" fmla="*/ 48 h 72"/>
                <a:gd name="T12" fmla="*/ 6 w 203"/>
                <a:gd name="T13" fmla="*/ 72 h 72"/>
                <a:gd name="T14" fmla="*/ 58 w 203"/>
                <a:gd name="T15" fmla="*/ 72 h 72"/>
                <a:gd name="T16" fmla="*/ 144 w 203"/>
                <a:gd name="T17" fmla="*/ 68 h 72"/>
                <a:gd name="T18" fmla="*/ 203 w 203"/>
                <a:gd name="T19" fmla="*/ 65 h 72"/>
                <a:gd name="T20" fmla="*/ 13 w 203"/>
                <a:gd name="T21" fmla="*/ 69 h 72"/>
                <a:gd name="T22" fmla="*/ 8 w 203"/>
                <a:gd name="T23" fmla="*/ 20 h 72"/>
                <a:gd name="T24" fmla="*/ 19 w 203"/>
                <a:gd name="T25" fmla="*/ 17 h 72"/>
                <a:gd name="T26" fmla="*/ 23 w 203"/>
                <a:gd name="T27" fmla="*/ 32 h 72"/>
                <a:gd name="T28" fmla="*/ 27 w 203"/>
                <a:gd name="T29" fmla="*/ 17 h 72"/>
                <a:gd name="T30" fmla="*/ 30 w 203"/>
                <a:gd name="T31" fmla="*/ 17 h 72"/>
                <a:gd name="T32" fmla="*/ 34 w 203"/>
                <a:gd name="T33" fmla="*/ 27 h 72"/>
                <a:gd name="T34" fmla="*/ 38 w 203"/>
                <a:gd name="T35" fmla="*/ 16 h 72"/>
                <a:gd name="T36" fmla="*/ 48 w 203"/>
                <a:gd name="T37" fmla="*/ 14 h 72"/>
                <a:gd name="T38" fmla="*/ 52 w 203"/>
                <a:gd name="T39" fmla="*/ 37 h 72"/>
                <a:gd name="T40" fmla="*/ 55 w 203"/>
                <a:gd name="T41" fmla="*/ 13 h 72"/>
                <a:gd name="T42" fmla="*/ 65 w 203"/>
                <a:gd name="T43" fmla="*/ 13 h 72"/>
                <a:gd name="T44" fmla="*/ 62 w 203"/>
                <a:gd name="T45" fmla="*/ 23 h 72"/>
                <a:gd name="T46" fmla="*/ 70 w 203"/>
                <a:gd name="T47" fmla="*/ 27 h 72"/>
                <a:gd name="T48" fmla="*/ 72 w 203"/>
                <a:gd name="T49" fmla="*/ 13 h 72"/>
                <a:gd name="T50" fmla="*/ 79 w 203"/>
                <a:gd name="T51" fmla="*/ 24 h 72"/>
                <a:gd name="T52" fmla="*/ 81 w 203"/>
                <a:gd name="T53" fmla="*/ 13 h 72"/>
                <a:gd name="T54" fmla="*/ 94 w 203"/>
                <a:gd name="T55" fmla="*/ 11 h 72"/>
                <a:gd name="T56" fmla="*/ 94 w 203"/>
                <a:gd name="T57" fmla="*/ 31 h 72"/>
                <a:gd name="T58" fmla="*/ 99 w 203"/>
                <a:gd name="T59" fmla="*/ 34 h 72"/>
                <a:gd name="T60" fmla="*/ 99 w 203"/>
                <a:gd name="T61" fmla="*/ 11 h 72"/>
                <a:gd name="T62" fmla="*/ 115 w 203"/>
                <a:gd name="T63" fmla="*/ 10 h 72"/>
                <a:gd name="T64" fmla="*/ 119 w 203"/>
                <a:gd name="T65" fmla="*/ 23 h 72"/>
                <a:gd name="T66" fmla="*/ 124 w 203"/>
                <a:gd name="T67" fmla="*/ 10 h 72"/>
                <a:gd name="T68" fmla="*/ 129 w 203"/>
                <a:gd name="T69" fmla="*/ 20 h 72"/>
                <a:gd name="T70" fmla="*/ 133 w 203"/>
                <a:gd name="T71" fmla="*/ 10 h 72"/>
                <a:gd name="T72" fmla="*/ 147 w 203"/>
                <a:gd name="T73" fmla="*/ 9 h 72"/>
                <a:gd name="T74" fmla="*/ 150 w 203"/>
                <a:gd name="T75" fmla="*/ 34 h 72"/>
                <a:gd name="T76" fmla="*/ 154 w 203"/>
                <a:gd name="T77" fmla="*/ 10 h 72"/>
                <a:gd name="T78" fmla="*/ 194 w 203"/>
                <a:gd name="T79" fmla="*/ 9 h 72"/>
                <a:gd name="T80" fmla="*/ 196 w 203"/>
                <a:gd name="T81" fmla="*/ 61 h 72"/>
                <a:gd name="T82" fmla="*/ 130 w 203"/>
                <a:gd name="T83" fmla="*/ 61 h 72"/>
                <a:gd name="T84" fmla="*/ 13 w 203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72">
                  <a:moveTo>
                    <a:pt x="203" y="65"/>
                  </a:moveTo>
                  <a:cubicBezTo>
                    <a:pt x="201" y="45"/>
                    <a:pt x="202" y="16"/>
                    <a:pt x="200" y="0"/>
                  </a:cubicBezTo>
                  <a:cubicBezTo>
                    <a:pt x="189" y="1"/>
                    <a:pt x="175" y="1"/>
                    <a:pt x="168" y="2"/>
                  </a:cubicBezTo>
                  <a:cubicBezTo>
                    <a:pt x="130" y="5"/>
                    <a:pt x="96" y="2"/>
                    <a:pt x="62" y="4"/>
                  </a:cubicBezTo>
                  <a:cubicBezTo>
                    <a:pt x="43" y="6"/>
                    <a:pt x="23" y="9"/>
                    <a:pt x="2" y="14"/>
                  </a:cubicBezTo>
                  <a:cubicBezTo>
                    <a:pt x="0" y="24"/>
                    <a:pt x="3" y="36"/>
                    <a:pt x="4" y="48"/>
                  </a:cubicBezTo>
                  <a:cubicBezTo>
                    <a:pt x="5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6" y="69"/>
                    <a:pt x="115" y="68"/>
                    <a:pt x="144" y="68"/>
                  </a:cubicBezTo>
                  <a:cubicBezTo>
                    <a:pt x="163" y="68"/>
                    <a:pt x="184" y="70"/>
                    <a:pt x="203" y="65"/>
                  </a:cubicBezTo>
                  <a:close/>
                  <a:moveTo>
                    <a:pt x="13" y="69"/>
                  </a:moveTo>
                  <a:cubicBezTo>
                    <a:pt x="10" y="54"/>
                    <a:pt x="10" y="36"/>
                    <a:pt x="8" y="20"/>
                  </a:cubicBezTo>
                  <a:cubicBezTo>
                    <a:pt x="13" y="20"/>
                    <a:pt x="15" y="17"/>
                    <a:pt x="19" y="17"/>
                  </a:cubicBezTo>
                  <a:cubicBezTo>
                    <a:pt x="19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6" y="16"/>
                    <a:pt x="31" y="26"/>
                    <a:pt x="34" y="27"/>
                  </a:cubicBezTo>
                  <a:cubicBezTo>
                    <a:pt x="38" y="25"/>
                    <a:pt x="39" y="21"/>
                    <a:pt x="38" y="16"/>
                  </a:cubicBezTo>
                  <a:cubicBezTo>
                    <a:pt x="43" y="16"/>
                    <a:pt x="45" y="15"/>
                    <a:pt x="48" y="14"/>
                  </a:cubicBezTo>
                  <a:cubicBezTo>
                    <a:pt x="49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5" y="13"/>
                  </a:cubicBezTo>
                  <a:cubicBezTo>
                    <a:pt x="64" y="16"/>
                    <a:pt x="67" y="24"/>
                    <a:pt x="62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4" y="24"/>
                    <a:pt x="67" y="16"/>
                    <a:pt x="72" y="13"/>
                  </a:cubicBezTo>
                  <a:cubicBezTo>
                    <a:pt x="79" y="11"/>
                    <a:pt x="75" y="22"/>
                    <a:pt x="79" y="24"/>
                  </a:cubicBezTo>
                  <a:cubicBezTo>
                    <a:pt x="84" y="24"/>
                    <a:pt x="83" y="16"/>
                    <a:pt x="81" y="13"/>
                  </a:cubicBezTo>
                  <a:cubicBezTo>
                    <a:pt x="87" y="14"/>
                    <a:pt x="89" y="11"/>
                    <a:pt x="94" y="11"/>
                  </a:cubicBezTo>
                  <a:cubicBezTo>
                    <a:pt x="94" y="16"/>
                    <a:pt x="96" y="23"/>
                    <a:pt x="94" y="31"/>
                  </a:cubicBezTo>
                  <a:cubicBezTo>
                    <a:pt x="95" y="33"/>
                    <a:pt x="97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5" y="10"/>
                  </a:cubicBezTo>
                  <a:cubicBezTo>
                    <a:pt x="116" y="14"/>
                    <a:pt x="111" y="25"/>
                    <a:pt x="119" y="23"/>
                  </a:cubicBezTo>
                  <a:cubicBezTo>
                    <a:pt x="123" y="19"/>
                    <a:pt x="115" y="9"/>
                    <a:pt x="124" y="10"/>
                  </a:cubicBezTo>
                  <a:cubicBezTo>
                    <a:pt x="132" y="10"/>
                    <a:pt x="122" y="20"/>
                    <a:pt x="129" y="20"/>
                  </a:cubicBezTo>
                  <a:cubicBezTo>
                    <a:pt x="133" y="20"/>
                    <a:pt x="133" y="15"/>
                    <a:pt x="133" y="10"/>
                  </a:cubicBezTo>
                  <a:cubicBezTo>
                    <a:pt x="137" y="9"/>
                    <a:pt x="145" y="12"/>
                    <a:pt x="147" y="9"/>
                  </a:cubicBezTo>
                  <a:cubicBezTo>
                    <a:pt x="152" y="10"/>
                    <a:pt x="145" y="28"/>
                    <a:pt x="150" y="34"/>
                  </a:cubicBezTo>
                  <a:cubicBezTo>
                    <a:pt x="157" y="33"/>
                    <a:pt x="152" y="18"/>
                    <a:pt x="154" y="10"/>
                  </a:cubicBezTo>
                  <a:cubicBezTo>
                    <a:pt x="168" y="7"/>
                    <a:pt x="179" y="10"/>
                    <a:pt x="194" y="9"/>
                  </a:cubicBezTo>
                  <a:cubicBezTo>
                    <a:pt x="194" y="31"/>
                    <a:pt x="195" y="45"/>
                    <a:pt x="196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7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95"/>
            <p:cNvSpPr>
              <a:spLocks/>
            </p:cNvSpPr>
            <p:nvPr/>
          </p:nvSpPr>
          <p:spPr bwMode="auto">
            <a:xfrm>
              <a:off x="5241933" y="2476068"/>
              <a:ext cx="163028" cy="214125"/>
            </a:xfrm>
            <a:custGeom>
              <a:avLst/>
              <a:gdLst>
                <a:gd name="T0" fmla="*/ 33 w 44"/>
                <a:gd name="T1" fmla="*/ 29 h 57"/>
                <a:gd name="T2" fmla="*/ 15 w 44"/>
                <a:gd name="T3" fmla="*/ 27 h 57"/>
                <a:gd name="T4" fmla="*/ 15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9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3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3" y="29"/>
                  </a:moveTo>
                  <a:cubicBezTo>
                    <a:pt x="27" y="31"/>
                    <a:pt x="19" y="30"/>
                    <a:pt x="15" y="27"/>
                  </a:cubicBezTo>
                  <a:cubicBezTo>
                    <a:pt x="13" y="22"/>
                    <a:pt x="22" y="14"/>
                    <a:pt x="15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8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9" y="37"/>
                  </a:cubicBezTo>
                  <a:cubicBezTo>
                    <a:pt x="40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4" y="18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96"/>
            <p:cNvSpPr>
              <a:spLocks/>
            </p:cNvSpPr>
            <p:nvPr/>
          </p:nvSpPr>
          <p:spPr bwMode="auto">
            <a:xfrm>
              <a:off x="3699261" y="2502833"/>
              <a:ext cx="250624" cy="253056"/>
            </a:xfrm>
            <a:custGeom>
              <a:avLst/>
              <a:gdLst>
                <a:gd name="T0" fmla="*/ 5 w 67"/>
                <a:gd name="T1" fmla="*/ 4 h 68"/>
                <a:gd name="T2" fmla="*/ 5 w 67"/>
                <a:gd name="T3" fmla="*/ 38 h 68"/>
                <a:gd name="T4" fmla="*/ 4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1 w 67"/>
                <a:gd name="T11" fmla="*/ 65 h 68"/>
                <a:gd name="T12" fmla="*/ 11 w 67"/>
                <a:gd name="T13" fmla="*/ 55 h 68"/>
                <a:gd name="T14" fmla="*/ 22 w 67"/>
                <a:gd name="T15" fmla="*/ 54 h 68"/>
                <a:gd name="T16" fmla="*/ 11 w 67"/>
                <a:gd name="T17" fmla="*/ 48 h 68"/>
                <a:gd name="T18" fmla="*/ 21 w 67"/>
                <a:gd name="T19" fmla="*/ 41 h 68"/>
                <a:gd name="T20" fmla="*/ 11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6 w 67"/>
                <a:gd name="T31" fmla="*/ 16 h 68"/>
                <a:gd name="T32" fmla="*/ 5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5" y="4"/>
                  </a:moveTo>
                  <a:cubicBezTo>
                    <a:pt x="0" y="12"/>
                    <a:pt x="5" y="27"/>
                    <a:pt x="5" y="38"/>
                  </a:cubicBezTo>
                  <a:cubicBezTo>
                    <a:pt x="5" y="42"/>
                    <a:pt x="4" y="46"/>
                    <a:pt x="4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1" y="65"/>
                  </a:cubicBezTo>
                  <a:cubicBezTo>
                    <a:pt x="11" y="59"/>
                    <a:pt x="13" y="59"/>
                    <a:pt x="11" y="55"/>
                  </a:cubicBezTo>
                  <a:cubicBezTo>
                    <a:pt x="16" y="56"/>
                    <a:pt x="19" y="54"/>
                    <a:pt x="22" y="54"/>
                  </a:cubicBezTo>
                  <a:cubicBezTo>
                    <a:pt x="22" y="48"/>
                    <a:pt x="17" y="48"/>
                    <a:pt x="11" y="48"/>
                  </a:cubicBezTo>
                  <a:cubicBezTo>
                    <a:pt x="12" y="40"/>
                    <a:pt x="14" y="42"/>
                    <a:pt x="21" y="41"/>
                  </a:cubicBezTo>
                  <a:cubicBezTo>
                    <a:pt x="21" y="36"/>
                    <a:pt x="17" y="35"/>
                    <a:pt x="11" y="34"/>
                  </a:cubicBezTo>
                  <a:cubicBezTo>
                    <a:pt x="12" y="31"/>
                    <a:pt x="12" y="19"/>
                    <a:pt x="10" y="14"/>
                  </a:cubicBezTo>
                  <a:cubicBezTo>
                    <a:pt x="15" y="12"/>
                    <a:pt x="17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6" y="16"/>
                  </a:cubicBezTo>
                  <a:cubicBezTo>
                    <a:pt x="19" y="8"/>
                    <a:pt x="13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97"/>
            <p:cNvSpPr>
              <a:spLocks/>
            </p:cNvSpPr>
            <p:nvPr/>
          </p:nvSpPr>
          <p:spPr bwMode="auto">
            <a:xfrm>
              <a:off x="4937779" y="2490667"/>
              <a:ext cx="180060" cy="279821"/>
            </a:xfrm>
            <a:custGeom>
              <a:avLst/>
              <a:gdLst>
                <a:gd name="T0" fmla="*/ 8 w 48"/>
                <a:gd name="T1" fmla="*/ 20 h 75"/>
                <a:gd name="T2" fmla="*/ 32 w 48"/>
                <a:gd name="T3" fmla="*/ 57 h 75"/>
                <a:gd name="T4" fmla="*/ 27 w 48"/>
                <a:gd name="T5" fmla="*/ 62 h 75"/>
                <a:gd name="T6" fmla="*/ 8 w 48"/>
                <a:gd name="T7" fmla="*/ 47 h 75"/>
                <a:gd name="T8" fmla="*/ 38 w 48"/>
                <a:gd name="T9" fmla="*/ 63 h 75"/>
                <a:gd name="T10" fmla="*/ 15 w 48"/>
                <a:gd name="T11" fmla="*/ 20 h 75"/>
                <a:gd name="T12" fmla="*/ 31 w 48"/>
                <a:gd name="T13" fmla="*/ 12 h 75"/>
                <a:gd name="T14" fmla="*/ 45 w 48"/>
                <a:gd name="T15" fmla="*/ 19 h 75"/>
                <a:gd name="T16" fmla="*/ 8 w 48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75">
                  <a:moveTo>
                    <a:pt x="8" y="20"/>
                  </a:moveTo>
                  <a:cubicBezTo>
                    <a:pt x="5" y="42"/>
                    <a:pt x="29" y="39"/>
                    <a:pt x="32" y="57"/>
                  </a:cubicBezTo>
                  <a:cubicBezTo>
                    <a:pt x="30" y="59"/>
                    <a:pt x="29" y="61"/>
                    <a:pt x="27" y="62"/>
                  </a:cubicBezTo>
                  <a:cubicBezTo>
                    <a:pt x="16" y="63"/>
                    <a:pt x="12" y="51"/>
                    <a:pt x="8" y="47"/>
                  </a:cubicBezTo>
                  <a:cubicBezTo>
                    <a:pt x="0" y="62"/>
                    <a:pt x="26" y="75"/>
                    <a:pt x="38" y="63"/>
                  </a:cubicBezTo>
                  <a:cubicBezTo>
                    <a:pt x="48" y="42"/>
                    <a:pt x="12" y="37"/>
                    <a:pt x="15" y="20"/>
                  </a:cubicBezTo>
                  <a:cubicBezTo>
                    <a:pt x="17" y="15"/>
                    <a:pt x="24" y="11"/>
                    <a:pt x="31" y="12"/>
                  </a:cubicBezTo>
                  <a:cubicBezTo>
                    <a:pt x="38" y="13"/>
                    <a:pt x="38" y="20"/>
                    <a:pt x="45" y="19"/>
                  </a:cubicBezTo>
                  <a:cubicBezTo>
                    <a:pt x="48" y="0"/>
                    <a:pt x="11" y="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98"/>
            <p:cNvSpPr>
              <a:spLocks/>
            </p:cNvSpPr>
            <p:nvPr/>
          </p:nvSpPr>
          <p:spPr bwMode="auto">
            <a:xfrm>
              <a:off x="4628758" y="2524733"/>
              <a:ext cx="34065" cy="51097"/>
            </a:xfrm>
            <a:custGeom>
              <a:avLst/>
              <a:gdLst>
                <a:gd name="T0" fmla="*/ 7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7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7" y="14"/>
                  </a:moveTo>
                  <a:cubicBezTo>
                    <a:pt x="8" y="11"/>
                    <a:pt x="8" y="6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5"/>
                    <a:pt x="0" y="13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99"/>
            <p:cNvSpPr>
              <a:spLocks/>
            </p:cNvSpPr>
            <p:nvPr/>
          </p:nvSpPr>
          <p:spPr bwMode="auto">
            <a:xfrm>
              <a:off x="4684723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8 w 10"/>
                <a:gd name="T3" fmla="*/ 0 h 14"/>
                <a:gd name="T4" fmla="*/ 4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300"/>
            <p:cNvSpPr>
              <a:spLocks/>
            </p:cNvSpPr>
            <p:nvPr/>
          </p:nvSpPr>
          <p:spPr bwMode="auto">
            <a:xfrm>
              <a:off x="5083774" y="2524733"/>
              <a:ext cx="165460" cy="201958"/>
            </a:xfrm>
            <a:custGeom>
              <a:avLst/>
              <a:gdLst>
                <a:gd name="T0" fmla="*/ 30 w 44"/>
                <a:gd name="T1" fmla="*/ 7 h 54"/>
                <a:gd name="T2" fmla="*/ 44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4 w 44"/>
                <a:gd name="T9" fmla="*/ 40 h 54"/>
                <a:gd name="T10" fmla="*/ 17 w 44"/>
                <a:gd name="T11" fmla="*/ 37 h 54"/>
                <a:gd name="T12" fmla="*/ 30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0" y="7"/>
                  </a:moveTo>
                  <a:cubicBezTo>
                    <a:pt x="37" y="7"/>
                    <a:pt x="36" y="16"/>
                    <a:pt x="44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4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301"/>
            <p:cNvSpPr>
              <a:spLocks/>
            </p:cNvSpPr>
            <p:nvPr/>
          </p:nvSpPr>
          <p:spPr bwMode="auto">
            <a:xfrm>
              <a:off x="5696949" y="2546631"/>
              <a:ext cx="141128" cy="175193"/>
            </a:xfrm>
            <a:custGeom>
              <a:avLst/>
              <a:gdLst>
                <a:gd name="T0" fmla="*/ 7 w 38"/>
                <a:gd name="T1" fmla="*/ 35 h 47"/>
                <a:gd name="T2" fmla="*/ 13 w 38"/>
                <a:gd name="T3" fmla="*/ 1 h 47"/>
                <a:gd name="T4" fmla="*/ 8 w 38"/>
                <a:gd name="T5" fmla="*/ 0 h 47"/>
                <a:gd name="T6" fmla="*/ 0 w 38"/>
                <a:gd name="T7" fmla="*/ 44 h 47"/>
                <a:gd name="T8" fmla="*/ 34 w 38"/>
                <a:gd name="T9" fmla="*/ 34 h 47"/>
                <a:gd name="T10" fmla="*/ 7 w 3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7" y="35"/>
                  </a:moveTo>
                  <a:cubicBezTo>
                    <a:pt x="10" y="25"/>
                    <a:pt x="12" y="14"/>
                    <a:pt x="13" y="1"/>
                  </a:cubicBezTo>
                  <a:cubicBezTo>
                    <a:pt x="11" y="1"/>
                    <a:pt x="11" y="0"/>
                    <a:pt x="8" y="0"/>
                  </a:cubicBezTo>
                  <a:cubicBezTo>
                    <a:pt x="5" y="14"/>
                    <a:pt x="2" y="32"/>
                    <a:pt x="0" y="44"/>
                  </a:cubicBezTo>
                  <a:cubicBezTo>
                    <a:pt x="13" y="44"/>
                    <a:pt x="38" y="47"/>
                    <a:pt x="34" y="34"/>
                  </a:cubicBezTo>
                  <a:cubicBezTo>
                    <a:pt x="28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302"/>
            <p:cNvSpPr>
              <a:spLocks noEditPoints="1"/>
            </p:cNvSpPr>
            <p:nvPr/>
          </p:nvSpPr>
          <p:spPr bwMode="auto">
            <a:xfrm>
              <a:off x="5402527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20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20" y="39"/>
                  </a:cubicBezTo>
                  <a:cubicBezTo>
                    <a:pt x="31" y="39"/>
                    <a:pt x="35" y="27"/>
                    <a:pt x="36" y="15"/>
                  </a:cubicBezTo>
                  <a:cubicBezTo>
                    <a:pt x="33" y="11"/>
                    <a:pt x="26" y="4"/>
                    <a:pt x="18" y="9"/>
                  </a:cubicBezTo>
                  <a:close/>
                  <a:moveTo>
                    <a:pt x="22" y="33"/>
                  </a:moveTo>
                  <a:cubicBezTo>
                    <a:pt x="17" y="31"/>
                    <a:pt x="13" y="27"/>
                    <a:pt x="12" y="19"/>
                  </a:cubicBezTo>
                  <a:cubicBezTo>
                    <a:pt x="12" y="13"/>
                    <a:pt x="26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303"/>
            <p:cNvSpPr>
              <a:spLocks noEditPoints="1"/>
            </p:cNvSpPr>
            <p:nvPr/>
          </p:nvSpPr>
          <p:spPr bwMode="auto">
            <a:xfrm>
              <a:off x="222167" y="2553932"/>
              <a:ext cx="94897" cy="124094"/>
            </a:xfrm>
            <a:custGeom>
              <a:avLst/>
              <a:gdLst>
                <a:gd name="T0" fmla="*/ 26 w 26"/>
                <a:gd name="T1" fmla="*/ 6 h 33"/>
                <a:gd name="T2" fmla="*/ 1 w 26"/>
                <a:gd name="T3" fmla="*/ 4 h 33"/>
                <a:gd name="T4" fmla="*/ 1 w 26"/>
                <a:gd name="T5" fmla="*/ 33 h 33"/>
                <a:gd name="T6" fmla="*/ 26 w 26"/>
                <a:gd name="T7" fmla="*/ 6 h 33"/>
                <a:gd name="T8" fmla="*/ 5 w 26"/>
                <a:gd name="T9" fmla="*/ 25 h 33"/>
                <a:gd name="T10" fmla="*/ 19 w 26"/>
                <a:gd name="T11" fmla="*/ 9 h 33"/>
                <a:gd name="T12" fmla="*/ 5 w 26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3">
                  <a:moveTo>
                    <a:pt x="26" y="6"/>
                  </a:moveTo>
                  <a:cubicBezTo>
                    <a:pt x="22" y="0"/>
                    <a:pt x="9" y="2"/>
                    <a:pt x="1" y="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4" y="28"/>
                    <a:pt x="26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6" y="5"/>
                    <a:pt x="19" y="9"/>
                  </a:cubicBezTo>
                  <a:cubicBezTo>
                    <a:pt x="19" y="20"/>
                    <a:pt x="10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304"/>
            <p:cNvSpPr>
              <a:spLocks/>
            </p:cNvSpPr>
            <p:nvPr/>
          </p:nvSpPr>
          <p:spPr bwMode="auto">
            <a:xfrm>
              <a:off x="1102999" y="2568531"/>
              <a:ext cx="442849" cy="187358"/>
            </a:xfrm>
            <a:custGeom>
              <a:avLst/>
              <a:gdLst>
                <a:gd name="T0" fmla="*/ 106 w 119"/>
                <a:gd name="T1" fmla="*/ 11 h 50"/>
                <a:gd name="T2" fmla="*/ 65 w 119"/>
                <a:gd name="T3" fmla="*/ 8 h 50"/>
                <a:gd name="T4" fmla="*/ 61 w 119"/>
                <a:gd name="T5" fmla="*/ 1 h 50"/>
                <a:gd name="T6" fmla="*/ 8 w 119"/>
                <a:gd name="T7" fmla="*/ 0 h 50"/>
                <a:gd name="T8" fmla="*/ 2 w 119"/>
                <a:gd name="T9" fmla="*/ 4 h 50"/>
                <a:gd name="T10" fmla="*/ 0 w 119"/>
                <a:gd name="T11" fmla="*/ 31 h 50"/>
                <a:gd name="T12" fmla="*/ 14 w 119"/>
                <a:gd name="T13" fmla="*/ 37 h 50"/>
                <a:gd name="T14" fmla="*/ 14 w 119"/>
                <a:gd name="T15" fmla="*/ 50 h 50"/>
                <a:gd name="T16" fmla="*/ 19 w 119"/>
                <a:gd name="T17" fmla="*/ 50 h 50"/>
                <a:gd name="T18" fmla="*/ 21 w 119"/>
                <a:gd name="T19" fmla="*/ 32 h 50"/>
                <a:gd name="T20" fmla="*/ 8 w 119"/>
                <a:gd name="T21" fmla="*/ 29 h 50"/>
                <a:gd name="T22" fmla="*/ 9 w 119"/>
                <a:gd name="T23" fmla="*/ 8 h 50"/>
                <a:gd name="T24" fmla="*/ 58 w 119"/>
                <a:gd name="T25" fmla="*/ 10 h 50"/>
                <a:gd name="T26" fmla="*/ 58 w 119"/>
                <a:gd name="T27" fmla="*/ 26 h 50"/>
                <a:gd name="T28" fmla="*/ 38 w 119"/>
                <a:gd name="T29" fmla="*/ 29 h 50"/>
                <a:gd name="T30" fmla="*/ 37 w 119"/>
                <a:gd name="T31" fmla="*/ 50 h 50"/>
                <a:gd name="T32" fmla="*/ 43 w 119"/>
                <a:gd name="T33" fmla="*/ 50 h 50"/>
                <a:gd name="T34" fmla="*/ 43 w 119"/>
                <a:gd name="T35" fmla="*/ 49 h 50"/>
                <a:gd name="T36" fmla="*/ 47 w 119"/>
                <a:gd name="T37" fmla="*/ 34 h 50"/>
                <a:gd name="T38" fmla="*/ 46 w 119"/>
                <a:gd name="T39" fmla="*/ 50 h 50"/>
                <a:gd name="T40" fmla="*/ 53 w 119"/>
                <a:gd name="T41" fmla="*/ 50 h 50"/>
                <a:gd name="T42" fmla="*/ 54 w 119"/>
                <a:gd name="T43" fmla="*/ 34 h 50"/>
                <a:gd name="T44" fmla="*/ 65 w 119"/>
                <a:gd name="T45" fmla="*/ 30 h 50"/>
                <a:gd name="T46" fmla="*/ 63 w 119"/>
                <a:gd name="T47" fmla="*/ 15 h 50"/>
                <a:gd name="T48" fmla="*/ 112 w 119"/>
                <a:gd name="T49" fmla="*/ 50 h 50"/>
                <a:gd name="T50" fmla="*/ 117 w 119"/>
                <a:gd name="T51" fmla="*/ 50 h 50"/>
                <a:gd name="T52" fmla="*/ 106 w 119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50">
                  <a:moveTo>
                    <a:pt x="106" y="11"/>
                  </a:moveTo>
                  <a:cubicBezTo>
                    <a:pt x="98" y="4"/>
                    <a:pt x="81" y="0"/>
                    <a:pt x="65" y="8"/>
                  </a:cubicBezTo>
                  <a:cubicBezTo>
                    <a:pt x="65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5" y="1"/>
                    <a:pt x="6" y="4"/>
                    <a:pt x="2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3" y="35"/>
                    <a:pt x="12" y="33"/>
                    <a:pt x="14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3"/>
                    <a:pt x="20" y="37"/>
                    <a:pt x="21" y="32"/>
                  </a:cubicBezTo>
                  <a:cubicBezTo>
                    <a:pt x="20" y="27"/>
                    <a:pt x="12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3" y="10"/>
                    <a:pt x="42" y="9"/>
                    <a:pt x="58" y="10"/>
                  </a:cubicBezTo>
                  <a:cubicBezTo>
                    <a:pt x="58" y="15"/>
                    <a:pt x="58" y="21"/>
                    <a:pt x="58" y="26"/>
                  </a:cubicBezTo>
                  <a:cubicBezTo>
                    <a:pt x="53" y="27"/>
                    <a:pt x="44" y="29"/>
                    <a:pt x="38" y="29"/>
                  </a:cubicBezTo>
                  <a:cubicBezTo>
                    <a:pt x="38" y="36"/>
                    <a:pt x="38" y="43"/>
                    <a:pt x="3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49"/>
                    <a:pt x="43" y="49"/>
                  </a:cubicBezTo>
                  <a:cubicBezTo>
                    <a:pt x="44" y="44"/>
                    <a:pt x="44" y="36"/>
                    <a:pt x="47" y="34"/>
                  </a:cubicBezTo>
                  <a:cubicBezTo>
                    <a:pt x="48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45"/>
                    <a:pt x="53" y="40"/>
                    <a:pt x="54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3" y="25"/>
                    <a:pt x="66" y="21"/>
                    <a:pt x="63" y="15"/>
                  </a:cubicBezTo>
                  <a:cubicBezTo>
                    <a:pt x="90" y="3"/>
                    <a:pt x="114" y="18"/>
                    <a:pt x="112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9" y="35"/>
                    <a:pt x="114" y="18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05"/>
            <p:cNvSpPr>
              <a:spLocks noEditPoints="1"/>
            </p:cNvSpPr>
            <p:nvPr/>
          </p:nvSpPr>
          <p:spPr bwMode="auto">
            <a:xfrm>
              <a:off x="55022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7" y="29"/>
                    <a:pt x="16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06"/>
            <p:cNvSpPr>
              <a:spLocks noEditPoints="1"/>
            </p:cNvSpPr>
            <p:nvPr/>
          </p:nvSpPr>
          <p:spPr bwMode="auto">
            <a:xfrm>
              <a:off x="446025" y="2568531"/>
              <a:ext cx="99763" cy="153293"/>
            </a:xfrm>
            <a:custGeom>
              <a:avLst/>
              <a:gdLst>
                <a:gd name="T0" fmla="*/ 4 w 27"/>
                <a:gd name="T1" fmla="*/ 6 h 41"/>
                <a:gd name="T2" fmla="*/ 0 w 27"/>
                <a:gd name="T3" fmla="*/ 37 h 41"/>
                <a:gd name="T4" fmla="*/ 25 w 27"/>
                <a:gd name="T5" fmla="*/ 37 h 41"/>
                <a:gd name="T6" fmla="*/ 27 w 27"/>
                <a:gd name="T7" fmla="*/ 7 h 41"/>
                <a:gd name="T8" fmla="*/ 4 w 27"/>
                <a:gd name="T9" fmla="*/ 6 h 41"/>
                <a:gd name="T10" fmla="*/ 21 w 27"/>
                <a:gd name="T11" fmla="*/ 12 h 41"/>
                <a:gd name="T12" fmla="*/ 20 w 27"/>
                <a:gd name="T13" fmla="*/ 31 h 41"/>
                <a:gd name="T14" fmla="*/ 8 w 27"/>
                <a:gd name="T15" fmla="*/ 31 h 41"/>
                <a:gd name="T16" fmla="*/ 10 w 27"/>
                <a:gd name="T17" fmla="*/ 11 h 41"/>
                <a:gd name="T18" fmla="*/ 21 w 27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1">
                  <a:moveTo>
                    <a:pt x="4" y="6"/>
                  </a:moveTo>
                  <a:cubicBezTo>
                    <a:pt x="8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7" y="28"/>
                    <a:pt x="25" y="15"/>
                    <a:pt x="27" y="7"/>
                  </a:cubicBezTo>
                  <a:cubicBezTo>
                    <a:pt x="18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3" y="33"/>
                    <a:pt x="8" y="31"/>
                  </a:cubicBezTo>
                  <a:cubicBezTo>
                    <a:pt x="7" y="23"/>
                    <a:pt x="11" y="19"/>
                    <a:pt x="10" y="11"/>
                  </a:cubicBezTo>
                  <a:cubicBezTo>
                    <a:pt x="14" y="11"/>
                    <a:pt x="19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307"/>
            <p:cNvSpPr>
              <a:spLocks noEditPoints="1"/>
            </p:cNvSpPr>
            <p:nvPr/>
          </p:nvSpPr>
          <p:spPr bwMode="auto">
            <a:xfrm>
              <a:off x="2232020" y="2629361"/>
              <a:ext cx="138695" cy="126528"/>
            </a:xfrm>
            <a:custGeom>
              <a:avLst/>
              <a:gdLst>
                <a:gd name="T0" fmla="*/ 15 w 37"/>
                <a:gd name="T1" fmla="*/ 2 h 34"/>
                <a:gd name="T2" fmla="*/ 21 w 37"/>
                <a:gd name="T3" fmla="*/ 33 h 34"/>
                <a:gd name="T4" fmla="*/ 35 w 37"/>
                <a:gd name="T5" fmla="*/ 15 h 34"/>
                <a:gd name="T6" fmla="*/ 15 w 37"/>
                <a:gd name="T7" fmla="*/ 2 h 34"/>
                <a:gd name="T8" fmla="*/ 15 w 37"/>
                <a:gd name="T9" fmla="*/ 26 h 34"/>
                <a:gd name="T10" fmla="*/ 29 w 37"/>
                <a:gd name="T11" fmla="*/ 16 h 34"/>
                <a:gd name="T12" fmla="*/ 15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5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5" y="15"/>
                  </a:cubicBezTo>
                  <a:cubicBezTo>
                    <a:pt x="34" y="3"/>
                    <a:pt x="21" y="0"/>
                    <a:pt x="15" y="2"/>
                  </a:cubicBezTo>
                  <a:close/>
                  <a:moveTo>
                    <a:pt x="15" y="26"/>
                  </a:moveTo>
                  <a:cubicBezTo>
                    <a:pt x="3" y="9"/>
                    <a:pt x="28" y="2"/>
                    <a:pt x="29" y="16"/>
                  </a:cubicBezTo>
                  <a:cubicBezTo>
                    <a:pt x="29" y="22"/>
                    <a:pt x="25" y="27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308"/>
            <p:cNvSpPr>
              <a:spLocks noEditPoints="1"/>
            </p:cNvSpPr>
            <p:nvPr/>
          </p:nvSpPr>
          <p:spPr bwMode="auto">
            <a:xfrm>
              <a:off x="2480210" y="2617196"/>
              <a:ext cx="99763" cy="138694"/>
            </a:xfrm>
            <a:custGeom>
              <a:avLst/>
              <a:gdLst>
                <a:gd name="T0" fmla="*/ 1 w 27"/>
                <a:gd name="T1" fmla="*/ 18 h 37"/>
                <a:gd name="T2" fmla="*/ 25 w 27"/>
                <a:gd name="T3" fmla="*/ 26 h 37"/>
                <a:gd name="T4" fmla="*/ 1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1" y="18"/>
                  </a:moveTo>
                  <a:cubicBezTo>
                    <a:pt x="0" y="30"/>
                    <a:pt x="16" y="37"/>
                    <a:pt x="25" y="26"/>
                  </a:cubicBezTo>
                  <a:cubicBezTo>
                    <a:pt x="27" y="3"/>
                    <a:pt x="1" y="0"/>
                    <a:pt x="1" y="18"/>
                  </a:cubicBezTo>
                  <a:close/>
                  <a:moveTo>
                    <a:pt x="10" y="12"/>
                  </a:moveTo>
                  <a:cubicBezTo>
                    <a:pt x="16" y="13"/>
                    <a:pt x="18" y="17"/>
                    <a:pt x="18" y="23"/>
                  </a:cubicBezTo>
                  <a:cubicBezTo>
                    <a:pt x="11" y="29"/>
                    <a:pt x="5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309"/>
            <p:cNvSpPr>
              <a:spLocks noEditPoints="1"/>
            </p:cNvSpPr>
            <p:nvPr/>
          </p:nvSpPr>
          <p:spPr bwMode="auto">
            <a:xfrm>
              <a:off x="1351189" y="2622062"/>
              <a:ext cx="116795" cy="133827"/>
            </a:xfrm>
            <a:custGeom>
              <a:avLst/>
              <a:gdLst>
                <a:gd name="T0" fmla="*/ 30 w 31"/>
                <a:gd name="T1" fmla="*/ 19 h 36"/>
                <a:gd name="T2" fmla="*/ 7 w 31"/>
                <a:gd name="T3" fmla="*/ 36 h 36"/>
                <a:gd name="T4" fmla="*/ 27 w 31"/>
                <a:gd name="T5" fmla="*/ 36 h 36"/>
                <a:gd name="T6" fmla="*/ 30 w 31"/>
                <a:gd name="T7" fmla="*/ 19 h 36"/>
                <a:gd name="T8" fmla="*/ 19 w 31"/>
                <a:gd name="T9" fmla="*/ 34 h 36"/>
                <a:gd name="T10" fmla="*/ 23 w 31"/>
                <a:gd name="T11" fmla="*/ 22 h 36"/>
                <a:gd name="T12" fmla="*/ 19 w 3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30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0" y="31"/>
                    <a:pt x="31" y="25"/>
                    <a:pt x="30" y="19"/>
                  </a:cubicBezTo>
                  <a:close/>
                  <a:moveTo>
                    <a:pt x="19" y="34"/>
                  </a:moveTo>
                  <a:cubicBezTo>
                    <a:pt x="7" y="33"/>
                    <a:pt x="13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310"/>
            <p:cNvSpPr>
              <a:spLocks/>
            </p:cNvSpPr>
            <p:nvPr/>
          </p:nvSpPr>
          <p:spPr bwMode="auto">
            <a:xfrm>
              <a:off x="5361163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8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4" y="2"/>
                    <a:pt x="34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311"/>
            <p:cNvSpPr>
              <a:spLocks/>
            </p:cNvSpPr>
            <p:nvPr/>
          </p:nvSpPr>
          <p:spPr bwMode="auto">
            <a:xfrm>
              <a:off x="5998671" y="2495534"/>
              <a:ext cx="104630" cy="260355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312"/>
            <p:cNvSpPr>
              <a:spLocks/>
            </p:cNvSpPr>
            <p:nvPr/>
          </p:nvSpPr>
          <p:spPr bwMode="auto">
            <a:xfrm>
              <a:off x="60741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314"/>
            <p:cNvSpPr>
              <a:spLocks/>
            </p:cNvSpPr>
            <p:nvPr/>
          </p:nvSpPr>
          <p:spPr bwMode="auto">
            <a:xfrm>
              <a:off x="224599" y="2755889"/>
              <a:ext cx="844334" cy="194659"/>
            </a:xfrm>
            <a:custGeom>
              <a:avLst/>
              <a:gdLst>
                <a:gd name="T0" fmla="*/ 84 w 226"/>
                <a:gd name="T1" fmla="*/ 22 h 52"/>
                <a:gd name="T2" fmla="*/ 81 w 226"/>
                <a:gd name="T3" fmla="*/ 6 h 52"/>
                <a:gd name="T4" fmla="*/ 67 w 226"/>
                <a:gd name="T5" fmla="*/ 7 h 52"/>
                <a:gd name="T6" fmla="*/ 64 w 226"/>
                <a:gd name="T7" fmla="*/ 28 h 52"/>
                <a:gd name="T8" fmla="*/ 55 w 226"/>
                <a:gd name="T9" fmla="*/ 26 h 52"/>
                <a:gd name="T10" fmla="*/ 59 w 226"/>
                <a:gd name="T11" fmla="*/ 18 h 52"/>
                <a:gd name="T12" fmla="*/ 58 w 226"/>
                <a:gd name="T13" fmla="*/ 0 h 52"/>
                <a:gd name="T14" fmla="*/ 50 w 226"/>
                <a:gd name="T15" fmla="*/ 0 h 52"/>
                <a:gd name="T16" fmla="*/ 54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8 w 226"/>
                <a:gd name="T25" fmla="*/ 49 h 52"/>
                <a:gd name="T26" fmla="*/ 69 w 226"/>
                <a:gd name="T27" fmla="*/ 36 h 52"/>
                <a:gd name="T28" fmla="*/ 75 w 226"/>
                <a:gd name="T29" fmla="*/ 13 h 52"/>
                <a:gd name="T30" fmla="*/ 77 w 226"/>
                <a:gd name="T31" fmla="*/ 29 h 52"/>
                <a:gd name="T32" fmla="*/ 108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9 w 226"/>
                <a:gd name="T47" fmla="*/ 2 h 52"/>
                <a:gd name="T48" fmla="*/ 215 w 226"/>
                <a:gd name="T49" fmla="*/ 10 h 52"/>
                <a:gd name="T50" fmla="*/ 188 w 226"/>
                <a:gd name="T51" fmla="*/ 0 h 52"/>
                <a:gd name="T52" fmla="*/ 187 w 226"/>
                <a:gd name="T53" fmla="*/ 0 h 52"/>
                <a:gd name="T54" fmla="*/ 186 w 226"/>
                <a:gd name="T55" fmla="*/ 30 h 52"/>
                <a:gd name="T56" fmla="*/ 166 w 226"/>
                <a:gd name="T57" fmla="*/ 29 h 52"/>
                <a:gd name="T58" fmla="*/ 174 w 226"/>
                <a:gd name="T59" fmla="*/ 14 h 52"/>
                <a:gd name="T60" fmla="*/ 174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8 w 226"/>
                <a:gd name="T69" fmla="*/ 0 h 52"/>
                <a:gd name="T70" fmla="*/ 111 w 226"/>
                <a:gd name="T71" fmla="*/ 0 h 52"/>
                <a:gd name="T72" fmla="*/ 115 w 226"/>
                <a:gd name="T73" fmla="*/ 14 h 52"/>
                <a:gd name="T74" fmla="*/ 84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4" y="22"/>
                  </a:moveTo>
                  <a:cubicBezTo>
                    <a:pt x="83" y="17"/>
                    <a:pt x="82" y="12"/>
                    <a:pt x="81" y="6"/>
                  </a:cubicBezTo>
                  <a:cubicBezTo>
                    <a:pt x="73" y="6"/>
                    <a:pt x="73" y="7"/>
                    <a:pt x="67" y="7"/>
                  </a:cubicBezTo>
                  <a:cubicBezTo>
                    <a:pt x="66" y="14"/>
                    <a:pt x="66" y="19"/>
                    <a:pt x="64" y="28"/>
                  </a:cubicBezTo>
                  <a:cubicBezTo>
                    <a:pt x="60" y="26"/>
                    <a:pt x="57" y="29"/>
                    <a:pt x="55" y="26"/>
                  </a:cubicBezTo>
                  <a:cubicBezTo>
                    <a:pt x="49" y="26"/>
                    <a:pt x="58" y="21"/>
                    <a:pt x="59" y="18"/>
                  </a:cubicBezTo>
                  <a:cubicBezTo>
                    <a:pt x="61" y="11"/>
                    <a:pt x="60" y="5"/>
                    <a:pt x="5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1"/>
                    <a:pt x="53" y="2"/>
                    <a:pt x="54" y="4"/>
                  </a:cubicBezTo>
                  <a:cubicBezTo>
                    <a:pt x="57" y="17"/>
                    <a:pt x="46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1"/>
                    <a:pt x="5" y="50"/>
                    <a:pt x="8" y="49"/>
                  </a:cubicBezTo>
                  <a:cubicBezTo>
                    <a:pt x="27" y="43"/>
                    <a:pt x="44" y="29"/>
                    <a:pt x="69" y="36"/>
                  </a:cubicBezTo>
                  <a:cubicBezTo>
                    <a:pt x="72" y="29"/>
                    <a:pt x="71" y="18"/>
                    <a:pt x="75" y="13"/>
                  </a:cubicBezTo>
                  <a:cubicBezTo>
                    <a:pt x="78" y="16"/>
                    <a:pt x="78" y="22"/>
                    <a:pt x="77" y="29"/>
                  </a:cubicBezTo>
                  <a:cubicBezTo>
                    <a:pt x="88" y="33"/>
                    <a:pt x="94" y="22"/>
                    <a:pt x="108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5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1" y="12"/>
                    <a:pt x="208" y="15"/>
                    <a:pt x="217" y="17"/>
                  </a:cubicBezTo>
                  <a:cubicBezTo>
                    <a:pt x="221" y="12"/>
                    <a:pt x="224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8" y="0"/>
                    <a:pt x="218" y="1"/>
                    <a:pt x="219" y="2"/>
                  </a:cubicBezTo>
                  <a:cubicBezTo>
                    <a:pt x="219" y="6"/>
                    <a:pt x="215" y="7"/>
                    <a:pt x="215" y="10"/>
                  </a:cubicBezTo>
                  <a:cubicBezTo>
                    <a:pt x="204" y="8"/>
                    <a:pt x="197" y="3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2" y="7"/>
                    <a:pt x="187" y="14"/>
                    <a:pt x="186" y="30"/>
                  </a:cubicBezTo>
                  <a:cubicBezTo>
                    <a:pt x="179" y="29"/>
                    <a:pt x="172" y="29"/>
                    <a:pt x="166" y="29"/>
                  </a:cubicBezTo>
                  <a:cubicBezTo>
                    <a:pt x="164" y="22"/>
                    <a:pt x="171" y="19"/>
                    <a:pt x="174" y="14"/>
                  </a:cubicBezTo>
                  <a:cubicBezTo>
                    <a:pt x="177" y="9"/>
                    <a:pt x="176" y="5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23"/>
                    <a:pt x="134" y="39"/>
                    <a:pt x="115" y="24"/>
                  </a:cubicBezTo>
                  <a:cubicBezTo>
                    <a:pt x="116" y="21"/>
                    <a:pt x="122" y="26"/>
                    <a:pt x="123" y="22"/>
                  </a:cubicBezTo>
                  <a:cubicBezTo>
                    <a:pt x="122" y="15"/>
                    <a:pt x="120" y="8"/>
                    <a:pt x="11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5"/>
                    <a:pt x="114" y="10"/>
                    <a:pt x="115" y="14"/>
                  </a:cubicBezTo>
                  <a:cubicBezTo>
                    <a:pt x="105" y="17"/>
                    <a:pt x="94" y="19"/>
                    <a:pt x="8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15"/>
            <p:cNvSpPr>
              <a:spLocks/>
            </p:cNvSpPr>
            <p:nvPr/>
          </p:nvSpPr>
          <p:spPr bwMode="auto">
            <a:xfrm>
              <a:off x="1579913" y="2755889"/>
              <a:ext cx="1284749" cy="145994"/>
            </a:xfrm>
            <a:custGeom>
              <a:avLst/>
              <a:gdLst>
                <a:gd name="T0" fmla="*/ 21 w 344"/>
                <a:gd name="T1" fmla="*/ 33 h 39"/>
                <a:gd name="T2" fmla="*/ 60 w 344"/>
                <a:gd name="T3" fmla="*/ 19 h 39"/>
                <a:gd name="T4" fmla="*/ 104 w 344"/>
                <a:gd name="T5" fmla="*/ 28 h 39"/>
                <a:gd name="T6" fmla="*/ 121 w 344"/>
                <a:gd name="T7" fmla="*/ 30 h 39"/>
                <a:gd name="T8" fmla="*/ 132 w 344"/>
                <a:gd name="T9" fmla="*/ 1 h 39"/>
                <a:gd name="T10" fmla="*/ 134 w 344"/>
                <a:gd name="T11" fmla="*/ 25 h 39"/>
                <a:gd name="T12" fmla="*/ 159 w 344"/>
                <a:gd name="T13" fmla="*/ 26 h 39"/>
                <a:gd name="T14" fmla="*/ 165 w 344"/>
                <a:gd name="T15" fmla="*/ 18 h 39"/>
                <a:gd name="T16" fmla="*/ 220 w 344"/>
                <a:gd name="T17" fmla="*/ 15 h 39"/>
                <a:gd name="T18" fmla="*/ 269 w 344"/>
                <a:gd name="T19" fmla="*/ 18 h 39"/>
                <a:gd name="T20" fmla="*/ 277 w 344"/>
                <a:gd name="T21" fmla="*/ 30 h 39"/>
                <a:gd name="T22" fmla="*/ 342 w 344"/>
                <a:gd name="T23" fmla="*/ 23 h 39"/>
                <a:gd name="T24" fmla="*/ 343 w 344"/>
                <a:gd name="T25" fmla="*/ 0 h 39"/>
                <a:gd name="T26" fmla="*/ 325 w 344"/>
                <a:gd name="T27" fmla="*/ 0 h 39"/>
                <a:gd name="T28" fmla="*/ 337 w 344"/>
                <a:gd name="T29" fmla="*/ 0 h 39"/>
                <a:gd name="T30" fmla="*/ 337 w 344"/>
                <a:gd name="T31" fmla="*/ 17 h 39"/>
                <a:gd name="T32" fmla="*/ 277 w 344"/>
                <a:gd name="T33" fmla="*/ 21 h 39"/>
                <a:gd name="T34" fmla="*/ 284 w 344"/>
                <a:gd name="T35" fmla="*/ 2 h 39"/>
                <a:gd name="T36" fmla="*/ 284 w 344"/>
                <a:gd name="T37" fmla="*/ 0 h 39"/>
                <a:gd name="T38" fmla="*/ 277 w 344"/>
                <a:gd name="T39" fmla="*/ 0 h 39"/>
                <a:gd name="T40" fmla="*/ 227 w 344"/>
                <a:gd name="T41" fmla="*/ 13 h 39"/>
                <a:gd name="T42" fmla="*/ 232 w 344"/>
                <a:gd name="T43" fmla="*/ 0 h 39"/>
                <a:gd name="T44" fmla="*/ 225 w 344"/>
                <a:gd name="T45" fmla="*/ 0 h 39"/>
                <a:gd name="T46" fmla="*/ 165 w 344"/>
                <a:gd name="T47" fmla="*/ 7 h 39"/>
                <a:gd name="T48" fmla="*/ 166 w 344"/>
                <a:gd name="T49" fmla="*/ 0 h 39"/>
                <a:gd name="T50" fmla="*/ 159 w 344"/>
                <a:gd name="T51" fmla="*/ 0 h 39"/>
                <a:gd name="T52" fmla="*/ 156 w 344"/>
                <a:gd name="T53" fmla="*/ 19 h 39"/>
                <a:gd name="T54" fmla="*/ 139 w 344"/>
                <a:gd name="T55" fmla="*/ 19 h 39"/>
                <a:gd name="T56" fmla="*/ 140 w 344"/>
                <a:gd name="T57" fmla="*/ 0 h 39"/>
                <a:gd name="T58" fmla="*/ 123 w 344"/>
                <a:gd name="T59" fmla="*/ 0 h 39"/>
                <a:gd name="T60" fmla="*/ 119 w 344"/>
                <a:gd name="T61" fmla="*/ 25 h 39"/>
                <a:gd name="T62" fmla="*/ 109 w 344"/>
                <a:gd name="T63" fmla="*/ 23 h 39"/>
                <a:gd name="T64" fmla="*/ 116 w 344"/>
                <a:gd name="T65" fmla="*/ 0 h 39"/>
                <a:gd name="T66" fmla="*/ 111 w 344"/>
                <a:gd name="T67" fmla="*/ 0 h 39"/>
                <a:gd name="T68" fmla="*/ 64 w 344"/>
                <a:gd name="T69" fmla="*/ 15 h 39"/>
                <a:gd name="T70" fmla="*/ 70 w 344"/>
                <a:gd name="T71" fmla="*/ 0 h 39"/>
                <a:gd name="T72" fmla="*/ 64 w 344"/>
                <a:gd name="T73" fmla="*/ 0 h 39"/>
                <a:gd name="T74" fmla="*/ 22 w 344"/>
                <a:gd name="T75" fmla="*/ 26 h 39"/>
                <a:gd name="T76" fmla="*/ 6 w 344"/>
                <a:gd name="T77" fmla="*/ 0 h 39"/>
                <a:gd name="T78" fmla="*/ 0 w 344"/>
                <a:gd name="T79" fmla="*/ 0 h 39"/>
                <a:gd name="T80" fmla="*/ 21 w 344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39">
                  <a:moveTo>
                    <a:pt x="21" y="33"/>
                  </a:moveTo>
                  <a:cubicBezTo>
                    <a:pt x="38" y="38"/>
                    <a:pt x="48" y="31"/>
                    <a:pt x="60" y="19"/>
                  </a:cubicBezTo>
                  <a:cubicBezTo>
                    <a:pt x="65" y="31"/>
                    <a:pt x="91" y="36"/>
                    <a:pt x="104" y="28"/>
                  </a:cubicBezTo>
                  <a:cubicBezTo>
                    <a:pt x="109" y="30"/>
                    <a:pt x="115" y="30"/>
                    <a:pt x="121" y="30"/>
                  </a:cubicBezTo>
                  <a:cubicBezTo>
                    <a:pt x="130" y="25"/>
                    <a:pt x="122" y="4"/>
                    <a:pt x="132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2" y="27"/>
                    <a:pt x="147" y="26"/>
                    <a:pt x="159" y="26"/>
                  </a:cubicBezTo>
                  <a:cubicBezTo>
                    <a:pt x="163" y="26"/>
                    <a:pt x="161" y="19"/>
                    <a:pt x="165" y="18"/>
                  </a:cubicBezTo>
                  <a:cubicBezTo>
                    <a:pt x="175" y="39"/>
                    <a:pt x="208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8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2" y="23"/>
                  </a:cubicBezTo>
                  <a:cubicBezTo>
                    <a:pt x="344" y="17"/>
                    <a:pt x="343" y="8"/>
                    <a:pt x="343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2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3" y="23"/>
                    <a:pt x="299" y="24"/>
                    <a:pt x="277" y="21"/>
                  </a:cubicBezTo>
                  <a:cubicBezTo>
                    <a:pt x="271" y="12"/>
                    <a:pt x="281" y="7"/>
                    <a:pt x="284" y="2"/>
                  </a:cubicBezTo>
                  <a:cubicBezTo>
                    <a:pt x="284" y="1"/>
                    <a:pt x="284" y="0"/>
                    <a:pt x="28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16"/>
                    <a:pt x="244" y="24"/>
                    <a:pt x="227" y="13"/>
                  </a:cubicBezTo>
                  <a:cubicBezTo>
                    <a:pt x="227" y="6"/>
                    <a:pt x="230" y="3"/>
                    <a:pt x="232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4" y="19"/>
                    <a:pt x="176" y="38"/>
                    <a:pt x="165" y="7"/>
                  </a:cubicBezTo>
                  <a:cubicBezTo>
                    <a:pt x="165" y="5"/>
                    <a:pt x="165" y="2"/>
                    <a:pt x="1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6"/>
                    <a:pt x="157" y="13"/>
                    <a:pt x="156" y="19"/>
                  </a:cubicBezTo>
                  <a:cubicBezTo>
                    <a:pt x="149" y="20"/>
                    <a:pt x="147" y="20"/>
                    <a:pt x="139" y="19"/>
                  </a:cubicBezTo>
                  <a:cubicBezTo>
                    <a:pt x="139" y="13"/>
                    <a:pt x="138" y="5"/>
                    <a:pt x="14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4" y="22"/>
                    <a:pt x="109" y="23"/>
                  </a:cubicBezTo>
                  <a:cubicBezTo>
                    <a:pt x="112" y="16"/>
                    <a:pt x="116" y="1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5"/>
                    <a:pt x="81" y="33"/>
                    <a:pt x="64" y="15"/>
                  </a:cubicBezTo>
                  <a:cubicBezTo>
                    <a:pt x="66" y="11"/>
                    <a:pt x="68" y="5"/>
                    <a:pt x="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17"/>
                    <a:pt x="41" y="33"/>
                    <a:pt x="22" y="26"/>
                  </a:cubicBezTo>
                  <a:cubicBezTo>
                    <a:pt x="14" y="23"/>
                    <a:pt x="5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16"/>
            <p:cNvSpPr>
              <a:spLocks/>
            </p:cNvSpPr>
            <p:nvPr/>
          </p:nvSpPr>
          <p:spPr bwMode="auto">
            <a:xfrm>
              <a:off x="1691842" y="2755889"/>
              <a:ext cx="55965" cy="12165"/>
            </a:xfrm>
            <a:custGeom>
              <a:avLst/>
              <a:gdLst>
                <a:gd name="T0" fmla="*/ 12 w 15"/>
                <a:gd name="T1" fmla="*/ 1 h 3"/>
                <a:gd name="T2" fmla="*/ 15 w 15"/>
                <a:gd name="T3" fmla="*/ 0 h 3"/>
                <a:gd name="T4" fmla="*/ 0 w 15"/>
                <a:gd name="T5" fmla="*/ 0 h 3"/>
                <a:gd name="T6" fmla="*/ 12 w 1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2" y="1"/>
                  </a:moveTo>
                  <a:cubicBezTo>
                    <a:pt x="13" y="1"/>
                    <a:pt x="1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7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17"/>
            <p:cNvSpPr>
              <a:spLocks noEditPoints="1"/>
            </p:cNvSpPr>
            <p:nvPr/>
          </p:nvSpPr>
          <p:spPr bwMode="auto">
            <a:xfrm>
              <a:off x="2993623" y="2755889"/>
              <a:ext cx="627775" cy="362551"/>
            </a:xfrm>
            <a:custGeom>
              <a:avLst/>
              <a:gdLst>
                <a:gd name="T0" fmla="*/ 1 w 168"/>
                <a:gd name="T1" fmla="*/ 91 h 97"/>
                <a:gd name="T2" fmla="*/ 96 w 168"/>
                <a:gd name="T3" fmla="*/ 95 h 97"/>
                <a:gd name="T4" fmla="*/ 167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6 w 168"/>
                <a:gd name="T23" fmla="*/ 12 h 97"/>
                <a:gd name="T24" fmla="*/ 43 w 168"/>
                <a:gd name="T25" fmla="*/ 15 h 97"/>
                <a:gd name="T26" fmla="*/ 49 w 168"/>
                <a:gd name="T27" fmla="*/ 0 h 97"/>
                <a:gd name="T28" fmla="*/ 42 w 168"/>
                <a:gd name="T29" fmla="*/ 0 h 97"/>
                <a:gd name="T30" fmla="*/ 3 w 168"/>
                <a:gd name="T31" fmla="*/ 75 h 97"/>
                <a:gd name="T32" fmla="*/ 1 w 168"/>
                <a:gd name="T33" fmla="*/ 91 h 97"/>
                <a:gd name="T34" fmla="*/ 82 w 168"/>
                <a:gd name="T35" fmla="*/ 13 h 97"/>
                <a:gd name="T36" fmla="*/ 109 w 168"/>
                <a:gd name="T37" fmla="*/ 13 h 97"/>
                <a:gd name="T38" fmla="*/ 59 w 168"/>
                <a:gd name="T39" fmla="*/ 24 h 97"/>
                <a:gd name="T40" fmla="*/ 82 w 168"/>
                <a:gd name="T41" fmla="*/ 13 h 97"/>
                <a:gd name="T42" fmla="*/ 53 w 168"/>
                <a:gd name="T43" fmla="*/ 19 h 97"/>
                <a:gd name="T44" fmla="*/ 45 w 168"/>
                <a:gd name="T45" fmla="*/ 22 h 97"/>
                <a:gd name="T46" fmla="*/ 53 w 168"/>
                <a:gd name="T47" fmla="*/ 19 h 97"/>
                <a:gd name="T48" fmla="*/ 37 w 168"/>
                <a:gd name="T49" fmla="*/ 24 h 97"/>
                <a:gd name="T50" fmla="*/ 50 w 168"/>
                <a:gd name="T51" fmla="*/ 30 h 97"/>
                <a:gd name="T52" fmla="*/ 41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1 w 168"/>
                <a:gd name="T59" fmla="*/ 62 h 97"/>
                <a:gd name="T60" fmla="*/ 41 w 168"/>
                <a:gd name="T61" fmla="*/ 79 h 97"/>
                <a:gd name="T62" fmla="*/ 48 w 168"/>
                <a:gd name="T63" fmla="*/ 62 h 97"/>
                <a:gd name="T64" fmla="*/ 56 w 168"/>
                <a:gd name="T65" fmla="*/ 58 h 97"/>
                <a:gd name="T66" fmla="*/ 50 w 168"/>
                <a:gd name="T67" fmla="*/ 52 h 97"/>
                <a:gd name="T68" fmla="*/ 59 w 168"/>
                <a:gd name="T69" fmla="*/ 45 h 97"/>
                <a:gd name="T70" fmla="*/ 53 w 168"/>
                <a:gd name="T71" fmla="*/ 41 h 97"/>
                <a:gd name="T72" fmla="*/ 56 w 168"/>
                <a:gd name="T73" fmla="*/ 31 h 97"/>
                <a:gd name="T74" fmla="*/ 115 w 168"/>
                <a:gd name="T75" fmla="*/ 18 h 97"/>
                <a:gd name="T76" fmla="*/ 159 w 168"/>
                <a:gd name="T77" fmla="*/ 74 h 97"/>
                <a:gd name="T78" fmla="*/ 8 w 168"/>
                <a:gd name="T79" fmla="*/ 86 h 97"/>
                <a:gd name="T80" fmla="*/ 37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8" y="97"/>
                    <a:pt x="96" y="95"/>
                  </a:cubicBezTo>
                  <a:cubicBezTo>
                    <a:pt x="116" y="93"/>
                    <a:pt x="165" y="86"/>
                    <a:pt x="167" y="74"/>
                  </a:cubicBezTo>
                  <a:cubicBezTo>
                    <a:pt x="168" y="68"/>
                    <a:pt x="156" y="54"/>
                    <a:pt x="150" y="47"/>
                  </a:cubicBezTo>
                  <a:cubicBezTo>
                    <a:pt x="135" y="27"/>
                    <a:pt x="124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2" y="2"/>
                    <a:pt x="102" y="4"/>
                  </a:cubicBezTo>
                  <a:cubicBezTo>
                    <a:pt x="87" y="4"/>
                    <a:pt x="73" y="7"/>
                    <a:pt x="64" y="10"/>
                  </a:cubicBezTo>
                  <a:cubicBezTo>
                    <a:pt x="63" y="7"/>
                    <a:pt x="65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1"/>
                    <a:pt x="54" y="1"/>
                  </a:cubicBezTo>
                  <a:cubicBezTo>
                    <a:pt x="58" y="3"/>
                    <a:pt x="58" y="8"/>
                    <a:pt x="56" y="12"/>
                  </a:cubicBezTo>
                  <a:cubicBezTo>
                    <a:pt x="51" y="12"/>
                    <a:pt x="46" y="12"/>
                    <a:pt x="43" y="15"/>
                  </a:cubicBezTo>
                  <a:cubicBezTo>
                    <a:pt x="44" y="10"/>
                    <a:pt x="46" y="5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25"/>
                    <a:pt x="14" y="48"/>
                    <a:pt x="3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2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9" y="24"/>
                  </a:cubicBezTo>
                  <a:cubicBezTo>
                    <a:pt x="59" y="14"/>
                    <a:pt x="73" y="15"/>
                    <a:pt x="82" y="13"/>
                  </a:cubicBezTo>
                  <a:close/>
                  <a:moveTo>
                    <a:pt x="53" y="19"/>
                  </a:moveTo>
                  <a:cubicBezTo>
                    <a:pt x="54" y="25"/>
                    <a:pt x="48" y="23"/>
                    <a:pt x="45" y="22"/>
                  </a:cubicBezTo>
                  <a:cubicBezTo>
                    <a:pt x="47" y="20"/>
                    <a:pt x="50" y="19"/>
                    <a:pt x="53" y="19"/>
                  </a:cubicBezTo>
                  <a:close/>
                  <a:moveTo>
                    <a:pt x="37" y="24"/>
                  </a:moveTo>
                  <a:cubicBezTo>
                    <a:pt x="39" y="29"/>
                    <a:pt x="46" y="28"/>
                    <a:pt x="50" y="30"/>
                  </a:cubicBezTo>
                  <a:cubicBezTo>
                    <a:pt x="49" y="36"/>
                    <a:pt x="46" y="41"/>
                    <a:pt x="41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40" y="56"/>
                    <a:pt x="35" y="59"/>
                  </a:cubicBezTo>
                  <a:cubicBezTo>
                    <a:pt x="34" y="63"/>
                    <a:pt x="40" y="66"/>
                    <a:pt x="41" y="62"/>
                  </a:cubicBezTo>
                  <a:cubicBezTo>
                    <a:pt x="44" y="66"/>
                    <a:pt x="35" y="76"/>
                    <a:pt x="41" y="79"/>
                  </a:cubicBezTo>
                  <a:cubicBezTo>
                    <a:pt x="48" y="78"/>
                    <a:pt x="46" y="68"/>
                    <a:pt x="48" y="62"/>
                  </a:cubicBezTo>
                  <a:cubicBezTo>
                    <a:pt x="51" y="62"/>
                    <a:pt x="54" y="60"/>
                    <a:pt x="56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9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6" y="31"/>
                  </a:cubicBezTo>
                  <a:cubicBezTo>
                    <a:pt x="79" y="34"/>
                    <a:pt x="105" y="35"/>
                    <a:pt x="115" y="18"/>
                  </a:cubicBezTo>
                  <a:cubicBezTo>
                    <a:pt x="131" y="34"/>
                    <a:pt x="147" y="52"/>
                    <a:pt x="159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3" y="60"/>
                    <a:pt x="27" y="45"/>
                    <a:pt x="3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18"/>
            <p:cNvSpPr>
              <a:spLocks/>
            </p:cNvSpPr>
            <p:nvPr/>
          </p:nvSpPr>
          <p:spPr bwMode="auto">
            <a:xfrm>
              <a:off x="40423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2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19"/>
            <p:cNvSpPr>
              <a:spLocks/>
            </p:cNvSpPr>
            <p:nvPr/>
          </p:nvSpPr>
          <p:spPr bwMode="auto">
            <a:xfrm>
              <a:off x="3713861" y="2755889"/>
              <a:ext cx="549911" cy="467181"/>
            </a:xfrm>
            <a:custGeom>
              <a:avLst/>
              <a:gdLst>
                <a:gd name="T0" fmla="*/ 147 w 147"/>
                <a:gd name="T1" fmla="*/ 124 h 125"/>
                <a:gd name="T2" fmla="*/ 134 w 147"/>
                <a:gd name="T3" fmla="*/ 103 h 125"/>
                <a:gd name="T4" fmla="*/ 93 w 147"/>
                <a:gd name="T5" fmla="*/ 42 h 125"/>
                <a:gd name="T6" fmla="*/ 63 w 147"/>
                <a:gd name="T7" fmla="*/ 0 h 125"/>
                <a:gd name="T8" fmla="*/ 52 w 147"/>
                <a:gd name="T9" fmla="*/ 0 h 125"/>
                <a:gd name="T10" fmla="*/ 54 w 147"/>
                <a:gd name="T11" fmla="*/ 3 h 125"/>
                <a:gd name="T12" fmla="*/ 134 w 147"/>
                <a:gd name="T13" fmla="*/ 114 h 125"/>
                <a:gd name="T14" fmla="*/ 19 w 147"/>
                <a:gd name="T15" fmla="*/ 118 h 125"/>
                <a:gd name="T16" fmla="*/ 18 w 147"/>
                <a:gd name="T17" fmla="*/ 106 h 125"/>
                <a:gd name="T18" fmla="*/ 29 w 147"/>
                <a:gd name="T19" fmla="*/ 105 h 125"/>
                <a:gd name="T20" fmla="*/ 18 w 147"/>
                <a:gd name="T21" fmla="*/ 102 h 125"/>
                <a:gd name="T22" fmla="*/ 15 w 147"/>
                <a:gd name="T23" fmla="*/ 92 h 125"/>
                <a:gd name="T24" fmla="*/ 29 w 147"/>
                <a:gd name="T25" fmla="*/ 88 h 125"/>
                <a:gd name="T26" fmla="*/ 15 w 147"/>
                <a:gd name="T27" fmla="*/ 87 h 125"/>
                <a:gd name="T28" fmla="*/ 14 w 147"/>
                <a:gd name="T29" fmla="*/ 77 h 125"/>
                <a:gd name="T30" fmla="*/ 25 w 147"/>
                <a:gd name="T31" fmla="*/ 74 h 125"/>
                <a:gd name="T32" fmla="*/ 12 w 147"/>
                <a:gd name="T33" fmla="*/ 71 h 125"/>
                <a:gd name="T34" fmla="*/ 11 w 147"/>
                <a:gd name="T35" fmla="*/ 61 h 125"/>
                <a:gd name="T36" fmla="*/ 21 w 147"/>
                <a:gd name="T37" fmla="*/ 59 h 125"/>
                <a:gd name="T38" fmla="*/ 11 w 147"/>
                <a:gd name="T39" fmla="*/ 53 h 125"/>
                <a:gd name="T40" fmla="*/ 10 w 147"/>
                <a:gd name="T41" fmla="*/ 43 h 125"/>
                <a:gd name="T42" fmla="*/ 22 w 147"/>
                <a:gd name="T43" fmla="*/ 40 h 125"/>
                <a:gd name="T44" fmla="*/ 8 w 147"/>
                <a:gd name="T45" fmla="*/ 36 h 125"/>
                <a:gd name="T46" fmla="*/ 8 w 147"/>
                <a:gd name="T47" fmla="*/ 25 h 125"/>
                <a:gd name="T48" fmla="*/ 18 w 147"/>
                <a:gd name="T49" fmla="*/ 19 h 125"/>
                <a:gd name="T50" fmla="*/ 8 w 147"/>
                <a:gd name="T51" fmla="*/ 19 h 125"/>
                <a:gd name="T52" fmla="*/ 7 w 147"/>
                <a:gd name="T53" fmla="*/ 5 h 125"/>
                <a:gd name="T54" fmla="*/ 17 w 147"/>
                <a:gd name="T55" fmla="*/ 2 h 125"/>
                <a:gd name="T56" fmla="*/ 16 w 147"/>
                <a:gd name="T57" fmla="*/ 0 h 125"/>
                <a:gd name="T58" fmla="*/ 0 w 147"/>
                <a:gd name="T59" fmla="*/ 0 h 125"/>
                <a:gd name="T60" fmla="*/ 12 w 147"/>
                <a:gd name="T61" fmla="*/ 125 h 125"/>
                <a:gd name="T62" fmla="*/ 147 w 147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5">
                  <a:moveTo>
                    <a:pt x="147" y="124"/>
                  </a:moveTo>
                  <a:cubicBezTo>
                    <a:pt x="147" y="115"/>
                    <a:pt x="139" y="109"/>
                    <a:pt x="134" y="103"/>
                  </a:cubicBezTo>
                  <a:cubicBezTo>
                    <a:pt x="120" y="83"/>
                    <a:pt x="107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3" y="2"/>
                    <a:pt x="54" y="3"/>
                  </a:cubicBezTo>
                  <a:cubicBezTo>
                    <a:pt x="80" y="38"/>
                    <a:pt x="108" y="78"/>
                    <a:pt x="134" y="114"/>
                  </a:cubicBezTo>
                  <a:cubicBezTo>
                    <a:pt x="100" y="114"/>
                    <a:pt x="49" y="113"/>
                    <a:pt x="19" y="118"/>
                  </a:cubicBezTo>
                  <a:cubicBezTo>
                    <a:pt x="20" y="112"/>
                    <a:pt x="17" y="111"/>
                    <a:pt x="18" y="106"/>
                  </a:cubicBezTo>
                  <a:cubicBezTo>
                    <a:pt x="25" y="105"/>
                    <a:pt x="24" y="107"/>
                    <a:pt x="29" y="105"/>
                  </a:cubicBezTo>
                  <a:cubicBezTo>
                    <a:pt x="31" y="99"/>
                    <a:pt x="20" y="100"/>
                    <a:pt x="18" y="102"/>
                  </a:cubicBezTo>
                  <a:cubicBezTo>
                    <a:pt x="14" y="102"/>
                    <a:pt x="19" y="92"/>
                    <a:pt x="15" y="92"/>
                  </a:cubicBezTo>
                  <a:cubicBezTo>
                    <a:pt x="17" y="92"/>
                    <a:pt x="25" y="91"/>
                    <a:pt x="29" y="88"/>
                  </a:cubicBezTo>
                  <a:cubicBezTo>
                    <a:pt x="28" y="83"/>
                    <a:pt x="19" y="86"/>
                    <a:pt x="15" y="87"/>
                  </a:cubicBezTo>
                  <a:cubicBezTo>
                    <a:pt x="15" y="83"/>
                    <a:pt x="13" y="81"/>
                    <a:pt x="14" y="77"/>
                  </a:cubicBezTo>
                  <a:cubicBezTo>
                    <a:pt x="18" y="76"/>
                    <a:pt x="25" y="78"/>
                    <a:pt x="25" y="74"/>
                  </a:cubicBezTo>
                  <a:cubicBezTo>
                    <a:pt x="23" y="70"/>
                    <a:pt x="17" y="71"/>
                    <a:pt x="12" y="71"/>
                  </a:cubicBezTo>
                  <a:cubicBezTo>
                    <a:pt x="12" y="68"/>
                    <a:pt x="14" y="62"/>
                    <a:pt x="11" y="61"/>
                  </a:cubicBezTo>
                  <a:cubicBezTo>
                    <a:pt x="15" y="58"/>
                    <a:pt x="16" y="60"/>
                    <a:pt x="21" y="59"/>
                  </a:cubicBezTo>
                  <a:cubicBezTo>
                    <a:pt x="20" y="52"/>
                    <a:pt x="15" y="55"/>
                    <a:pt x="11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3" y="42"/>
                    <a:pt x="16" y="40"/>
                    <a:pt x="22" y="40"/>
                  </a:cubicBezTo>
                  <a:cubicBezTo>
                    <a:pt x="21" y="33"/>
                    <a:pt x="15" y="36"/>
                    <a:pt x="8" y="36"/>
                  </a:cubicBezTo>
                  <a:cubicBezTo>
                    <a:pt x="8" y="32"/>
                    <a:pt x="8" y="29"/>
                    <a:pt x="8" y="25"/>
                  </a:cubicBezTo>
                  <a:cubicBezTo>
                    <a:pt x="13" y="24"/>
                    <a:pt x="16" y="25"/>
                    <a:pt x="18" y="19"/>
                  </a:cubicBezTo>
                  <a:cubicBezTo>
                    <a:pt x="16" y="16"/>
                    <a:pt x="11" y="19"/>
                    <a:pt x="8" y="19"/>
                  </a:cubicBezTo>
                  <a:cubicBezTo>
                    <a:pt x="9" y="13"/>
                    <a:pt x="6" y="11"/>
                    <a:pt x="7" y="5"/>
                  </a:cubicBezTo>
                  <a:cubicBezTo>
                    <a:pt x="8" y="2"/>
                    <a:pt x="16" y="6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2" y="125"/>
                  </a:cubicBezTo>
                  <a:cubicBezTo>
                    <a:pt x="49" y="123"/>
                    <a:pt x="105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20"/>
            <p:cNvSpPr>
              <a:spLocks/>
            </p:cNvSpPr>
            <p:nvPr/>
          </p:nvSpPr>
          <p:spPr bwMode="auto">
            <a:xfrm>
              <a:off x="1151663" y="2755889"/>
              <a:ext cx="119229" cy="111929"/>
            </a:xfrm>
            <a:custGeom>
              <a:avLst/>
              <a:gdLst>
                <a:gd name="T0" fmla="*/ 29 w 32"/>
                <a:gd name="T1" fmla="*/ 30 h 30"/>
                <a:gd name="T2" fmla="*/ 30 w 32"/>
                <a:gd name="T3" fmla="*/ 0 h 30"/>
                <a:gd name="T4" fmla="*/ 24 w 32"/>
                <a:gd name="T5" fmla="*/ 0 h 30"/>
                <a:gd name="T6" fmla="*/ 24 w 32"/>
                <a:gd name="T7" fmla="*/ 23 h 30"/>
                <a:gd name="T8" fmla="*/ 6 w 32"/>
                <a:gd name="T9" fmla="*/ 21 h 30"/>
                <a:gd name="T10" fmla="*/ 6 w 32"/>
                <a:gd name="T11" fmla="*/ 0 h 30"/>
                <a:gd name="T12" fmla="*/ 1 w 32"/>
                <a:gd name="T13" fmla="*/ 0 h 30"/>
                <a:gd name="T14" fmla="*/ 0 w 32"/>
                <a:gd name="T15" fmla="*/ 26 h 30"/>
                <a:gd name="T16" fmla="*/ 29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cubicBezTo>
                    <a:pt x="32" y="22"/>
                    <a:pt x="30" y="1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16"/>
                    <a:pt x="24" y="23"/>
                  </a:cubicBezTo>
                  <a:cubicBezTo>
                    <a:pt x="18" y="23"/>
                    <a:pt x="13" y="21"/>
                    <a:pt x="6" y="21"/>
                  </a:cubicBezTo>
                  <a:cubicBezTo>
                    <a:pt x="7" y="14"/>
                    <a:pt x="6" y="7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1" y="18"/>
                    <a:pt x="0" y="26"/>
                  </a:cubicBezTo>
                  <a:cubicBezTo>
                    <a:pt x="9" y="27"/>
                    <a:pt x="19" y="29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21"/>
            <p:cNvSpPr>
              <a:spLocks/>
            </p:cNvSpPr>
            <p:nvPr/>
          </p:nvSpPr>
          <p:spPr bwMode="auto">
            <a:xfrm>
              <a:off x="1273325" y="2755889"/>
              <a:ext cx="265224" cy="133827"/>
            </a:xfrm>
            <a:custGeom>
              <a:avLst/>
              <a:gdLst>
                <a:gd name="T0" fmla="*/ 0 w 71"/>
                <a:gd name="T1" fmla="*/ 2 h 36"/>
                <a:gd name="T2" fmla="*/ 67 w 71"/>
                <a:gd name="T3" fmla="*/ 12 h 36"/>
                <a:gd name="T4" fmla="*/ 71 w 71"/>
                <a:gd name="T5" fmla="*/ 0 h 36"/>
                <a:gd name="T6" fmla="*/ 66 w 71"/>
                <a:gd name="T7" fmla="*/ 0 h 36"/>
                <a:gd name="T8" fmla="*/ 65 w 71"/>
                <a:gd name="T9" fmla="*/ 2 h 36"/>
                <a:gd name="T10" fmla="*/ 7 w 71"/>
                <a:gd name="T11" fmla="*/ 0 h 36"/>
                <a:gd name="T12" fmla="*/ 0 w 71"/>
                <a:gd name="T13" fmla="*/ 0 h 36"/>
                <a:gd name="T14" fmla="*/ 0 w 71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36">
                  <a:moveTo>
                    <a:pt x="0" y="2"/>
                  </a:moveTo>
                  <a:cubicBezTo>
                    <a:pt x="5" y="36"/>
                    <a:pt x="54" y="31"/>
                    <a:pt x="67" y="12"/>
                  </a:cubicBezTo>
                  <a:cubicBezTo>
                    <a:pt x="69" y="9"/>
                    <a:pt x="70" y="4"/>
                    <a:pt x="7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5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22"/>
            <p:cNvSpPr>
              <a:spLocks/>
            </p:cNvSpPr>
            <p:nvPr/>
          </p:nvSpPr>
          <p:spPr bwMode="auto">
            <a:xfrm>
              <a:off x="1377954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1" y="8"/>
                    <a:pt x="17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23"/>
            <p:cNvSpPr>
              <a:spLocks noEditPoints="1"/>
            </p:cNvSpPr>
            <p:nvPr/>
          </p:nvSpPr>
          <p:spPr bwMode="auto">
            <a:xfrm>
              <a:off x="4674990" y="2755889"/>
              <a:ext cx="1163087" cy="829732"/>
            </a:xfrm>
            <a:custGeom>
              <a:avLst/>
              <a:gdLst>
                <a:gd name="T0" fmla="*/ 123 w 312"/>
                <a:gd name="T1" fmla="*/ 114 h 222"/>
                <a:gd name="T2" fmla="*/ 113 w 312"/>
                <a:gd name="T3" fmla="*/ 119 h 222"/>
                <a:gd name="T4" fmla="*/ 99 w 312"/>
                <a:gd name="T5" fmla="*/ 125 h 222"/>
                <a:gd name="T6" fmla="*/ 57 w 312"/>
                <a:gd name="T7" fmla="*/ 156 h 222"/>
                <a:gd name="T8" fmla="*/ 40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89 w 312"/>
                <a:gd name="T17" fmla="*/ 194 h 222"/>
                <a:gd name="T18" fmla="*/ 144 w 312"/>
                <a:gd name="T19" fmla="*/ 159 h 222"/>
                <a:gd name="T20" fmla="*/ 207 w 312"/>
                <a:gd name="T21" fmla="*/ 198 h 222"/>
                <a:gd name="T22" fmla="*/ 307 w 312"/>
                <a:gd name="T23" fmla="*/ 126 h 222"/>
                <a:gd name="T24" fmla="*/ 237 w 312"/>
                <a:gd name="T25" fmla="*/ 0 h 222"/>
                <a:gd name="T26" fmla="*/ 184 w 312"/>
                <a:gd name="T27" fmla="*/ 0 h 222"/>
                <a:gd name="T28" fmla="*/ 123 w 312"/>
                <a:gd name="T29" fmla="*/ 114 h 222"/>
                <a:gd name="T30" fmla="*/ 115 w 312"/>
                <a:gd name="T31" fmla="*/ 170 h 222"/>
                <a:gd name="T32" fmla="*/ 106 w 312"/>
                <a:gd name="T33" fmla="*/ 155 h 222"/>
                <a:gd name="T34" fmla="*/ 109 w 312"/>
                <a:gd name="T35" fmla="*/ 173 h 222"/>
                <a:gd name="T36" fmla="*/ 103 w 312"/>
                <a:gd name="T37" fmla="*/ 177 h 222"/>
                <a:gd name="T38" fmla="*/ 96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5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8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7 w 312"/>
                <a:gd name="T63" fmla="*/ 187 h 222"/>
                <a:gd name="T64" fmla="*/ 47 w 312"/>
                <a:gd name="T65" fmla="*/ 203 h 222"/>
                <a:gd name="T66" fmla="*/ 40 w 312"/>
                <a:gd name="T67" fmla="*/ 207 h 222"/>
                <a:gd name="T68" fmla="*/ 33 w 312"/>
                <a:gd name="T69" fmla="*/ 195 h 222"/>
                <a:gd name="T70" fmla="*/ 30 w 312"/>
                <a:gd name="T71" fmla="*/ 209 h 222"/>
                <a:gd name="T72" fmla="*/ 21 w 312"/>
                <a:gd name="T73" fmla="*/ 195 h 222"/>
                <a:gd name="T74" fmla="*/ 22 w 312"/>
                <a:gd name="T75" fmla="*/ 212 h 222"/>
                <a:gd name="T76" fmla="*/ 8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7 w 312"/>
                <a:gd name="T83" fmla="*/ 159 h 222"/>
                <a:gd name="T84" fmla="*/ 115 w 312"/>
                <a:gd name="T85" fmla="*/ 170 h 222"/>
                <a:gd name="T86" fmla="*/ 123 w 312"/>
                <a:gd name="T87" fmla="*/ 124 h 222"/>
                <a:gd name="T88" fmla="*/ 133 w 312"/>
                <a:gd name="T89" fmla="*/ 145 h 222"/>
                <a:gd name="T90" fmla="*/ 123 w 312"/>
                <a:gd name="T91" fmla="*/ 124 h 222"/>
                <a:gd name="T92" fmla="*/ 131 w 312"/>
                <a:gd name="T93" fmla="*/ 156 h 222"/>
                <a:gd name="T94" fmla="*/ 136 w 312"/>
                <a:gd name="T95" fmla="*/ 154 h 222"/>
                <a:gd name="T96" fmla="*/ 131 w 312"/>
                <a:gd name="T97" fmla="*/ 156 h 222"/>
                <a:gd name="T98" fmla="*/ 174 w 312"/>
                <a:gd name="T99" fmla="*/ 11 h 222"/>
                <a:gd name="T100" fmla="*/ 200 w 312"/>
                <a:gd name="T101" fmla="*/ 5 h 222"/>
                <a:gd name="T102" fmla="*/ 278 w 312"/>
                <a:gd name="T103" fmla="*/ 46 h 222"/>
                <a:gd name="T104" fmla="*/ 292 w 312"/>
                <a:gd name="T105" fmla="*/ 152 h 222"/>
                <a:gd name="T106" fmla="*/ 199 w 312"/>
                <a:gd name="T107" fmla="*/ 189 h 222"/>
                <a:gd name="T108" fmla="*/ 169 w 312"/>
                <a:gd name="T109" fmla="*/ 172 h 222"/>
                <a:gd name="T110" fmla="*/ 144 w 312"/>
                <a:gd name="T111" fmla="*/ 151 h 222"/>
                <a:gd name="T112" fmla="*/ 137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3" y="114"/>
                  </a:moveTo>
                  <a:cubicBezTo>
                    <a:pt x="118" y="112"/>
                    <a:pt x="116" y="118"/>
                    <a:pt x="113" y="119"/>
                  </a:cubicBezTo>
                  <a:cubicBezTo>
                    <a:pt x="109" y="122"/>
                    <a:pt x="103" y="123"/>
                    <a:pt x="99" y="125"/>
                  </a:cubicBezTo>
                  <a:cubicBezTo>
                    <a:pt x="84" y="134"/>
                    <a:pt x="70" y="147"/>
                    <a:pt x="57" y="156"/>
                  </a:cubicBezTo>
                  <a:cubicBezTo>
                    <a:pt x="52" y="159"/>
                    <a:pt x="45" y="161"/>
                    <a:pt x="40" y="164"/>
                  </a:cubicBezTo>
                  <a:cubicBezTo>
                    <a:pt x="32" y="170"/>
                    <a:pt x="25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3" y="222"/>
                    <a:pt x="18" y="220"/>
                    <a:pt x="28" y="221"/>
                  </a:cubicBezTo>
                  <a:cubicBezTo>
                    <a:pt x="49" y="211"/>
                    <a:pt x="70" y="205"/>
                    <a:pt x="89" y="194"/>
                  </a:cubicBezTo>
                  <a:cubicBezTo>
                    <a:pt x="108" y="184"/>
                    <a:pt x="126" y="171"/>
                    <a:pt x="144" y="159"/>
                  </a:cubicBezTo>
                  <a:cubicBezTo>
                    <a:pt x="160" y="177"/>
                    <a:pt x="182" y="195"/>
                    <a:pt x="207" y="198"/>
                  </a:cubicBezTo>
                  <a:cubicBezTo>
                    <a:pt x="256" y="204"/>
                    <a:pt x="302" y="169"/>
                    <a:pt x="307" y="126"/>
                  </a:cubicBezTo>
                  <a:cubicBezTo>
                    <a:pt x="312" y="76"/>
                    <a:pt x="281" y="17"/>
                    <a:pt x="23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9" y="14"/>
                    <a:pt x="107" y="60"/>
                    <a:pt x="123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6" y="155"/>
                  </a:cubicBezTo>
                  <a:cubicBezTo>
                    <a:pt x="99" y="159"/>
                    <a:pt x="109" y="167"/>
                    <a:pt x="109" y="173"/>
                  </a:cubicBezTo>
                  <a:cubicBezTo>
                    <a:pt x="107" y="175"/>
                    <a:pt x="105" y="176"/>
                    <a:pt x="103" y="177"/>
                  </a:cubicBezTo>
                  <a:cubicBezTo>
                    <a:pt x="99" y="174"/>
                    <a:pt x="101" y="164"/>
                    <a:pt x="96" y="162"/>
                  </a:cubicBezTo>
                  <a:cubicBezTo>
                    <a:pt x="88" y="163"/>
                    <a:pt x="96" y="176"/>
                    <a:pt x="98" y="180"/>
                  </a:cubicBezTo>
                  <a:cubicBezTo>
                    <a:pt x="95" y="183"/>
                    <a:pt x="93" y="184"/>
                    <a:pt x="88" y="184"/>
                  </a:cubicBezTo>
                  <a:cubicBezTo>
                    <a:pt x="87" y="179"/>
                    <a:pt x="88" y="171"/>
                    <a:pt x="81" y="172"/>
                  </a:cubicBezTo>
                  <a:cubicBezTo>
                    <a:pt x="78" y="178"/>
                    <a:pt x="82" y="182"/>
                    <a:pt x="84" y="187"/>
                  </a:cubicBezTo>
                  <a:cubicBezTo>
                    <a:pt x="82" y="190"/>
                    <a:pt x="79" y="192"/>
                    <a:pt x="75" y="193"/>
                  </a:cubicBezTo>
                  <a:cubicBezTo>
                    <a:pt x="75" y="186"/>
                    <a:pt x="76" y="179"/>
                    <a:pt x="70" y="179"/>
                  </a:cubicBezTo>
                  <a:cubicBezTo>
                    <a:pt x="64" y="183"/>
                    <a:pt x="71" y="187"/>
                    <a:pt x="70" y="196"/>
                  </a:cubicBezTo>
                  <a:cubicBezTo>
                    <a:pt x="66" y="194"/>
                    <a:pt x="66" y="198"/>
                    <a:pt x="63" y="197"/>
                  </a:cubicBezTo>
                  <a:cubicBezTo>
                    <a:pt x="62" y="192"/>
                    <a:pt x="62" y="186"/>
                    <a:pt x="58" y="183"/>
                  </a:cubicBezTo>
                  <a:cubicBezTo>
                    <a:pt x="57" y="183"/>
                    <a:pt x="57" y="184"/>
                    <a:pt x="56" y="184"/>
                  </a:cubicBezTo>
                  <a:cubicBezTo>
                    <a:pt x="51" y="188"/>
                    <a:pt x="61" y="196"/>
                    <a:pt x="56" y="201"/>
                  </a:cubicBezTo>
                  <a:cubicBezTo>
                    <a:pt x="49" y="200"/>
                    <a:pt x="52" y="189"/>
                    <a:pt x="47" y="187"/>
                  </a:cubicBezTo>
                  <a:cubicBezTo>
                    <a:pt x="40" y="188"/>
                    <a:pt x="45" y="198"/>
                    <a:pt x="47" y="203"/>
                  </a:cubicBezTo>
                  <a:cubicBezTo>
                    <a:pt x="46" y="205"/>
                    <a:pt x="41" y="203"/>
                    <a:pt x="40" y="207"/>
                  </a:cubicBezTo>
                  <a:cubicBezTo>
                    <a:pt x="37" y="204"/>
                    <a:pt x="41" y="194"/>
                    <a:pt x="33" y="195"/>
                  </a:cubicBezTo>
                  <a:cubicBezTo>
                    <a:pt x="28" y="199"/>
                    <a:pt x="37" y="208"/>
                    <a:pt x="30" y="209"/>
                  </a:cubicBezTo>
                  <a:cubicBezTo>
                    <a:pt x="23" y="209"/>
                    <a:pt x="31" y="193"/>
                    <a:pt x="21" y="195"/>
                  </a:cubicBezTo>
                  <a:cubicBezTo>
                    <a:pt x="17" y="199"/>
                    <a:pt x="23" y="206"/>
                    <a:pt x="22" y="212"/>
                  </a:cubicBezTo>
                  <a:cubicBezTo>
                    <a:pt x="17" y="212"/>
                    <a:pt x="11" y="213"/>
                    <a:pt x="8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8" y="152"/>
                    <a:pt x="127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3" y="124"/>
                  </a:moveTo>
                  <a:cubicBezTo>
                    <a:pt x="132" y="125"/>
                    <a:pt x="131" y="141"/>
                    <a:pt x="133" y="145"/>
                  </a:cubicBezTo>
                  <a:cubicBezTo>
                    <a:pt x="123" y="150"/>
                    <a:pt x="119" y="133"/>
                    <a:pt x="123" y="124"/>
                  </a:cubicBezTo>
                  <a:close/>
                  <a:moveTo>
                    <a:pt x="131" y="156"/>
                  </a:moveTo>
                  <a:cubicBezTo>
                    <a:pt x="131" y="153"/>
                    <a:pt x="133" y="154"/>
                    <a:pt x="136" y="154"/>
                  </a:cubicBezTo>
                  <a:cubicBezTo>
                    <a:pt x="135" y="155"/>
                    <a:pt x="134" y="156"/>
                    <a:pt x="131" y="156"/>
                  </a:cubicBezTo>
                  <a:close/>
                  <a:moveTo>
                    <a:pt x="174" y="11"/>
                  </a:moveTo>
                  <a:cubicBezTo>
                    <a:pt x="181" y="7"/>
                    <a:pt x="190" y="6"/>
                    <a:pt x="200" y="5"/>
                  </a:cubicBezTo>
                  <a:cubicBezTo>
                    <a:pt x="240" y="0"/>
                    <a:pt x="260" y="20"/>
                    <a:pt x="278" y="46"/>
                  </a:cubicBezTo>
                  <a:cubicBezTo>
                    <a:pt x="295" y="72"/>
                    <a:pt x="311" y="117"/>
                    <a:pt x="292" y="152"/>
                  </a:cubicBezTo>
                  <a:cubicBezTo>
                    <a:pt x="280" y="174"/>
                    <a:pt x="238" y="199"/>
                    <a:pt x="199" y="189"/>
                  </a:cubicBezTo>
                  <a:cubicBezTo>
                    <a:pt x="190" y="187"/>
                    <a:pt x="179" y="179"/>
                    <a:pt x="169" y="172"/>
                  </a:cubicBezTo>
                  <a:cubicBezTo>
                    <a:pt x="160" y="166"/>
                    <a:pt x="150" y="161"/>
                    <a:pt x="144" y="151"/>
                  </a:cubicBezTo>
                  <a:cubicBezTo>
                    <a:pt x="141" y="147"/>
                    <a:pt x="140" y="138"/>
                    <a:pt x="137" y="129"/>
                  </a:cubicBezTo>
                  <a:cubicBezTo>
                    <a:pt x="133" y="119"/>
                    <a:pt x="127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24"/>
            <p:cNvSpPr>
              <a:spLocks/>
            </p:cNvSpPr>
            <p:nvPr/>
          </p:nvSpPr>
          <p:spPr bwMode="auto">
            <a:xfrm>
              <a:off x="2881694" y="2755889"/>
              <a:ext cx="63264" cy="111929"/>
            </a:xfrm>
            <a:custGeom>
              <a:avLst/>
              <a:gdLst>
                <a:gd name="T0" fmla="*/ 13 w 17"/>
                <a:gd name="T1" fmla="*/ 2 h 30"/>
                <a:gd name="T2" fmla="*/ 9 w 17"/>
                <a:gd name="T3" fmla="*/ 1 h 30"/>
                <a:gd name="T4" fmla="*/ 0 w 17"/>
                <a:gd name="T5" fmla="*/ 30 h 30"/>
                <a:gd name="T6" fmla="*/ 13 w 17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3" y="2"/>
                  </a:moveTo>
                  <a:cubicBezTo>
                    <a:pt x="12" y="2"/>
                    <a:pt x="12" y="0"/>
                    <a:pt x="9" y="1"/>
                  </a:cubicBezTo>
                  <a:cubicBezTo>
                    <a:pt x="11" y="12"/>
                    <a:pt x="2" y="18"/>
                    <a:pt x="0" y="30"/>
                  </a:cubicBezTo>
                  <a:cubicBezTo>
                    <a:pt x="9" y="26"/>
                    <a:pt x="17" y="1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25"/>
            <p:cNvSpPr>
              <a:spLocks/>
            </p:cNvSpPr>
            <p:nvPr/>
          </p:nvSpPr>
          <p:spPr bwMode="auto">
            <a:xfrm>
              <a:off x="5782112" y="2760756"/>
              <a:ext cx="141128" cy="289554"/>
            </a:xfrm>
            <a:custGeom>
              <a:avLst/>
              <a:gdLst>
                <a:gd name="T0" fmla="*/ 13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3 w 38"/>
                <a:gd name="T13" fmla="*/ 14 h 78"/>
                <a:gd name="T14" fmla="*/ 24 w 38"/>
                <a:gd name="T15" fmla="*/ 59 h 78"/>
                <a:gd name="T16" fmla="*/ 13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3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2" y="71"/>
                    <a:pt x="36" y="66"/>
                    <a:pt x="38" y="58"/>
                  </a:cubicBezTo>
                  <a:cubicBezTo>
                    <a:pt x="35" y="55"/>
                    <a:pt x="33" y="59"/>
                    <a:pt x="28" y="58"/>
                  </a:cubicBezTo>
                  <a:cubicBezTo>
                    <a:pt x="31" y="44"/>
                    <a:pt x="7" y="30"/>
                    <a:pt x="19" y="14"/>
                  </a:cubicBezTo>
                  <a:cubicBezTo>
                    <a:pt x="17" y="9"/>
                    <a:pt x="14" y="0"/>
                    <a:pt x="5" y="4"/>
                  </a:cubicBezTo>
                  <a:cubicBezTo>
                    <a:pt x="6" y="9"/>
                    <a:pt x="13" y="9"/>
                    <a:pt x="13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5" y="59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26"/>
            <p:cNvSpPr>
              <a:spLocks/>
            </p:cNvSpPr>
            <p:nvPr/>
          </p:nvSpPr>
          <p:spPr bwMode="auto">
            <a:xfrm>
              <a:off x="5872142" y="6717196"/>
              <a:ext cx="107062" cy="291988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27"/>
            <p:cNvSpPr>
              <a:spLocks/>
            </p:cNvSpPr>
            <p:nvPr/>
          </p:nvSpPr>
          <p:spPr bwMode="auto">
            <a:xfrm>
              <a:off x="5884308" y="6330312"/>
              <a:ext cx="111929" cy="289554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28"/>
            <p:cNvSpPr>
              <a:spLocks/>
            </p:cNvSpPr>
            <p:nvPr/>
          </p:nvSpPr>
          <p:spPr bwMode="auto">
            <a:xfrm>
              <a:off x="3368341" y="5785268"/>
              <a:ext cx="153295" cy="406349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4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7"/>
                    <a:pt x="6" y="12"/>
                    <a:pt x="0" y="21"/>
                  </a:cubicBezTo>
                  <a:cubicBezTo>
                    <a:pt x="3" y="26"/>
                    <a:pt x="8" y="23"/>
                    <a:pt x="14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5" y="96"/>
                    <a:pt x="5" y="109"/>
                    <a:pt x="17" y="109"/>
                  </a:cubicBezTo>
                  <a:cubicBezTo>
                    <a:pt x="19" y="102"/>
                    <a:pt x="10" y="99"/>
                    <a:pt x="12" y="91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29"/>
            <p:cNvSpPr>
              <a:spLocks/>
            </p:cNvSpPr>
            <p:nvPr/>
          </p:nvSpPr>
          <p:spPr bwMode="auto">
            <a:xfrm>
              <a:off x="224599" y="2768056"/>
              <a:ext cx="68131" cy="104628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2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10" y="6"/>
                    <a:pt x="12" y="10"/>
                  </a:cubicBezTo>
                  <a:cubicBezTo>
                    <a:pt x="10" y="16"/>
                    <a:pt x="6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8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330"/>
            <p:cNvSpPr>
              <a:spLocks/>
            </p:cNvSpPr>
            <p:nvPr/>
          </p:nvSpPr>
          <p:spPr bwMode="auto">
            <a:xfrm>
              <a:off x="2908460" y="2785088"/>
              <a:ext cx="92463" cy="94895"/>
            </a:xfrm>
            <a:custGeom>
              <a:avLst/>
              <a:gdLst>
                <a:gd name="T0" fmla="*/ 0 w 25"/>
                <a:gd name="T1" fmla="*/ 25 h 25"/>
                <a:gd name="T2" fmla="*/ 20 w 25"/>
                <a:gd name="T3" fmla="*/ 0 h 25"/>
                <a:gd name="T4" fmla="*/ 16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9" y="25"/>
                    <a:pt x="25" y="14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13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31"/>
            <p:cNvSpPr>
              <a:spLocks noEditPoints="1"/>
            </p:cNvSpPr>
            <p:nvPr/>
          </p:nvSpPr>
          <p:spPr bwMode="auto">
            <a:xfrm>
              <a:off x="5178669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1 w 160"/>
                <a:gd name="T3" fmla="*/ 164 h 171"/>
                <a:gd name="T4" fmla="*/ 159 w 160"/>
                <a:gd name="T5" fmla="*/ 94 h 171"/>
                <a:gd name="T6" fmla="*/ 132 w 160"/>
                <a:gd name="T7" fmla="*/ 28 h 171"/>
                <a:gd name="T8" fmla="*/ 63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60 w 160"/>
                <a:gd name="T19" fmla="*/ 12 h 171"/>
                <a:gd name="T20" fmla="*/ 116 w 160"/>
                <a:gd name="T21" fmla="*/ 25 h 171"/>
                <a:gd name="T22" fmla="*/ 132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8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1" y="164"/>
                  </a:cubicBezTo>
                  <a:cubicBezTo>
                    <a:pt x="135" y="151"/>
                    <a:pt x="157" y="126"/>
                    <a:pt x="159" y="94"/>
                  </a:cubicBezTo>
                  <a:cubicBezTo>
                    <a:pt x="160" y="72"/>
                    <a:pt x="146" y="42"/>
                    <a:pt x="132" y="28"/>
                  </a:cubicBezTo>
                  <a:cubicBezTo>
                    <a:pt x="113" y="9"/>
                    <a:pt x="90" y="0"/>
                    <a:pt x="63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20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3" y="38"/>
                    <a:pt x="35" y="16"/>
                    <a:pt x="60" y="12"/>
                  </a:cubicBezTo>
                  <a:cubicBezTo>
                    <a:pt x="86" y="8"/>
                    <a:pt x="102" y="14"/>
                    <a:pt x="116" y="25"/>
                  </a:cubicBezTo>
                  <a:cubicBezTo>
                    <a:pt x="122" y="29"/>
                    <a:pt x="129" y="33"/>
                    <a:pt x="132" y="37"/>
                  </a:cubicBezTo>
                  <a:cubicBezTo>
                    <a:pt x="157" y="67"/>
                    <a:pt x="158" y="117"/>
                    <a:pt x="130" y="143"/>
                  </a:cubicBezTo>
                  <a:cubicBezTo>
                    <a:pt x="119" y="154"/>
                    <a:pt x="92" y="167"/>
                    <a:pt x="68" y="161"/>
                  </a:cubicBezTo>
                  <a:cubicBezTo>
                    <a:pt x="47" y="156"/>
                    <a:pt x="26" y="138"/>
                    <a:pt x="18" y="117"/>
                  </a:cubicBezTo>
                  <a:cubicBezTo>
                    <a:pt x="11" y="101"/>
                    <a:pt x="7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32"/>
            <p:cNvSpPr>
              <a:spLocks noEditPoints="1"/>
            </p:cNvSpPr>
            <p:nvPr/>
          </p:nvSpPr>
          <p:spPr bwMode="auto">
            <a:xfrm>
              <a:off x="5258967" y="2865386"/>
              <a:ext cx="187360" cy="223858"/>
            </a:xfrm>
            <a:custGeom>
              <a:avLst/>
              <a:gdLst>
                <a:gd name="T0" fmla="*/ 12 w 50"/>
                <a:gd name="T1" fmla="*/ 57 h 60"/>
                <a:gd name="T2" fmla="*/ 50 w 50"/>
                <a:gd name="T3" fmla="*/ 16 h 60"/>
                <a:gd name="T4" fmla="*/ 42 w 50"/>
                <a:gd name="T5" fmla="*/ 0 h 60"/>
                <a:gd name="T6" fmla="*/ 0 w 50"/>
                <a:gd name="T7" fmla="*/ 42 h 60"/>
                <a:gd name="T8" fmla="*/ 0 w 50"/>
                <a:gd name="T9" fmla="*/ 48 h 60"/>
                <a:gd name="T10" fmla="*/ 12 w 50"/>
                <a:gd name="T11" fmla="*/ 57 h 60"/>
                <a:gd name="T12" fmla="*/ 12 w 50"/>
                <a:gd name="T13" fmla="*/ 31 h 60"/>
                <a:gd name="T14" fmla="*/ 36 w 50"/>
                <a:gd name="T15" fmla="*/ 9 h 60"/>
                <a:gd name="T16" fmla="*/ 42 w 50"/>
                <a:gd name="T17" fmla="*/ 13 h 60"/>
                <a:gd name="T18" fmla="*/ 10 w 50"/>
                <a:gd name="T19" fmla="*/ 48 h 60"/>
                <a:gd name="T20" fmla="*/ 12 w 50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12" y="57"/>
                  </a:moveTo>
                  <a:cubicBezTo>
                    <a:pt x="21" y="39"/>
                    <a:pt x="36" y="27"/>
                    <a:pt x="50" y="16"/>
                  </a:cubicBezTo>
                  <a:cubicBezTo>
                    <a:pt x="47" y="11"/>
                    <a:pt x="45" y="5"/>
                    <a:pt x="42" y="0"/>
                  </a:cubicBezTo>
                  <a:cubicBezTo>
                    <a:pt x="20" y="6"/>
                    <a:pt x="8" y="23"/>
                    <a:pt x="0" y="42"/>
                  </a:cubicBezTo>
                  <a:cubicBezTo>
                    <a:pt x="4" y="44"/>
                    <a:pt x="1" y="46"/>
                    <a:pt x="0" y="48"/>
                  </a:cubicBezTo>
                  <a:cubicBezTo>
                    <a:pt x="5" y="50"/>
                    <a:pt x="7" y="60"/>
                    <a:pt x="12" y="57"/>
                  </a:cubicBezTo>
                  <a:close/>
                  <a:moveTo>
                    <a:pt x="12" y="31"/>
                  </a:moveTo>
                  <a:cubicBezTo>
                    <a:pt x="18" y="23"/>
                    <a:pt x="27" y="13"/>
                    <a:pt x="36" y="9"/>
                  </a:cubicBezTo>
                  <a:cubicBezTo>
                    <a:pt x="40" y="8"/>
                    <a:pt x="41" y="11"/>
                    <a:pt x="42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1" y="45"/>
                    <a:pt x="10" y="36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33"/>
            <p:cNvSpPr>
              <a:spLocks noEditPoints="1"/>
            </p:cNvSpPr>
            <p:nvPr/>
          </p:nvSpPr>
          <p:spPr bwMode="auto">
            <a:xfrm>
              <a:off x="3833090" y="2887284"/>
              <a:ext cx="187360" cy="201958"/>
            </a:xfrm>
            <a:custGeom>
              <a:avLst/>
              <a:gdLst>
                <a:gd name="T0" fmla="*/ 50 w 50"/>
                <a:gd name="T1" fmla="*/ 51 h 54"/>
                <a:gd name="T2" fmla="*/ 37 w 50"/>
                <a:gd name="T3" fmla="*/ 36 h 54"/>
                <a:gd name="T4" fmla="*/ 9 w 50"/>
                <a:gd name="T5" fmla="*/ 7 h 54"/>
                <a:gd name="T6" fmla="*/ 7 w 50"/>
                <a:gd name="T7" fmla="*/ 0 h 54"/>
                <a:gd name="T8" fmla="*/ 3 w 50"/>
                <a:gd name="T9" fmla="*/ 0 h 54"/>
                <a:gd name="T10" fmla="*/ 0 w 50"/>
                <a:gd name="T11" fmla="*/ 7 h 54"/>
                <a:gd name="T12" fmla="*/ 8 w 50"/>
                <a:gd name="T13" fmla="*/ 53 h 54"/>
                <a:gd name="T14" fmla="*/ 50 w 50"/>
                <a:gd name="T15" fmla="*/ 51 h 54"/>
                <a:gd name="T16" fmla="*/ 34 w 50"/>
                <a:gd name="T17" fmla="*/ 45 h 54"/>
                <a:gd name="T18" fmla="*/ 15 w 50"/>
                <a:gd name="T19" fmla="*/ 45 h 54"/>
                <a:gd name="T20" fmla="*/ 12 w 50"/>
                <a:gd name="T21" fmla="*/ 19 h 54"/>
                <a:gd name="T22" fmla="*/ 34 w 50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4">
                  <a:moveTo>
                    <a:pt x="50" y="51"/>
                  </a:moveTo>
                  <a:cubicBezTo>
                    <a:pt x="50" y="43"/>
                    <a:pt x="42" y="41"/>
                    <a:pt x="37" y="36"/>
                  </a:cubicBezTo>
                  <a:cubicBezTo>
                    <a:pt x="28" y="27"/>
                    <a:pt x="20" y="14"/>
                    <a:pt x="9" y="7"/>
                  </a:cubicBezTo>
                  <a:cubicBezTo>
                    <a:pt x="11" y="2"/>
                    <a:pt x="8" y="1"/>
                    <a:pt x="7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1" y="5"/>
                    <a:pt x="0" y="7"/>
                  </a:cubicBezTo>
                  <a:cubicBezTo>
                    <a:pt x="7" y="18"/>
                    <a:pt x="5" y="39"/>
                    <a:pt x="8" y="53"/>
                  </a:cubicBezTo>
                  <a:cubicBezTo>
                    <a:pt x="26" y="51"/>
                    <a:pt x="37" y="54"/>
                    <a:pt x="50" y="51"/>
                  </a:cubicBezTo>
                  <a:close/>
                  <a:moveTo>
                    <a:pt x="34" y="45"/>
                  </a:moveTo>
                  <a:cubicBezTo>
                    <a:pt x="25" y="44"/>
                    <a:pt x="24" y="45"/>
                    <a:pt x="15" y="45"/>
                  </a:cubicBezTo>
                  <a:cubicBezTo>
                    <a:pt x="13" y="37"/>
                    <a:pt x="13" y="28"/>
                    <a:pt x="12" y="19"/>
                  </a:cubicBezTo>
                  <a:cubicBezTo>
                    <a:pt x="20" y="27"/>
                    <a:pt x="29" y="3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34"/>
            <p:cNvSpPr>
              <a:spLocks/>
            </p:cNvSpPr>
            <p:nvPr/>
          </p:nvSpPr>
          <p:spPr bwMode="auto">
            <a:xfrm>
              <a:off x="5387927" y="2931082"/>
              <a:ext cx="155727" cy="382017"/>
            </a:xfrm>
            <a:custGeom>
              <a:avLst/>
              <a:gdLst>
                <a:gd name="T0" fmla="*/ 0 w 42"/>
                <a:gd name="T1" fmla="*/ 100 h 102"/>
                <a:gd name="T2" fmla="*/ 5 w 42"/>
                <a:gd name="T3" fmla="*/ 93 h 102"/>
                <a:gd name="T4" fmla="*/ 28 w 42"/>
                <a:gd name="T5" fmla="*/ 33 h 102"/>
                <a:gd name="T6" fmla="*/ 35 w 42"/>
                <a:gd name="T7" fmla="*/ 13 h 102"/>
                <a:gd name="T8" fmla="*/ 40 w 42"/>
                <a:gd name="T9" fmla="*/ 2 h 102"/>
                <a:gd name="T10" fmla="*/ 36 w 42"/>
                <a:gd name="T11" fmla="*/ 1 h 102"/>
                <a:gd name="T12" fmla="*/ 33 w 42"/>
                <a:gd name="T13" fmla="*/ 5 h 102"/>
                <a:gd name="T14" fmla="*/ 16 w 42"/>
                <a:gd name="T15" fmla="*/ 53 h 102"/>
                <a:gd name="T16" fmla="*/ 0 w 42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2">
                  <a:moveTo>
                    <a:pt x="0" y="100"/>
                  </a:moveTo>
                  <a:cubicBezTo>
                    <a:pt x="6" y="102"/>
                    <a:pt x="5" y="94"/>
                    <a:pt x="5" y="93"/>
                  </a:cubicBezTo>
                  <a:cubicBezTo>
                    <a:pt x="12" y="72"/>
                    <a:pt x="20" y="51"/>
                    <a:pt x="28" y="33"/>
                  </a:cubicBezTo>
                  <a:cubicBezTo>
                    <a:pt x="31" y="26"/>
                    <a:pt x="32" y="19"/>
                    <a:pt x="35" y="13"/>
                  </a:cubicBezTo>
                  <a:cubicBezTo>
                    <a:pt x="37" y="10"/>
                    <a:pt x="42" y="7"/>
                    <a:pt x="40" y="2"/>
                  </a:cubicBezTo>
                  <a:cubicBezTo>
                    <a:pt x="39" y="2"/>
                    <a:pt x="39" y="0"/>
                    <a:pt x="36" y="1"/>
                  </a:cubicBezTo>
                  <a:cubicBezTo>
                    <a:pt x="36" y="3"/>
                    <a:pt x="34" y="3"/>
                    <a:pt x="33" y="5"/>
                  </a:cubicBezTo>
                  <a:cubicBezTo>
                    <a:pt x="27" y="20"/>
                    <a:pt x="23" y="37"/>
                    <a:pt x="16" y="53"/>
                  </a:cubicBezTo>
                  <a:cubicBezTo>
                    <a:pt x="10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35"/>
            <p:cNvSpPr>
              <a:spLocks/>
            </p:cNvSpPr>
            <p:nvPr/>
          </p:nvSpPr>
          <p:spPr bwMode="auto">
            <a:xfrm>
              <a:off x="54390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10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30" y="30"/>
                    <a:pt x="42" y="3"/>
                  </a:cubicBezTo>
                  <a:cubicBezTo>
                    <a:pt x="42" y="1"/>
                    <a:pt x="40" y="1"/>
                    <a:pt x="39" y="0"/>
                  </a:cubicBezTo>
                  <a:cubicBezTo>
                    <a:pt x="27" y="21"/>
                    <a:pt x="17" y="53"/>
                    <a:pt x="10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36"/>
            <p:cNvSpPr>
              <a:spLocks/>
            </p:cNvSpPr>
            <p:nvPr/>
          </p:nvSpPr>
          <p:spPr bwMode="auto">
            <a:xfrm>
              <a:off x="859675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5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6" y="39"/>
                    <a:pt x="22" y="35"/>
                    <a:pt x="21" y="27"/>
                  </a:cubicBezTo>
                  <a:cubicBezTo>
                    <a:pt x="22" y="18"/>
                    <a:pt x="37" y="23"/>
                    <a:pt x="41" y="15"/>
                  </a:cubicBezTo>
                  <a:cubicBezTo>
                    <a:pt x="39" y="2"/>
                    <a:pt x="18" y="0"/>
                    <a:pt x="5" y="1"/>
                  </a:cubicBezTo>
                  <a:cubicBezTo>
                    <a:pt x="3" y="14"/>
                    <a:pt x="13" y="26"/>
                    <a:pt x="16" y="38"/>
                  </a:cubicBezTo>
                  <a:cubicBezTo>
                    <a:pt x="0" y="38"/>
                    <a:pt x="2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37"/>
            <p:cNvSpPr>
              <a:spLocks/>
            </p:cNvSpPr>
            <p:nvPr/>
          </p:nvSpPr>
          <p:spPr bwMode="auto">
            <a:xfrm>
              <a:off x="1686975" y="3011380"/>
              <a:ext cx="87597" cy="128961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0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38"/>
            <p:cNvSpPr>
              <a:spLocks/>
            </p:cNvSpPr>
            <p:nvPr/>
          </p:nvSpPr>
          <p:spPr bwMode="auto">
            <a:xfrm>
              <a:off x="1759972" y="2994346"/>
              <a:ext cx="77864" cy="165460"/>
            </a:xfrm>
            <a:custGeom>
              <a:avLst/>
              <a:gdLst>
                <a:gd name="T0" fmla="*/ 1 w 21"/>
                <a:gd name="T1" fmla="*/ 38 h 44"/>
                <a:gd name="T2" fmla="*/ 8 w 21"/>
                <a:gd name="T3" fmla="*/ 44 h 44"/>
                <a:gd name="T4" fmla="*/ 21 w 21"/>
                <a:gd name="T5" fmla="*/ 9 h 44"/>
                <a:gd name="T6" fmla="*/ 1 w 21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1" y="38"/>
                  </a:moveTo>
                  <a:cubicBezTo>
                    <a:pt x="2" y="41"/>
                    <a:pt x="4" y="43"/>
                    <a:pt x="8" y="44"/>
                  </a:cubicBezTo>
                  <a:cubicBezTo>
                    <a:pt x="4" y="26"/>
                    <a:pt x="13" y="17"/>
                    <a:pt x="21" y="9"/>
                  </a:cubicBezTo>
                  <a:cubicBezTo>
                    <a:pt x="10" y="0"/>
                    <a:pt x="0" y="2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39"/>
            <p:cNvSpPr>
              <a:spLocks/>
            </p:cNvSpPr>
            <p:nvPr/>
          </p:nvSpPr>
          <p:spPr bwMode="auto">
            <a:xfrm>
              <a:off x="5594753" y="3077076"/>
              <a:ext cx="87597" cy="214125"/>
            </a:xfrm>
            <a:custGeom>
              <a:avLst/>
              <a:gdLst>
                <a:gd name="T0" fmla="*/ 4 w 23"/>
                <a:gd name="T1" fmla="*/ 57 h 57"/>
                <a:gd name="T2" fmla="*/ 7 w 23"/>
                <a:gd name="T3" fmla="*/ 44 h 57"/>
                <a:gd name="T4" fmla="*/ 23 w 23"/>
                <a:gd name="T5" fmla="*/ 2 h 57"/>
                <a:gd name="T6" fmla="*/ 20 w 23"/>
                <a:gd name="T7" fmla="*/ 0 h 57"/>
                <a:gd name="T8" fmla="*/ 17 w 23"/>
                <a:gd name="T9" fmla="*/ 4 h 57"/>
                <a:gd name="T10" fmla="*/ 3 w 23"/>
                <a:gd name="T11" fmla="*/ 47 h 57"/>
                <a:gd name="T12" fmla="*/ 4 w 23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1" y="30"/>
                    <a:pt x="19" y="15"/>
                    <a:pt x="23" y="2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0" y="2"/>
                    <a:pt x="16" y="1"/>
                    <a:pt x="17" y="4"/>
                  </a:cubicBezTo>
                  <a:cubicBezTo>
                    <a:pt x="12" y="15"/>
                    <a:pt x="5" y="33"/>
                    <a:pt x="3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40"/>
            <p:cNvSpPr>
              <a:spLocks noEditPoints="1"/>
            </p:cNvSpPr>
            <p:nvPr/>
          </p:nvSpPr>
          <p:spPr bwMode="auto">
            <a:xfrm>
              <a:off x="5237067" y="3091676"/>
              <a:ext cx="63264" cy="11922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9 w 17"/>
                <a:gd name="T11" fmla="*/ 23 h 32"/>
                <a:gd name="T12" fmla="*/ 9 w 17"/>
                <a:gd name="T13" fmla="*/ 8 h 32"/>
                <a:gd name="T14" fmla="*/ 9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1" y="5"/>
                    <a:pt x="10" y="0"/>
                    <a:pt x="4" y="0"/>
                  </a:cubicBezTo>
                  <a:cubicBezTo>
                    <a:pt x="3" y="7"/>
                    <a:pt x="1" y="13"/>
                    <a:pt x="0" y="27"/>
                  </a:cubicBezTo>
                  <a:cubicBezTo>
                    <a:pt x="5" y="28"/>
                    <a:pt x="12" y="32"/>
                    <a:pt x="17" y="28"/>
                  </a:cubicBezTo>
                  <a:close/>
                  <a:moveTo>
                    <a:pt x="9" y="23"/>
                  </a:moveTo>
                  <a:cubicBezTo>
                    <a:pt x="1" y="21"/>
                    <a:pt x="10" y="13"/>
                    <a:pt x="9" y="8"/>
                  </a:cubicBezTo>
                  <a:cubicBezTo>
                    <a:pt x="11" y="10"/>
                    <a:pt x="11" y="21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41"/>
            <p:cNvSpPr>
              <a:spLocks noEditPoints="1"/>
            </p:cNvSpPr>
            <p:nvPr/>
          </p:nvSpPr>
          <p:spPr bwMode="auto">
            <a:xfrm>
              <a:off x="224599" y="3106275"/>
              <a:ext cx="620476" cy="1557270"/>
            </a:xfrm>
            <a:custGeom>
              <a:avLst/>
              <a:gdLst>
                <a:gd name="T0" fmla="*/ 42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8 w 166"/>
                <a:gd name="T13" fmla="*/ 65 h 417"/>
                <a:gd name="T14" fmla="*/ 123 w 166"/>
                <a:gd name="T15" fmla="*/ 11 h 417"/>
                <a:gd name="T16" fmla="*/ 80 w 166"/>
                <a:gd name="T17" fmla="*/ 67 h 417"/>
                <a:gd name="T18" fmla="*/ 52 w 166"/>
                <a:gd name="T19" fmla="*/ 139 h 417"/>
                <a:gd name="T20" fmla="*/ 34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6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5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2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3 w 166"/>
                <a:gd name="T59" fmla="*/ 237 h 417"/>
                <a:gd name="T60" fmla="*/ 25 w 166"/>
                <a:gd name="T61" fmla="*/ 209 h 417"/>
                <a:gd name="T62" fmla="*/ 37 w 166"/>
                <a:gd name="T63" fmla="*/ 179 h 417"/>
                <a:gd name="T64" fmla="*/ 55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2 w 166"/>
                <a:gd name="T75" fmla="*/ 227 h 417"/>
                <a:gd name="T76" fmla="*/ 79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9 w 166"/>
                <a:gd name="T85" fmla="*/ 196 h 417"/>
                <a:gd name="T86" fmla="*/ 54 w 166"/>
                <a:gd name="T87" fmla="*/ 167 h 417"/>
                <a:gd name="T88" fmla="*/ 96 w 166"/>
                <a:gd name="T89" fmla="*/ 52 h 417"/>
                <a:gd name="T90" fmla="*/ 125 w 166"/>
                <a:gd name="T91" fmla="*/ 20 h 417"/>
                <a:gd name="T92" fmla="*/ 122 w 166"/>
                <a:gd name="T93" fmla="*/ 149 h 417"/>
                <a:gd name="T94" fmla="*/ 54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4 w 166"/>
                <a:gd name="T107" fmla="*/ 306 h 417"/>
                <a:gd name="T108" fmla="*/ 50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2" y="227"/>
                  </a:moveTo>
                  <a:cubicBezTo>
                    <a:pt x="43" y="266"/>
                    <a:pt x="53" y="345"/>
                    <a:pt x="44" y="397"/>
                  </a:cubicBezTo>
                  <a:cubicBezTo>
                    <a:pt x="43" y="404"/>
                    <a:pt x="37" y="412"/>
                    <a:pt x="44" y="417"/>
                  </a:cubicBezTo>
                  <a:cubicBezTo>
                    <a:pt x="70" y="397"/>
                    <a:pt x="89" y="374"/>
                    <a:pt x="98" y="334"/>
                  </a:cubicBezTo>
                  <a:cubicBezTo>
                    <a:pt x="109" y="289"/>
                    <a:pt x="116" y="238"/>
                    <a:pt x="102" y="199"/>
                  </a:cubicBezTo>
                  <a:cubicBezTo>
                    <a:pt x="90" y="197"/>
                    <a:pt x="79" y="187"/>
                    <a:pt x="77" y="179"/>
                  </a:cubicBezTo>
                  <a:cubicBezTo>
                    <a:pt x="121" y="174"/>
                    <a:pt x="164" y="119"/>
                    <a:pt x="158" y="65"/>
                  </a:cubicBezTo>
                  <a:cubicBezTo>
                    <a:pt x="155" y="40"/>
                    <a:pt x="139" y="24"/>
                    <a:pt x="123" y="11"/>
                  </a:cubicBezTo>
                  <a:cubicBezTo>
                    <a:pt x="104" y="24"/>
                    <a:pt x="91" y="44"/>
                    <a:pt x="80" y="67"/>
                  </a:cubicBezTo>
                  <a:cubicBezTo>
                    <a:pt x="69" y="90"/>
                    <a:pt x="63" y="115"/>
                    <a:pt x="52" y="139"/>
                  </a:cubicBezTo>
                  <a:cubicBezTo>
                    <a:pt x="54" y="106"/>
                    <a:pt x="45" y="61"/>
                    <a:pt x="34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10" y="6"/>
                    <a:pt x="5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2" y="15"/>
                    <a:pt x="16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36" y="51"/>
                    <a:pt x="53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53"/>
                    <a:pt x="25" y="162"/>
                    <a:pt x="39" y="169"/>
                  </a:cubicBezTo>
                  <a:cubicBezTo>
                    <a:pt x="35" y="174"/>
                    <a:pt x="31" y="177"/>
                    <a:pt x="25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7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8" y="186"/>
                    <a:pt x="12" y="181"/>
                  </a:cubicBezTo>
                  <a:cubicBezTo>
                    <a:pt x="16" y="184"/>
                    <a:pt x="23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9" y="249"/>
                    <a:pt x="13" y="237"/>
                  </a:cubicBezTo>
                  <a:cubicBezTo>
                    <a:pt x="17" y="227"/>
                    <a:pt x="20" y="218"/>
                    <a:pt x="25" y="209"/>
                  </a:cubicBezTo>
                  <a:cubicBezTo>
                    <a:pt x="30" y="199"/>
                    <a:pt x="35" y="189"/>
                    <a:pt x="37" y="179"/>
                  </a:cubicBezTo>
                  <a:cubicBezTo>
                    <a:pt x="43" y="177"/>
                    <a:pt x="47" y="169"/>
                    <a:pt x="55" y="174"/>
                  </a:cubicBezTo>
                  <a:cubicBezTo>
                    <a:pt x="50" y="192"/>
                    <a:pt x="43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7" y="310"/>
                    <a:pt x="10" y="302"/>
                  </a:cubicBezTo>
                  <a:cubicBezTo>
                    <a:pt x="21" y="277"/>
                    <a:pt x="30" y="250"/>
                    <a:pt x="42" y="227"/>
                  </a:cubicBezTo>
                  <a:close/>
                  <a:moveTo>
                    <a:pt x="79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6" y="261"/>
                    <a:pt x="94" y="356"/>
                    <a:pt x="65" y="392"/>
                  </a:cubicBezTo>
                  <a:cubicBezTo>
                    <a:pt x="71" y="336"/>
                    <a:pt x="75" y="237"/>
                    <a:pt x="65" y="178"/>
                  </a:cubicBezTo>
                  <a:cubicBezTo>
                    <a:pt x="73" y="180"/>
                    <a:pt x="73" y="190"/>
                    <a:pt x="79" y="196"/>
                  </a:cubicBezTo>
                  <a:close/>
                  <a:moveTo>
                    <a:pt x="54" y="167"/>
                  </a:moveTo>
                  <a:cubicBezTo>
                    <a:pt x="62" y="126"/>
                    <a:pt x="76" y="84"/>
                    <a:pt x="96" y="52"/>
                  </a:cubicBezTo>
                  <a:cubicBezTo>
                    <a:pt x="104" y="39"/>
                    <a:pt x="110" y="26"/>
                    <a:pt x="125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80" y="180"/>
                    <a:pt x="54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7" y="243"/>
                    <a:pt x="67" y="322"/>
                    <a:pt x="60" y="379"/>
                  </a:cubicBezTo>
                  <a:cubicBezTo>
                    <a:pt x="59" y="389"/>
                    <a:pt x="60" y="399"/>
                    <a:pt x="51" y="404"/>
                  </a:cubicBezTo>
                  <a:cubicBezTo>
                    <a:pt x="50" y="373"/>
                    <a:pt x="55" y="340"/>
                    <a:pt x="54" y="306"/>
                  </a:cubicBezTo>
                  <a:cubicBezTo>
                    <a:pt x="53" y="291"/>
                    <a:pt x="51" y="276"/>
                    <a:pt x="50" y="261"/>
                  </a:cubicBezTo>
                  <a:cubicBezTo>
                    <a:pt x="48" y="245"/>
                    <a:pt x="46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42"/>
            <p:cNvSpPr>
              <a:spLocks/>
            </p:cNvSpPr>
            <p:nvPr/>
          </p:nvSpPr>
          <p:spPr bwMode="auto">
            <a:xfrm>
              <a:off x="5650717" y="3140340"/>
              <a:ext cx="68131" cy="124094"/>
            </a:xfrm>
            <a:custGeom>
              <a:avLst/>
              <a:gdLst>
                <a:gd name="T0" fmla="*/ 6 w 18"/>
                <a:gd name="T1" fmla="*/ 33 h 33"/>
                <a:gd name="T2" fmla="*/ 18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9" y="22"/>
                    <a:pt x="18" y="1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43"/>
            <p:cNvSpPr>
              <a:spLocks/>
            </p:cNvSpPr>
            <p:nvPr/>
          </p:nvSpPr>
          <p:spPr bwMode="auto">
            <a:xfrm>
              <a:off x="1886501" y="3159806"/>
              <a:ext cx="65698" cy="114361"/>
            </a:xfrm>
            <a:custGeom>
              <a:avLst/>
              <a:gdLst>
                <a:gd name="T0" fmla="*/ 18 w 18"/>
                <a:gd name="T1" fmla="*/ 24 h 31"/>
                <a:gd name="T2" fmla="*/ 10 w 18"/>
                <a:gd name="T3" fmla="*/ 3 h 31"/>
                <a:gd name="T4" fmla="*/ 5 w 18"/>
                <a:gd name="T5" fmla="*/ 0 h 31"/>
                <a:gd name="T6" fmla="*/ 18 w 18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18" y="24"/>
                  </a:moveTo>
                  <a:cubicBezTo>
                    <a:pt x="14" y="21"/>
                    <a:pt x="8" y="14"/>
                    <a:pt x="10" y="3"/>
                  </a:cubicBezTo>
                  <a:cubicBezTo>
                    <a:pt x="8" y="2"/>
                    <a:pt x="6" y="1"/>
                    <a:pt x="5" y="0"/>
                  </a:cubicBezTo>
                  <a:cubicBezTo>
                    <a:pt x="0" y="11"/>
                    <a:pt x="9" y="31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44"/>
            <p:cNvSpPr>
              <a:spLocks noEditPoints="1"/>
            </p:cNvSpPr>
            <p:nvPr/>
          </p:nvSpPr>
          <p:spPr bwMode="auto">
            <a:xfrm>
              <a:off x="2871961" y="3189005"/>
              <a:ext cx="931930" cy="389318"/>
            </a:xfrm>
            <a:custGeom>
              <a:avLst/>
              <a:gdLst>
                <a:gd name="T0" fmla="*/ 40 w 250"/>
                <a:gd name="T1" fmla="*/ 45 h 104"/>
                <a:gd name="T2" fmla="*/ 40 w 250"/>
                <a:gd name="T3" fmla="*/ 62 h 104"/>
                <a:gd name="T4" fmla="*/ 21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3 w 250"/>
                <a:gd name="T13" fmla="*/ 93 h 104"/>
                <a:gd name="T14" fmla="*/ 200 w 250"/>
                <a:gd name="T15" fmla="*/ 78 h 104"/>
                <a:gd name="T16" fmla="*/ 247 w 250"/>
                <a:gd name="T17" fmla="*/ 44 h 104"/>
                <a:gd name="T18" fmla="*/ 190 w 250"/>
                <a:gd name="T19" fmla="*/ 1 h 104"/>
                <a:gd name="T20" fmla="*/ 40 w 250"/>
                <a:gd name="T21" fmla="*/ 45 h 104"/>
                <a:gd name="T22" fmla="*/ 45 w 250"/>
                <a:gd name="T23" fmla="*/ 49 h 104"/>
                <a:gd name="T24" fmla="*/ 118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6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3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40" y="45"/>
                  </a:moveTo>
                  <a:cubicBezTo>
                    <a:pt x="37" y="53"/>
                    <a:pt x="40" y="53"/>
                    <a:pt x="40" y="62"/>
                  </a:cubicBezTo>
                  <a:cubicBezTo>
                    <a:pt x="34" y="69"/>
                    <a:pt x="28" y="75"/>
                    <a:pt x="21" y="80"/>
                  </a:cubicBezTo>
                  <a:cubicBezTo>
                    <a:pt x="13" y="85"/>
                    <a:pt x="3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8" y="95"/>
                    <a:pt x="60" y="84"/>
                    <a:pt x="72" y="80"/>
                  </a:cubicBezTo>
                  <a:cubicBezTo>
                    <a:pt x="77" y="84"/>
                    <a:pt x="86" y="92"/>
                    <a:pt x="93" y="93"/>
                  </a:cubicBezTo>
                  <a:cubicBezTo>
                    <a:pt x="128" y="98"/>
                    <a:pt x="175" y="86"/>
                    <a:pt x="200" y="78"/>
                  </a:cubicBezTo>
                  <a:cubicBezTo>
                    <a:pt x="225" y="70"/>
                    <a:pt x="245" y="65"/>
                    <a:pt x="247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7" y="3"/>
                    <a:pt x="69" y="14"/>
                    <a:pt x="40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8" y="24"/>
                    <a:pt x="118" y="18"/>
                  </a:cubicBezTo>
                  <a:cubicBezTo>
                    <a:pt x="144" y="12"/>
                    <a:pt x="175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2" y="30"/>
                    <a:pt x="241" y="47"/>
                    <a:pt x="236" y="55"/>
                  </a:cubicBezTo>
                  <a:cubicBezTo>
                    <a:pt x="230" y="63"/>
                    <a:pt x="208" y="70"/>
                    <a:pt x="194" y="74"/>
                  </a:cubicBezTo>
                  <a:cubicBezTo>
                    <a:pt x="180" y="78"/>
                    <a:pt x="160" y="83"/>
                    <a:pt x="146" y="85"/>
                  </a:cubicBezTo>
                  <a:cubicBezTo>
                    <a:pt x="131" y="87"/>
                    <a:pt x="105" y="89"/>
                    <a:pt x="93" y="86"/>
                  </a:cubicBezTo>
                  <a:cubicBezTo>
                    <a:pt x="85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6" y="77"/>
                    <a:pt x="45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45"/>
            <p:cNvSpPr>
              <a:spLocks/>
            </p:cNvSpPr>
            <p:nvPr/>
          </p:nvSpPr>
          <p:spPr bwMode="auto">
            <a:xfrm>
              <a:off x="3584900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8 w 31"/>
                <a:gd name="T11" fmla="*/ 16 h 34"/>
                <a:gd name="T12" fmla="*/ 5 w 31"/>
                <a:gd name="T13" fmla="*/ 0 h 34"/>
                <a:gd name="T14" fmla="*/ 1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5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9" y="23"/>
                    <a:pt x="17" y="16"/>
                  </a:cubicBezTo>
                  <a:cubicBezTo>
                    <a:pt x="19" y="10"/>
                    <a:pt x="26" y="11"/>
                    <a:pt x="25" y="3"/>
                  </a:cubicBezTo>
                  <a:cubicBezTo>
                    <a:pt x="17" y="5"/>
                    <a:pt x="13" y="11"/>
                    <a:pt x="8" y="16"/>
                  </a:cubicBezTo>
                  <a:cubicBezTo>
                    <a:pt x="7" y="8"/>
                    <a:pt x="6" y="5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46"/>
            <p:cNvSpPr>
              <a:spLocks noEditPoints="1"/>
            </p:cNvSpPr>
            <p:nvPr/>
          </p:nvSpPr>
          <p:spPr bwMode="auto">
            <a:xfrm>
              <a:off x="3794158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49 w 83"/>
                <a:gd name="T5" fmla="*/ 100 h 103"/>
                <a:gd name="T6" fmla="*/ 80 w 83"/>
                <a:gd name="T7" fmla="*/ 28 h 103"/>
                <a:gd name="T8" fmla="*/ 56 w 83"/>
                <a:gd name="T9" fmla="*/ 0 h 103"/>
                <a:gd name="T10" fmla="*/ 41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6 w 83"/>
                <a:gd name="T17" fmla="*/ 9 h 103"/>
                <a:gd name="T18" fmla="*/ 74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19 w 83"/>
                <a:gd name="T25" fmla="*/ 95 h 103"/>
                <a:gd name="T26" fmla="*/ 5 w 83"/>
                <a:gd name="T27" fmla="*/ 91 h 103"/>
                <a:gd name="T28" fmla="*/ 56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3" y="98"/>
                    <a:pt x="27" y="75"/>
                    <a:pt x="40" y="72"/>
                  </a:cubicBezTo>
                  <a:cubicBezTo>
                    <a:pt x="41" y="77"/>
                    <a:pt x="41" y="94"/>
                    <a:pt x="49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6" y="0"/>
                  </a:cubicBezTo>
                  <a:cubicBezTo>
                    <a:pt x="53" y="0"/>
                    <a:pt x="45" y="2"/>
                    <a:pt x="41" y="4"/>
                  </a:cubicBezTo>
                  <a:cubicBezTo>
                    <a:pt x="16" y="18"/>
                    <a:pt x="1" y="59"/>
                    <a:pt x="0" y="95"/>
                  </a:cubicBezTo>
                  <a:cubicBezTo>
                    <a:pt x="4" y="100"/>
                    <a:pt x="11" y="103"/>
                    <a:pt x="22" y="102"/>
                  </a:cubicBezTo>
                  <a:close/>
                  <a:moveTo>
                    <a:pt x="56" y="9"/>
                  </a:moveTo>
                  <a:cubicBezTo>
                    <a:pt x="72" y="11"/>
                    <a:pt x="75" y="33"/>
                    <a:pt x="74" y="49"/>
                  </a:cubicBezTo>
                  <a:cubicBezTo>
                    <a:pt x="73" y="67"/>
                    <a:pt x="68" y="93"/>
                    <a:pt x="51" y="93"/>
                  </a:cubicBezTo>
                  <a:cubicBezTo>
                    <a:pt x="46" y="86"/>
                    <a:pt x="51" y="71"/>
                    <a:pt x="43" y="65"/>
                  </a:cubicBezTo>
                  <a:cubicBezTo>
                    <a:pt x="22" y="62"/>
                    <a:pt x="27" y="86"/>
                    <a:pt x="19" y="95"/>
                  </a:cubicBezTo>
                  <a:cubicBezTo>
                    <a:pt x="13" y="96"/>
                    <a:pt x="9" y="93"/>
                    <a:pt x="5" y="91"/>
                  </a:cubicBezTo>
                  <a:cubicBezTo>
                    <a:pt x="10" y="52"/>
                    <a:pt x="23" y="14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47"/>
            <p:cNvSpPr>
              <a:spLocks noEditPoints="1"/>
            </p:cNvSpPr>
            <p:nvPr/>
          </p:nvSpPr>
          <p:spPr bwMode="auto">
            <a:xfrm>
              <a:off x="3453505" y="3279036"/>
              <a:ext cx="111929" cy="141128"/>
            </a:xfrm>
            <a:custGeom>
              <a:avLst/>
              <a:gdLst>
                <a:gd name="T0" fmla="*/ 27 w 30"/>
                <a:gd name="T1" fmla="*/ 15 h 38"/>
                <a:gd name="T2" fmla="*/ 0 w 30"/>
                <a:gd name="T3" fmla="*/ 16 h 38"/>
                <a:gd name="T4" fmla="*/ 27 w 30"/>
                <a:gd name="T5" fmla="*/ 15 h 38"/>
                <a:gd name="T6" fmla="*/ 22 w 30"/>
                <a:gd name="T7" fmla="*/ 15 h 38"/>
                <a:gd name="T8" fmla="*/ 7 w 30"/>
                <a:gd name="T9" fmla="*/ 19 h 38"/>
                <a:gd name="T10" fmla="*/ 22 w 30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3" y="38"/>
                    <a:pt x="30" y="32"/>
                    <a:pt x="27" y="15"/>
                  </a:cubicBezTo>
                  <a:close/>
                  <a:moveTo>
                    <a:pt x="22" y="15"/>
                  </a:moveTo>
                  <a:cubicBezTo>
                    <a:pt x="23" y="25"/>
                    <a:pt x="10" y="27"/>
                    <a:pt x="7" y="19"/>
                  </a:cubicBezTo>
                  <a:cubicBezTo>
                    <a:pt x="7" y="12"/>
                    <a:pt x="18" y="10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48"/>
            <p:cNvSpPr>
              <a:spLocks noEditPoints="1"/>
            </p:cNvSpPr>
            <p:nvPr/>
          </p:nvSpPr>
          <p:spPr bwMode="auto">
            <a:xfrm>
              <a:off x="3215048" y="3300934"/>
              <a:ext cx="119229" cy="150861"/>
            </a:xfrm>
            <a:custGeom>
              <a:avLst/>
              <a:gdLst>
                <a:gd name="T0" fmla="*/ 31 w 32"/>
                <a:gd name="T1" fmla="*/ 32 h 40"/>
                <a:gd name="T2" fmla="*/ 30 w 32"/>
                <a:gd name="T3" fmla="*/ 21 h 40"/>
                <a:gd name="T4" fmla="*/ 21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1 w 32"/>
                <a:gd name="T13" fmla="*/ 32 h 40"/>
                <a:gd name="T14" fmla="*/ 26 w 32"/>
                <a:gd name="T15" fmla="*/ 27 h 40"/>
                <a:gd name="T16" fmla="*/ 9 w 32"/>
                <a:gd name="T17" fmla="*/ 28 h 40"/>
                <a:gd name="T18" fmla="*/ 26 w 32"/>
                <a:gd name="T19" fmla="*/ 27 h 40"/>
                <a:gd name="T20" fmla="*/ 6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6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1" y="32"/>
                  </a:moveTo>
                  <a:cubicBezTo>
                    <a:pt x="32" y="28"/>
                    <a:pt x="30" y="25"/>
                    <a:pt x="30" y="21"/>
                  </a:cubicBezTo>
                  <a:cubicBezTo>
                    <a:pt x="27" y="20"/>
                    <a:pt x="23" y="21"/>
                    <a:pt x="21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8" y="0"/>
                    <a:pt x="0" y="4"/>
                  </a:cubicBezTo>
                  <a:cubicBezTo>
                    <a:pt x="0" y="17"/>
                    <a:pt x="1" y="28"/>
                    <a:pt x="8" y="38"/>
                  </a:cubicBezTo>
                  <a:cubicBezTo>
                    <a:pt x="15" y="40"/>
                    <a:pt x="26" y="37"/>
                    <a:pt x="31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9" y="28"/>
                  </a:cubicBezTo>
                  <a:cubicBezTo>
                    <a:pt x="14" y="26"/>
                    <a:pt x="20" y="26"/>
                    <a:pt x="26" y="27"/>
                  </a:cubicBezTo>
                  <a:close/>
                  <a:moveTo>
                    <a:pt x="6" y="10"/>
                  </a:moveTo>
                  <a:cubicBezTo>
                    <a:pt x="9" y="8"/>
                    <a:pt x="14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6" y="14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49"/>
            <p:cNvSpPr>
              <a:spLocks noEditPoints="1"/>
            </p:cNvSpPr>
            <p:nvPr/>
          </p:nvSpPr>
          <p:spPr bwMode="auto">
            <a:xfrm>
              <a:off x="210000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7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7 w 43"/>
                <a:gd name="T17" fmla="*/ 9 h 90"/>
                <a:gd name="T18" fmla="*/ 38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40" y="59"/>
                    <a:pt x="32" y="22"/>
                    <a:pt x="17" y="0"/>
                  </a:cubicBezTo>
                  <a:cubicBezTo>
                    <a:pt x="11" y="0"/>
                    <a:pt x="7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26" y="30"/>
                    <a:pt x="31" y="55"/>
                    <a:pt x="38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50"/>
            <p:cNvSpPr>
              <a:spLocks noEditPoints="1"/>
            </p:cNvSpPr>
            <p:nvPr/>
          </p:nvSpPr>
          <p:spPr bwMode="auto">
            <a:xfrm>
              <a:off x="3341576" y="3283902"/>
              <a:ext cx="141128" cy="128961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2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20" y="16"/>
                    <a:pt x="22" y="19"/>
                  </a:cubicBezTo>
                  <a:cubicBezTo>
                    <a:pt x="23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51"/>
            <p:cNvSpPr>
              <a:spLocks noEditPoints="1"/>
            </p:cNvSpPr>
            <p:nvPr/>
          </p:nvSpPr>
          <p:spPr bwMode="auto">
            <a:xfrm>
              <a:off x="3927985" y="3322834"/>
              <a:ext cx="128962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0" y="6"/>
                    <a:pt x="0" y="29"/>
                  </a:cubicBezTo>
                  <a:cubicBezTo>
                    <a:pt x="5" y="37"/>
                    <a:pt x="21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7" y="31"/>
                    <a:pt x="12" y="27"/>
                    <a:pt x="7" y="28"/>
                  </a:cubicBezTo>
                  <a:cubicBezTo>
                    <a:pt x="7" y="17"/>
                    <a:pt x="23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52"/>
            <p:cNvSpPr>
              <a:spLocks noEditPoints="1"/>
            </p:cNvSpPr>
            <p:nvPr/>
          </p:nvSpPr>
          <p:spPr bwMode="auto">
            <a:xfrm>
              <a:off x="1879200" y="3444496"/>
              <a:ext cx="323621" cy="574243"/>
            </a:xfrm>
            <a:custGeom>
              <a:avLst/>
              <a:gdLst>
                <a:gd name="T0" fmla="*/ 87 w 87"/>
                <a:gd name="T1" fmla="*/ 149 h 154"/>
                <a:gd name="T2" fmla="*/ 48 w 87"/>
                <a:gd name="T3" fmla="*/ 0 h 154"/>
                <a:gd name="T4" fmla="*/ 21 w 87"/>
                <a:gd name="T5" fmla="*/ 7 h 154"/>
                <a:gd name="T6" fmla="*/ 2 w 87"/>
                <a:gd name="T7" fmla="*/ 134 h 154"/>
                <a:gd name="T8" fmla="*/ 2 w 87"/>
                <a:gd name="T9" fmla="*/ 148 h 154"/>
                <a:gd name="T10" fmla="*/ 23 w 87"/>
                <a:gd name="T11" fmla="*/ 147 h 154"/>
                <a:gd name="T12" fmla="*/ 35 w 87"/>
                <a:gd name="T13" fmla="*/ 147 h 154"/>
                <a:gd name="T14" fmla="*/ 36 w 87"/>
                <a:gd name="T15" fmla="*/ 114 h 154"/>
                <a:gd name="T16" fmla="*/ 39 w 87"/>
                <a:gd name="T17" fmla="*/ 92 h 154"/>
                <a:gd name="T18" fmla="*/ 52 w 87"/>
                <a:gd name="T19" fmla="*/ 149 h 154"/>
                <a:gd name="T20" fmla="*/ 75 w 87"/>
                <a:gd name="T21" fmla="*/ 149 h 154"/>
                <a:gd name="T22" fmla="*/ 87 w 87"/>
                <a:gd name="T23" fmla="*/ 149 h 154"/>
                <a:gd name="T24" fmla="*/ 58 w 87"/>
                <a:gd name="T25" fmla="*/ 143 h 154"/>
                <a:gd name="T26" fmla="*/ 45 w 87"/>
                <a:gd name="T27" fmla="*/ 84 h 154"/>
                <a:gd name="T28" fmla="*/ 29 w 87"/>
                <a:gd name="T29" fmla="*/ 86 h 154"/>
                <a:gd name="T30" fmla="*/ 28 w 87"/>
                <a:gd name="T31" fmla="*/ 140 h 154"/>
                <a:gd name="T32" fmla="*/ 9 w 87"/>
                <a:gd name="T33" fmla="*/ 141 h 154"/>
                <a:gd name="T34" fmla="*/ 25 w 87"/>
                <a:gd name="T35" fmla="*/ 13 h 154"/>
                <a:gd name="T36" fmla="*/ 43 w 87"/>
                <a:gd name="T37" fmla="*/ 9 h 154"/>
                <a:gd name="T38" fmla="*/ 50 w 87"/>
                <a:gd name="T39" fmla="*/ 24 h 154"/>
                <a:gd name="T40" fmla="*/ 79 w 87"/>
                <a:gd name="T41" fmla="*/ 143 h 154"/>
                <a:gd name="T42" fmla="*/ 58 w 87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54">
                  <a:moveTo>
                    <a:pt x="87" y="149"/>
                  </a:moveTo>
                  <a:cubicBezTo>
                    <a:pt x="78" y="102"/>
                    <a:pt x="62" y="42"/>
                    <a:pt x="48" y="0"/>
                  </a:cubicBezTo>
                  <a:cubicBezTo>
                    <a:pt x="41" y="0"/>
                    <a:pt x="27" y="5"/>
                    <a:pt x="21" y="7"/>
                  </a:cubicBezTo>
                  <a:cubicBezTo>
                    <a:pt x="10" y="46"/>
                    <a:pt x="8" y="93"/>
                    <a:pt x="2" y="134"/>
                  </a:cubicBezTo>
                  <a:cubicBezTo>
                    <a:pt x="1" y="141"/>
                    <a:pt x="0" y="149"/>
                    <a:pt x="2" y="148"/>
                  </a:cubicBezTo>
                  <a:cubicBezTo>
                    <a:pt x="7" y="153"/>
                    <a:pt x="15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5" y="127"/>
                    <a:pt x="36" y="114"/>
                  </a:cubicBezTo>
                  <a:cubicBezTo>
                    <a:pt x="36" y="105"/>
                    <a:pt x="34" y="95"/>
                    <a:pt x="39" y="92"/>
                  </a:cubicBezTo>
                  <a:cubicBezTo>
                    <a:pt x="45" y="109"/>
                    <a:pt x="45" y="132"/>
                    <a:pt x="52" y="149"/>
                  </a:cubicBezTo>
                  <a:cubicBezTo>
                    <a:pt x="58" y="151"/>
                    <a:pt x="64" y="148"/>
                    <a:pt x="75" y="149"/>
                  </a:cubicBezTo>
                  <a:cubicBezTo>
                    <a:pt x="82" y="148"/>
                    <a:pt x="83" y="154"/>
                    <a:pt x="87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8" y="106"/>
                    <a:pt x="45" y="84"/>
                  </a:cubicBezTo>
                  <a:cubicBezTo>
                    <a:pt x="40" y="81"/>
                    <a:pt x="34" y="87"/>
                    <a:pt x="29" y="86"/>
                  </a:cubicBezTo>
                  <a:cubicBezTo>
                    <a:pt x="30" y="102"/>
                    <a:pt x="29" y="120"/>
                    <a:pt x="28" y="140"/>
                  </a:cubicBezTo>
                  <a:cubicBezTo>
                    <a:pt x="24" y="143"/>
                    <a:pt x="15" y="141"/>
                    <a:pt x="9" y="141"/>
                  </a:cubicBezTo>
                  <a:cubicBezTo>
                    <a:pt x="12" y="96"/>
                    <a:pt x="15" y="53"/>
                    <a:pt x="25" y="13"/>
                  </a:cubicBezTo>
                  <a:cubicBezTo>
                    <a:pt x="32" y="12"/>
                    <a:pt x="36" y="9"/>
                    <a:pt x="43" y="9"/>
                  </a:cubicBezTo>
                  <a:cubicBezTo>
                    <a:pt x="47" y="12"/>
                    <a:pt x="48" y="19"/>
                    <a:pt x="50" y="24"/>
                  </a:cubicBezTo>
                  <a:cubicBezTo>
                    <a:pt x="61" y="60"/>
                    <a:pt x="72" y="100"/>
                    <a:pt x="79" y="143"/>
                  </a:cubicBezTo>
                  <a:cubicBezTo>
                    <a:pt x="76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53"/>
            <p:cNvSpPr>
              <a:spLocks noEditPoints="1"/>
            </p:cNvSpPr>
            <p:nvPr/>
          </p:nvSpPr>
          <p:spPr bwMode="auto">
            <a:xfrm>
              <a:off x="2217421" y="3425030"/>
              <a:ext cx="311454" cy="596142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6 w 83"/>
                <a:gd name="T5" fmla="*/ 158 h 160"/>
                <a:gd name="T6" fmla="*/ 14 w 83"/>
                <a:gd name="T7" fmla="*/ 153 h 160"/>
                <a:gd name="T8" fmla="*/ 81 w 83"/>
                <a:gd name="T9" fmla="*/ 106 h 160"/>
                <a:gd name="T10" fmla="*/ 56 w 83"/>
                <a:gd name="T11" fmla="*/ 83 h 160"/>
                <a:gd name="T12" fmla="*/ 69 w 83"/>
                <a:gd name="T13" fmla="*/ 24 h 160"/>
                <a:gd name="T14" fmla="*/ 41 w 83"/>
                <a:gd name="T15" fmla="*/ 82 h 160"/>
                <a:gd name="T16" fmla="*/ 72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5 w 83"/>
                <a:gd name="T25" fmla="*/ 13 h 160"/>
                <a:gd name="T26" fmla="*/ 67 w 83"/>
                <a:gd name="T27" fmla="*/ 34 h 160"/>
                <a:gd name="T28" fmla="*/ 60 w 83"/>
                <a:gd name="T29" fmla="*/ 70 h 160"/>
                <a:gd name="T30" fmla="*/ 41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9" y="0"/>
                    <a:pt x="15" y="1"/>
                    <a:pt x="0" y="20"/>
                  </a:cubicBezTo>
                  <a:cubicBezTo>
                    <a:pt x="0" y="64"/>
                    <a:pt x="1" y="115"/>
                    <a:pt x="6" y="158"/>
                  </a:cubicBezTo>
                  <a:cubicBezTo>
                    <a:pt x="11" y="160"/>
                    <a:pt x="9" y="153"/>
                    <a:pt x="14" y="153"/>
                  </a:cubicBezTo>
                  <a:cubicBezTo>
                    <a:pt x="38" y="152"/>
                    <a:pt x="83" y="138"/>
                    <a:pt x="81" y="106"/>
                  </a:cubicBezTo>
                  <a:cubicBezTo>
                    <a:pt x="81" y="93"/>
                    <a:pt x="70" y="83"/>
                    <a:pt x="56" y="83"/>
                  </a:cubicBezTo>
                  <a:cubicBezTo>
                    <a:pt x="68" y="76"/>
                    <a:pt x="76" y="39"/>
                    <a:pt x="69" y="24"/>
                  </a:cubicBezTo>
                  <a:close/>
                  <a:moveTo>
                    <a:pt x="41" y="82"/>
                  </a:moveTo>
                  <a:cubicBezTo>
                    <a:pt x="47" y="91"/>
                    <a:pt x="65" y="88"/>
                    <a:pt x="72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6" y="91"/>
                    <a:pt x="5" y="53"/>
                    <a:pt x="7" y="20"/>
                  </a:cubicBezTo>
                  <a:cubicBezTo>
                    <a:pt x="13" y="21"/>
                    <a:pt x="17" y="14"/>
                    <a:pt x="25" y="13"/>
                  </a:cubicBezTo>
                  <a:cubicBezTo>
                    <a:pt x="42" y="10"/>
                    <a:pt x="64" y="19"/>
                    <a:pt x="67" y="34"/>
                  </a:cubicBezTo>
                  <a:cubicBezTo>
                    <a:pt x="68" y="41"/>
                    <a:pt x="64" y="63"/>
                    <a:pt x="60" y="70"/>
                  </a:cubicBezTo>
                  <a:cubicBezTo>
                    <a:pt x="56" y="77"/>
                    <a:pt x="48" y="77"/>
                    <a:pt x="4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54"/>
            <p:cNvSpPr>
              <a:spLocks noEditPoints="1"/>
            </p:cNvSpPr>
            <p:nvPr/>
          </p:nvSpPr>
          <p:spPr bwMode="auto">
            <a:xfrm>
              <a:off x="5424427" y="3483427"/>
              <a:ext cx="459882" cy="537744"/>
            </a:xfrm>
            <a:custGeom>
              <a:avLst/>
              <a:gdLst>
                <a:gd name="T0" fmla="*/ 28 w 123"/>
                <a:gd name="T1" fmla="*/ 137 h 144"/>
                <a:gd name="T2" fmla="*/ 120 w 123"/>
                <a:gd name="T3" fmla="*/ 139 h 144"/>
                <a:gd name="T4" fmla="*/ 121 w 123"/>
                <a:gd name="T5" fmla="*/ 124 h 144"/>
                <a:gd name="T6" fmla="*/ 118 w 123"/>
                <a:gd name="T7" fmla="*/ 34 h 144"/>
                <a:gd name="T8" fmla="*/ 113 w 123"/>
                <a:gd name="T9" fmla="*/ 0 h 144"/>
                <a:gd name="T10" fmla="*/ 6 w 123"/>
                <a:gd name="T11" fmla="*/ 17 h 144"/>
                <a:gd name="T12" fmla="*/ 6 w 123"/>
                <a:gd name="T13" fmla="*/ 138 h 144"/>
                <a:gd name="T14" fmla="*/ 28 w 123"/>
                <a:gd name="T15" fmla="*/ 137 h 144"/>
                <a:gd name="T16" fmla="*/ 114 w 123"/>
                <a:gd name="T17" fmla="*/ 132 h 144"/>
                <a:gd name="T18" fmla="*/ 12 w 123"/>
                <a:gd name="T19" fmla="*/ 129 h 144"/>
                <a:gd name="T20" fmla="*/ 26 w 123"/>
                <a:gd name="T21" fmla="*/ 90 h 144"/>
                <a:gd name="T22" fmla="*/ 36 w 123"/>
                <a:gd name="T23" fmla="*/ 81 h 144"/>
                <a:gd name="T24" fmla="*/ 50 w 123"/>
                <a:gd name="T25" fmla="*/ 89 h 144"/>
                <a:gd name="T26" fmla="*/ 84 w 123"/>
                <a:gd name="T27" fmla="*/ 76 h 144"/>
                <a:gd name="T28" fmla="*/ 114 w 123"/>
                <a:gd name="T29" fmla="*/ 101 h 144"/>
                <a:gd name="T30" fmla="*/ 114 w 123"/>
                <a:gd name="T31" fmla="*/ 132 h 144"/>
                <a:gd name="T32" fmla="*/ 113 w 123"/>
                <a:gd name="T33" fmla="*/ 85 h 144"/>
                <a:gd name="T34" fmla="*/ 94 w 123"/>
                <a:gd name="T35" fmla="*/ 72 h 144"/>
                <a:gd name="T36" fmla="*/ 110 w 123"/>
                <a:gd name="T37" fmla="*/ 58 h 144"/>
                <a:gd name="T38" fmla="*/ 113 w 123"/>
                <a:gd name="T39" fmla="*/ 85 h 144"/>
                <a:gd name="T40" fmla="*/ 14 w 123"/>
                <a:gd name="T41" fmla="*/ 24 h 144"/>
                <a:gd name="T42" fmla="*/ 108 w 123"/>
                <a:gd name="T43" fmla="*/ 9 h 144"/>
                <a:gd name="T44" fmla="*/ 113 w 123"/>
                <a:gd name="T45" fmla="*/ 47 h 144"/>
                <a:gd name="T46" fmla="*/ 49 w 123"/>
                <a:gd name="T47" fmla="*/ 79 h 144"/>
                <a:gd name="T48" fmla="*/ 9 w 123"/>
                <a:gd name="T49" fmla="*/ 57 h 144"/>
                <a:gd name="T50" fmla="*/ 14 w 123"/>
                <a:gd name="T51" fmla="*/ 24 h 144"/>
                <a:gd name="T52" fmla="*/ 9 w 123"/>
                <a:gd name="T53" fmla="*/ 67 h 144"/>
                <a:gd name="T54" fmla="*/ 30 w 123"/>
                <a:gd name="T55" fmla="*/ 77 h 144"/>
                <a:gd name="T56" fmla="*/ 9 w 123"/>
                <a:gd name="T57" fmla="*/ 101 h 144"/>
                <a:gd name="T58" fmla="*/ 9 w 123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44">
                  <a:moveTo>
                    <a:pt x="28" y="137"/>
                  </a:moveTo>
                  <a:cubicBezTo>
                    <a:pt x="60" y="136"/>
                    <a:pt x="93" y="144"/>
                    <a:pt x="120" y="139"/>
                  </a:cubicBezTo>
                  <a:cubicBezTo>
                    <a:pt x="123" y="135"/>
                    <a:pt x="121" y="129"/>
                    <a:pt x="121" y="124"/>
                  </a:cubicBezTo>
                  <a:cubicBezTo>
                    <a:pt x="121" y="85"/>
                    <a:pt x="119" y="63"/>
                    <a:pt x="118" y="34"/>
                  </a:cubicBezTo>
                  <a:cubicBezTo>
                    <a:pt x="118" y="22"/>
                    <a:pt x="120" y="10"/>
                    <a:pt x="113" y="0"/>
                  </a:cubicBezTo>
                  <a:cubicBezTo>
                    <a:pt x="75" y="3"/>
                    <a:pt x="43" y="10"/>
                    <a:pt x="6" y="17"/>
                  </a:cubicBezTo>
                  <a:cubicBezTo>
                    <a:pt x="2" y="54"/>
                    <a:pt x="0" y="102"/>
                    <a:pt x="6" y="138"/>
                  </a:cubicBezTo>
                  <a:cubicBezTo>
                    <a:pt x="14" y="139"/>
                    <a:pt x="20" y="137"/>
                    <a:pt x="28" y="137"/>
                  </a:cubicBezTo>
                  <a:close/>
                  <a:moveTo>
                    <a:pt x="114" y="132"/>
                  </a:moveTo>
                  <a:cubicBezTo>
                    <a:pt x="79" y="132"/>
                    <a:pt x="46" y="125"/>
                    <a:pt x="12" y="129"/>
                  </a:cubicBezTo>
                  <a:cubicBezTo>
                    <a:pt x="11" y="116"/>
                    <a:pt x="15" y="102"/>
                    <a:pt x="26" y="90"/>
                  </a:cubicBezTo>
                  <a:cubicBezTo>
                    <a:pt x="29" y="87"/>
                    <a:pt x="36" y="81"/>
                    <a:pt x="36" y="81"/>
                  </a:cubicBezTo>
                  <a:cubicBezTo>
                    <a:pt x="40" y="81"/>
                    <a:pt x="46" y="88"/>
                    <a:pt x="50" y="89"/>
                  </a:cubicBezTo>
                  <a:cubicBezTo>
                    <a:pt x="64" y="90"/>
                    <a:pt x="72" y="81"/>
                    <a:pt x="84" y="76"/>
                  </a:cubicBezTo>
                  <a:cubicBezTo>
                    <a:pt x="98" y="80"/>
                    <a:pt x="107" y="90"/>
                    <a:pt x="114" y="101"/>
                  </a:cubicBezTo>
                  <a:cubicBezTo>
                    <a:pt x="114" y="111"/>
                    <a:pt x="114" y="122"/>
                    <a:pt x="114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3" y="73"/>
                    <a:pt x="94" y="72"/>
                  </a:cubicBezTo>
                  <a:cubicBezTo>
                    <a:pt x="96" y="64"/>
                    <a:pt x="107" y="65"/>
                    <a:pt x="110" y="58"/>
                  </a:cubicBezTo>
                  <a:cubicBezTo>
                    <a:pt x="116" y="62"/>
                    <a:pt x="111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4" y="17"/>
                    <a:pt x="74" y="11"/>
                    <a:pt x="108" y="9"/>
                  </a:cubicBezTo>
                  <a:cubicBezTo>
                    <a:pt x="114" y="18"/>
                    <a:pt x="109" y="36"/>
                    <a:pt x="113" y="47"/>
                  </a:cubicBezTo>
                  <a:cubicBezTo>
                    <a:pt x="94" y="57"/>
                    <a:pt x="75" y="82"/>
                    <a:pt x="49" y="79"/>
                  </a:cubicBezTo>
                  <a:cubicBezTo>
                    <a:pt x="35" y="77"/>
                    <a:pt x="23" y="62"/>
                    <a:pt x="9" y="57"/>
                  </a:cubicBezTo>
                  <a:cubicBezTo>
                    <a:pt x="11" y="47"/>
                    <a:pt x="12" y="35"/>
                    <a:pt x="14" y="24"/>
                  </a:cubicBezTo>
                  <a:close/>
                  <a:moveTo>
                    <a:pt x="9" y="67"/>
                  </a:moveTo>
                  <a:cubicBezTo>
                    <a:pt x="17" y="70"/>
                    <a:pt x="22" y="75"/>
                    <a:pt x="30" y="77"/>
                  </a:cubicBezTo>
                  <a:cubicBezTo>
                    <a:pt x="21" y="83"/>
                    <a:pt x="17" y="94"/>
                    <a:pt x="9" y="101"/>
                  </a:cubicBezTo>
                  <a:cubicBezTo>
                    <a:pt x="9" y="90"/>
                    <a:pt x="9" y="78"/>
                    <a:pt x="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55"/>
            <p:cNvSpPr>
              <a:spLocks noEditPoints="1"/>
            </p:cNvSpPr>
            <p:nvPr/>
          </p:nvSpPr>
          <p:spPr bwMode="auto">
            <a:xfrm>
              <a:off x="2502109" y="3461527"/>
              <a:ext cx="306588" cy="559644"/>
            </a:xfrm>
            <a:custGeom>
              <a:avLst/>
              <a:gdLst>
                <a:gd name="T0" fmla="*/ 46 w 82"/>
                <a:gd name="T1" fmla="*/ 36 h 150"/>
                <a:gd name="T2" fmla="*/ 58 w 82"/>
                <a:gd name="T3" fmla="*/ 37 h 150"/>
                <a:gd name="T4" fmla="*/ 61 w 82"/>
                <a:gd name="T5" fmla="*/ 6 h 150"/>
                <a:gd name="T6" fmla="*/ 27 w 82"/>
                <a:gd name="T7" fmla="*/ 14 h 150"/>
                <a:gd name="T8" fmla="*/ 8 w 82"/>
                <a:gd name="T9" fmla="*/ 113 h 150"/>
                <a:gd name="T10" fmla="*/ 79 w 82"/>
                <a:gd name="T11" fmla="*/ 133 h 150"/>
                <a:gd name="T12" fmla="*/ 76 w 82"/>
                <a:gd name="T13" fmla="*/ 105 h 150"/>
                <a:gd name="T14" fmla="*/ 57 w 82"/>
                <a:gd name="T15" fmla="*/ 112 h 150"/>
                <a:gd name="T16" fmla="*/ 46 w 82"/>
                <a:gd name="T17" fmla="*/ 36 h 150"/>
                <a:gd name="T18" fmla="*/ 73 w 82"/>
                <a:gd name="T19" fmla="*/ 114 h 150"/>
                <a:gd name="T20" fmla="*/ 72 w 82"/>
                <a:gd name="T21" fmla="*/ 130 h 150"/>
                <a:gd name="T22" fmla="*/ 15 w 82"/>
                <a:gd name="T23" fmla="*/ 113 h 150"/>
                <a:gd name="T24" fmla="*/ 14 w 82"/>
                <a:gd name="T25" fmla="*/ 66 h 150"/>
                <a:gd name="T26" fmla="*/ 39 w 82"/>
                <a:gd name="T27" fmla="*/ 12 h 150"/>
                <a:gd name="T28" fmla="*/ 52 w 82"/>
                <a:gd name="T29" fmla="*/ 9 h 150"/>
                <a:gd name="T30" fmla="*/ 54 w 82"/>
                <a:gd name="T31" fmla="*/ 29 h 150"/>
                <a:gd name="T32" fmla="*/ 42 w 82"/>
                <a:gd name="T33" fmla="*/ 30 h 150"/>
                <a:gd name="T34" fmla="*/ 73 w 82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50">
                  <a:moveTo>
                    <a:pt x="46" y="36"/>
                  </a:moveTo>
                  <a:cubicBezTo>
                    <a:pt x="49" y="37"/>
                    <a:pt x="56" y="39"/>
                    <a:pt x="58" y="37"/>
                  </a:cubicBezTo>
                  <a:cubicBezTo>
                    <a:pt x="60" y="28"/>
                    <a:pt x="61" y="20"/>
                    <a:pt x="61" y="6"/>
                  </a:cubicBezTo>
                  <a:cubicBezTo>
                    <a:pt x="48" y="0"/>
                    <a:pt x="35" y="5"/>
                    <a:pt x="27" y="14"/>
                  </a:cubicBezTo>
                  <a:cubicBezTo>
                    <a:pt x="11" y="34"/>
                    <a:pt x="0" y="83"/>
                    <a:pt x="8" y="113"/>
                  </a:cubicBezTo>
                  <a:cubicBezTo>
                    <a:pt x="16" y="142"/>
                    <a:pt x="60" y="150"/>
                    <a:pt x="79" y="133"/>
                  </a:cubicBezTo>
                  <a:cubicBezTo>
                    <a:pt x="77" y="122"/>
                    <a:pt x="82" y="112"/>
                    <a:pt x="76" y="105"/>
                  </a:cubicBezTo>
                  <a:cubicBezTo>
                    <a:pt x="67" y="107"/>
                    <a:pt x="65" y="113"/>
                    <a:pt x="57" y="112"/>
                  </a:cubicBezTo>
                  <a:cubicBezTo>
                    <a:pt x="29" y="110"/>
                    <a:pt x="23" y="51"/>
                    <a:pt x="46" y="36"/>
                  </a:cubicBezTo>
                  <a:close/>
                  <a:moveTo>
                    <a:pt x="73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1" y="102"/>
                    <a:pt x="12" y="81"/>
                    <a:pt x="14" y="66"/>
                  </a:cubicBezTo>
                  <a:cubicBezTo>
                    <a:pt x="16" y="43"/>
                    <a:pt x="29" y="18"/>
                    <a:pt x="39" y="12"/>
                  </a:cubicBezTo>
                  <a:cubicBezTo>
                    <a:pt x="43" y="10"/>
                    <a:pt x="48" y="10"/>
                    <a:pt x="52" y="9"/>
                  </a:cubicBezTo>
                  <a:cubicBezTo>
                    <a:pt x="57" y="11"/>
                    <a:pt x="52" y="27"/>
                    <a:pt x="54" y="29"/>
                  </a:cubicBezTo>
                  <a:cubicBezTo>
                    <a:pt x="51" y="33"/>
                    <a:pt x="44" y="26"/>
                    <a:pt x="42" y="30"/>
                  </a:cubicBezTo>
                  <a:cubicBezTo>
                    <a:pt x="12" y="52"/>
                    <a:pt x="26" y="136"/>
                    <a:pt x="7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56"/>
            <p:cNvSpPr>
              <a:spLocks noEditPoints="1"/>
            </p:cNvSpPr>
            <p:nvPr/>
          </p:nvSpPr>
          <p:spPr bwMode="auto">
            <a:xfrm>
              <a:off x="2278251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6 w 36"/>
                <a:gd name="T7" fmla="*/ 46 h 47"/>
                <a:gd name="T8" fmla="*/ 9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9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6" y="46"/>
                  </a:cubicBezTo>
                  <a:cubicBezTo>
                    <a:pt x="7" y="46"/>
                    <a:pt x="9" y="46"/>
                    <a:pt x="9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9" y="19"/>
                    <a:pt x="9" y="8"/>
                  </a:cubicBezTo>
                  <a:cubicBezTo>
                    <a:pt x="31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57"/>
            <p:cNvSpPr>
              <a:spLocks/>
            </p:cNvSpPr>
            <p:nvPr/>
          </p:nvSpPr>
          <p:spPr bwMode="auto">
            <a:xfrm>
              <a:off x="769644" y="3515059"/>
              <a:ext cx="250624" cy="328486"/>
            </a:xfrm>
            <a:custGeom>
              <a:avLst/>
              <a:gdLst>
                <a:gd name="T0" fmla="*/ 46 w 67"/>
                <a:gd name="T1" fmla="*/ 25 h 88"/>
                <a:gd name="T2" fmla="*/ 62 w 67"/>
                <a:gd name="T3" fmla="*/ 34 h 88"/>
                <a:gd name="T4" fmla="*/ 47 w 67"/>
                <a:gd name="T5" fmla="*/ 0 h 88"/>
                <a:gd name="T6" fmla="*/ 43 w 67"/>
                <a:gd name="T7" fmla="*/ 0 h 88"/>
                <a:gd name="T8" fmla="*/ 26 w 67"/>
                <a:gd name="T9" fmla="*/ 55 h 88"/>
                <a:gd name="T10" fmla="*/ 4 w 67"/>
                <a:gd name="T11" fmla="*/ 83 h 88"/>
                <a:gd name="T12" fmla="*/ 46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6" y="25"/>
                  </a:moveTo>
                  <a:cubicBezTo>
                    <a:pt x="54" y="25"/>
                    <a:pt x="54" y="34"/>
                    <a:pt x="62" y="34"/>
                  </a:cubicBezTo>
                  <a:cubicBezTo>
                    <a:pt x="67" y="23"/>
                    <a:pt x="55" y="8"/>
                    <a:pt x="47" y="0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36" y="17"/>
                    <a:pt x="37" y="38"/>
                    <a:pt x="26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3" y="46"/>
                    <a:pt x="4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58"/>
            <p:cNvSpPr>
              <a:spLocks noEditPoints="1"/>
            </p:cNvSpPr>
            <p:nvPr/>
          </p:nvSpPr>
          <p:spPr bwMode="auto">
            <a:xfrm>
              <a:off x="1966797" y="3539391"/>
              <a:ext cx="97329" cy="187358"/>
            </a:xfrm>
            <a:custGeom>
              <a:avLst/>
              <a:gdLst>
                <a:gd name="T0" fmla="*/ 7 w 26"/>
                <a:gd name="T1" fmla="*/ 2 h 50"/>
                <a:gd name="T2" fmla="*/ 0 w 26"/>
                <a:gd name="T3" fmla="*/ 46 h 50"/>
                <a:gd name="T4" fmla="*/ 21 w 26"/>
                <a:gd name="T5" fmla="*/ 48 h 50"/>
                <a:gd name="T6" fmla="*/ 17 w 26"/>
                <a:gd name="T7" fmla="*/ 1 h 50"/>
                <a:gd name="T8" fmla="*/ 7 w 26"/>
                <a:gd name="T9" fmla="*/ 2 h 50"/>
                <a:gd name="T10" fmla="*/ 9 w 26"/>
                <a:gd name="T11" fmla="*/ 44 h 50"/>
                <a:gd name="T12" fmla="*/ 11 w 26"/>
                <a:gd name="T13" fmla="*/ 8 h 50"/>
                <a:gd name="T14" fmla="*/ 15 w 26"/>
                <a:gd name="T15" fmla="*/ 8 h 50"/>
                <a:gd name="T16" fmla="*/ 17 w 26"/>
                <a:gd name="T17" fmla="*/ 42 h 50"/>
                <a:gd name="T18" fmla="*/ 9 w 26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0">
                  <a:moveTo>
                    <a:pt x="7" y="2"/>
                  </a:moveTo>
                  <a:cubicBezTo>
                    <a:pt x="2" y="16"/>
                    <a:pt x="4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6" y="33"/>
                    <a:pt x="23" y="13"/>
                    <a:pt x="17" y="1"/>
                  </a:cubicBezTo>
                  <a:cubicBezTo>
                    <a:pt x="14" y="1"/>
                    <a:pt x="9" y="0"/>
                    <a:pt x="7" y="2"/>
                  </a:cubicBezTo>
                  <a:close/>
                  <a:moveTo>
                    <a:pt x="9" y="44"/>
                  </a:moveTo>
                  <a:cubicBezTo>
                    <a:pt x="3" y="35"/>
                    <a:pt x="11" y="19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10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59"/>
            <p:cNvSpPr>
              <a:spLocks noEditPoints="1"/>
            </p:cNvSpPr>
            <p:nvPr/>
          </p:nvSpPr>
          <p:spPr bwMode="auto">
            <a:xfrm>
              <a:off x="3110418" y="3641587"/>
              <a:ext cx="128962" cy="160594"/>
            </a:xfrm>
            <a:custGeom>
              <a:avLst/>
              <a:gdLst>
                <a:gd name="T0" fmla="*/ 30 w 35"/>
                <a:gd name="T1" fmla="*/ 28 h 43"/>
                <a:gd name="T2" fmla="*/ 26 w 35"/>
                <a:gd name="T3" fmla="*/ 18 h 43"/>
                <a:gd name="T4" fmla="*/ 33 w 35"/>
                <a:gd name="T5" fmla="*/ 8 h 43"/>
                <a:gd name="T6" fmla="*/ 17 w 35"/>
                <a:gd name="T7" fmla="*/ 0 h 43"/>
                <a:gd name="T8" fmla="*/ 0 w 35"/>
                <a:gd name="T9" fmla="*/ 26 h 43"/>
                <a:gd name="T10" fmla="*/ 30 w 35"/>
                <a:gd name="T11" fmla="*/ 28 h 43"/>
                <a:gd name="T12" fmla="*/ 19 w 35"/>
                <a:gd name="T13" fmla="*/ 8 h 43"/>
                <a:gd name="T14" fmla="*/ 25 w 35"/>
                <a:gd name="T15" fmla="*/ 10 h 43"/>
                <a:gd name="T16" fmla="*/ 17 w 35"/>
                <a:gd name="T17" fmla="*/ 15 h 43"/>
                <a:gd name="T18" fmla="*/ 19 w 35"/>
                <a:gd name="T19" fmla="*/ 8 h 43"/>
                <a:gd name="T20" fmla="*/ 10 w 35"/>
                <a:gd name="T21" fmla="*/ 21 h 43"/>
                <a:gd name="T22" fmla="*/ 23 w 35"/>
                <a:gd name="T23" fmla="*/ 28 h 43"/>
                <a:gd name="T24" fmla="*/ 8 w 35"/>
                <a:gd name="T25" fmla="*/ 30 h 43"/>
                <a:gd name="T26" fmla="*/ 10 w 35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3">
                  <a:moveTo>
                    <a:pt x="30" y="28"/>
                  </a:moveTo>
                  <a:cubicBezTo>
                    <a:pt x="31" y="23"/>
                    <a:pt x="26" y="23"/>
                    <a:pt x="26" y="18"/>
                  </a:cubicBezTo>
                  <a:cubicBezTo>
                    <a:pt x="31" y="17"/>
                    <a:pt x="35" y="13"/>
                    <a:pt x="33" y="8"/>
                  </a:cubicBezTo>
                  <a:cubicBezTo>
                    <a:pt x="29" y="4"/>
                    <a:pt x="22" y="3"/>
                    <a:pt x="17" y="0"/>
                  </a:cubicBezTo>
                  <a:cubicBezTo>
                    <a:pt x="15" y="9"/>
                    <a:pt x="0" y="18"/>
                    <a:pt x="0" y="26"/>
                  </a:cubicBezTo>
                  <a:cubicBezTo>
                    <a:pt x="1" y="40"/>
                    <a:pt x="25" y="43"/>
                    <a:pt x="30" y="28"/>
                  </a:cubicBezTo>
                  <a:close/>
                  <a:moveTo>
                    <a:pt x="19" y="8"/>
                  </a:moveTo>
                  <a:cubicBezTo>
                    <a:pt x="21" y="9"/>
                    <a:pt x="22" y="10"/>
                    <a:pt x="25" y="10"/>
                  </a:cubicBezTo>
                  <a:cubicBezTo>
                    <a:pt x="24" y="13"/>
                    <a:pt x="21" y="15"/>
                    <a:pt x="17" y="15"/>
                  </a:cubicBezTo>
                  <a:cubicBezTo>
                    <a:pt x="13" y="12"/>
                    <a:pt x="19" y="11"/>
                    <a:pt x="19" y="8"/>
                  </a:cubicBezTo>
                  <a:close/>
                  <a:moveTo>
                    <a:pt x="10" y="21"/>
                  </a:moveTo>
                  <a:cubicBezTo>
                    <a:pt x="18" y="20"/>
                    <a:pt x="19" y="25"/>
                    <a:pt x="23" y="28"/>
                  </a:cubicBezTo>
                  <a:cubicBezTo>
                    <a:pt x="20" y="32"/>
                    <a:pt x="14" y="32"/>
                    <a:pt x="8" y="30"/>
                  </a:cubicBezTo>
                  <a:cubicBezTo>
                    <a:pt x="7" y="26"/>
                    <a:pt x="10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60"/>
            <p:cNvSpPr>
              <a:spLocks/>
            </p:cNvSpPr>
            <p:nvPr/>
          </p:nvSpPr>
          <p:spPr bwMode="auto">
            <a:xfrm>
              <a:off x="4901280" y="3661053"/>
              <a:ext cx="53531" cy="114361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0 h 31"/>
                <a:gd name="T4" fmla="*/ 9 w 14"/>
                <a:gd name="T5" fmla="*/ 0 h 31"/>
                <a:gd name="T6" fmla="*/ 10 w 1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0" y="24"/>
                    <a:pt x="13" y="11"/>
                    <a:pt x="14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10"/>
                    <a:pt x="0" y="26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61"/>
            <p:cNvSpPr>
              <a:spLocks/>
            </p:cNvSpPr>
            <p:nvPr/>
          </p:nvSpPr>
          <p:spPr bwMode="auto">
            <a:xfrm>
              <a:off x="4928046" y="3668353"/>
              <a:ext cx="85164" cy="128961"/>
            </a:xfrm>
            <a:custGeom>
              <a:avLst/>
              <a:gdLst>
                <a:gd name="T0" fmla="*/ 17 w 23"/>
                <a:gd name="T1" fmla="*/ 34 h 35"/>
                <a:gd name="T2" fmla="*/ 13 w 23"/>
                <a:gd name="T3" fmla="*/ 0 h 35"/>
                <a:gd name="T4" fmla="*/ 17 w 23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17" y="34"/>
                  </a:moveTo>
                  <a:cubicBezTo>
                    <a:pt x="6" y="24"/>
                    <a:pt x="23" y="7"/>
                    <a:pt x="13" y="0"/>
                  </a:cubicBezTo>
                  <a:cubicBezTo>
                    <a:pt x="7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62"/>
            <p:cNvSpPr>
              <a:spLocks noEditPoints="1"/>
            </p:cNvSpPr>
            <p:nvPr/>
          </p:nvSpPr>
          <p:spPr bwMode="auto">
            <a:xfrm>
              <a:off x="3215048" y="3690252"/>
              <a:ext cx="289556" cy="233591"/>
            </a:xfrm>
            <a:custGeom>
              <a:avLst/>
              <a:gdLst>
                <a:gd name="T0" fmla="*/ 8 w 78"/>
                <a:gd name="T1" fmla="*/ 32 h 63"/>
                <a:gd name="T2" fmla="*/ 27 w 78"/>
                <a:gd name="T3" fmla="*/ 26 h 63"/>
                <a:gd name="T4" fmla="*/ 39 w 78"/>
                <a:gd name="T5" fmla="*/ 10 h 63"/>
                <a:gd name="T6" fmla="*/ 30 w 78"/>
                <a:gd name="T7" fmla="*/ 18 h 63"/>
                <a:gd name="T8" fmla="*/ 16 w 78"/>
                <a:gd name="T9" fmla="*/ 0 h 63"/>
                <a:gd name="T10" fmla="*/ 8 w 78"/>
                <a:gd name="T11" fmla="*/ 32 h 63"/>
                <a:gd name="T12" fmla="*/ 46 w 78"/>
                <a:gd name="T13" fmla="*/ 24 h 63"/>
                <a:gd name="T14" fmla="*/ 34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8" y="32"/>
                  </a:moveTo>
                  <a:cubicBezTo>
                    <a:pt x="15" y="35"/>
                    <a:pt x="22" y="30"/>
                    <a:pt x="27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6" y="18"/>
                    <a:pt x="30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8" y="32"/>
                  </a:cubicBezTo>
                  <a:close/>
                  <a:moveTo>
                    <a:pt x="46" y="24"/>
                  </a:moveTo>
                  <a:cubicBezTo>
                    <a:pt x="46" y="29"/>
                    <a:pt x="41" y="32"/>
                    <a:pt x="34" y="33"/>
                  </a:cubicBezTo>
                  <a:cubicBezTo>
                    <a:pt x="30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30" y="11"/>
                    <a:pt x="23" y="29"/>
                    <a:pt x="10" y="26"/>
                  </a:cubicBezTo>
                  <a:cubicBezTo>
                    <a:pt x="10" y="17"/>
                    <a:pt x="16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63"/>
            <p:cNvSpPr>
              <a:spLocks/>
            </p:cNvSpPr>
            <p:nvPr/>
          </p:nvSpPr>
          <p:spPr bwMode="auto">
            <a:xfrm>
              <a:off x="3794158" y="3692686"/>
              <a:ext cx="102196" cy="209258"/>
            </a:xfrm>
            <a:custGeom>
              <a:avLst/>
              <a:gdLst>
                <a:gd name="T0" fmla="*/ 0 w 28"/>
                <a:gd name="T1" fmla="*/ 53 h 56"/>
                <a:gd name="T2" fmla="*/ 20 w 28"/>
                <a:gd name="T3" fmla="*/ 37 h 56"/>
                <a:gd name="T4" fmla="*/ 15 w 28"/>
                <a:gd name="T5" fmla="*/ 14 h 56"/>
                <a:gd name="T6" fmla="*/ 25 w 28"/>
                <a:gd name="T7" fmla="*/ 0 h 56"/>
                <a:gd name="T8" fmla="*/ 7 w 28"/>
                <a:gd name="T9" fmla="*/ 15 h 56"/>
                <a:gd name="T10" fmla="*/ 14 w 28"/>
                <a:gd name="T11" fmla="*/ 34 h 56"/>
                <a:gd name="T12" fmla="*/ 0 w 28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3"/>
                  </a:moveTo>
                  <a:cubicBezTo>
                    <a:pt x="9" y="56"/>
                    <a:pt x="19" y="46"/>
                    <a:pt x="20" y="37"/>
                  </a:cubicBezTo>
                  <a:cubicBezTo>
                    <a:pt x="22" y="28"/>
                    <a:pt x="16" y="22"/>
                    <a:pt x="15" y="14"/>
                  </a:cubicBezTo>
                  <a:cubicBezTo>
                    <a:pt x="17" y="9"/>
                    <a:pt x="28" y="7"/>
                    <a:pt x="25" y="0"/>
                  </a:cubicBezTo>
                  <a:cubicBezTo>
                    <a:pt x="15" y="3"/>
                    <a:pt x="7" y="7"/>
                    <a:pt x="7" y="15"/>
                  </a:cubicBezTo>
                  <a:cubicBezTo>
                    <a:pt x="6" y="22"/>
                    <a:pt x="14" y="26"/>
                    <a:pt x="14" y="34"/>
                  </a:cubicBezTo>
                  <a:cubicBezTo>
                    <a:pt x="13" y="45"/>
                    <a:pt x="4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64"/>
            <p:cNvSpPr>
              <a:spLocks/>
            </p:cNvSpPr>
            <p:nvPr/>
          </p:nvSpPr>
          <p:spPr bwMode="auto">
            <a:xfrm>
              <a:off x="3390241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3 w 40"/>
                <a:gd name="T3" fmla="*/ 28 h 43"/>
                <a:gd name="T4" fmla="*/ 24 w 40"/>
                <a:gd name="T5" fmla="*/ 43 h 43"/>
                <a:gd name="T6" fmla="*/ 20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20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3" y="28"/>
                  </a:cubicBezTo>
                  <a:cubicBezTo>
                    <a:pt x="15" y="35"/>
                    <a:pt x="16" y="42"/>
                    <a:pt x="24" y="43"/>
                  </a:cubicBezTo>
                  <a:cubicBezTo>
                    <a:pt x="27" y="38"/>
                    <a:pt x="19" y="34"/>
                    <a:pt x="20" y="27"/>
                  </a:cubicBezTo>
                  <a:cubicBezTo>
                    <a:pt x="22" y="18"/>
                    <a:pt x="39" y="24"/>
                    <a:pt x="40" y="15"/>
                  </a:cubicBezTo>
                  <a:cubicBezTo>
                    <a:pt x="34" y="11"/>
                    <a:pt x="23" y="19"/>
                    <a:pt x="18" y="17"/>
                  </a:cubicBezTo>
                  <a:cubicBezTo>
                    <a:pt x="20" y="11"/>
                    <a:pt x="25" y="9"/>
                    <a:pt x="25" y="2"/>
                  </a:cubicBezTo>
                  <a:cubicBezTo>
                    <a:pt x="23" y="1"/>
                    <a:pt x="23" y="0"/>
                    <a:pt x="20" y="0"/>
                  </a:cubicBezTo>
                  <a:cubicBezTo>
                    <a:pt x="17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65"/>
            <p:cNvSpPr>
              <a:spLocks/>
            </p:cNvSpPr>
            <p:nvPr/>
          </p:nvSpPr>
          <p:spPr bwMode="auto">
            <a:xfrm>
              <a:off x="4689589" y="3734050"/>
              <a:ext cx="104630" cy="55964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0" y="12"/>
                    <a:pt x="21" y="7"/>
                    <a:pt x="28" y="0"/>
                  </a:cubicBezTo>
                  <a:cubicBezTo>
                    <a:pt x="15" y="1"/>
                    <a:pt x="1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66"/>
            <p:cNvSpPr>
              <a:spLocks/>
            </p:cNvSpPr>
            <p:nvPr/>
          </p:nvSpPr>
          <p:spPr bwMode="auto">
            <a:xfrm>
              <a:off x="4730954" y="3768115"/>
              <a:ext cx="80298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1" y="13"/>
                    <a:pt x="15" y="6"/>
                    <a:pt x="22" y="2"/>
                  </a:cubicBezTo>
                  <a:cubicBezTo>
                    <a:pt x="14" y="0"/>
                    <a:pt x="1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67"/>
            <p:cNvSpPr>
              <a:spLocks/>
            </p:cNvSpPr>
            <p:nvPr/>
          </p:nvSpPr>
          <p:spPr bwMode="auto">
            <a:xfrm>
              <a:off x="3069054" y="3763249"/>
              <a:ext cx="343087" cy="201958"/>
            </a:xfrm>
            <a:custGeom>
              <a:avLst/>
              <a:gdLst>
                <a:gd name="T0" fmla="*/ 2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2 w 92"/>
                <a:gd name="T13" fmla="*/ 7 h 54"/>
                <a:gd name="T14" fmla="*/ 2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2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6" y="43"/>
                    <a:pt x="84" y="54"/>
                    <a:pt x="92" y="44"/>
                  </a:cubicBezTo>
                  <a:cubicBezTo>
                    <a:pt x="81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2" y="7"/>
                  </a:cubicBezTo>
                  <a:cubicBezTo>
                    <a:pt x="1" y="9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68"/>
            <p:cNvSpPr>
              <a:spLocks noEditPoints="1"/>
            </p:cNvSpPr>
            <p:nvPr/>
          </p:nvSpPr>
          <p:spPr bwMode="auto">
            <a:xfrm>
              <a:off x="2287984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2 w 38"/>
                <a:gd name="T3" fmla="*/ 37 h 37"/>
                <a:gd name="T4" fmla="*/ 33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6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1" y="16"/>
                    <a:pt x="3" y="27"/>
                    <a:pt x="2" y="37"/>
                  </a:cubicBezTo>
                  <a:cubicBezTo>
                    <a:pt x="15" y="36"/>
                    <a:pt x="38" y="33"/>
                    <a:pt x="33" y="8"/>
                  </a:cubicBezTo>
                  <a:cubicBezTo>
                    <a:pt x="27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6" y="20"/>
                    <a:pt x="26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69"/>
            <p:cNvSpPr>
              <a:spLocks/>
            </p:cNvSpPr>
            <p:nvPr/>
          </p:nvSpPr>
          <p:spPr bwMode="auto">
            <a:xfrm>
              <a:off x="725846" y="3892211"/>
              <a:ext cx="72997" cy="65697"/>
            </a:xfrm>
            <a:custGeom>
              <a:avLst/>
              <a:gdLst>
                <a:gd name="T0" fmla="*/ 4 w 20"/>
                <a:gd name="T1" fmla="*/ 18 h 18"/>
                <a:gd name="T2" fmla="*/ 18 w 20"/>
                <a:gd name="T3" fmla="*/ 6 h 18"/>
                <a:gd name="T4" fmla="*/ 0 w 20"/>
                <a:gd name="T5" fmla="*/ 12 h 18"/>
                <a:gd name="T6" fmla="*/ 4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4" y="18"/>
                  </a:moveTo>
                  <a:cubicBezTo>
                    <a:pt x="13" y="18"/>
                    <a:pt x="20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2" y="14"/>
                    <a:pt x="3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70"/>
            <p:cNvSpPr>
              <a:spLocks/>
            </p:cNvSpPr>
            <p:nvPr/>
          </p:nvSpPr>
          <p:spPr bwMode="auto">
            <a:xfrm>
              <a:off x="4188343" y="3950608"/>
              <a:ext cx="68131" cy="104628"/>
            </a:xfrm>
            <a:custGeom>
              <a:avLst/>
              <a:gdLst>
                <a:gd name="T0" fmla="*/ 13 w 18"/>
                <a:gd name="T1" fmla="*/ 0 h 28"/>
                <a:gd name="T2" fmla="*/ 0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8" y="8"/>
                    <a:pt x="0" y="19"/>
                    <a:pt x="0" y="28"/>
                  </a:cubicBezTo>
                  <a:cubicBezTo>
                    <a:pt x="6" y="26"/>
                    <a:pt x="7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71"/>
            <p:cNvSpPr>
              <a:spLocks/>
            </p:cNvSpPr>
            <p:nvPr/>
          </p:nvSpPr>
          <p:spPr bwMode="auto">
            <a:xfrm>
              <a:off x="694215" y="3957907"/>
              <a:ext cx="145994" cy="87596"/>
            </a:xfrm>
            <a:custGeom>
              <a:avLst/>
              <a:gdLst>
                <a:gd name="T0" fmla="*/ 38 w 39"/>
                <a:gd name="T1" fmla="*/ 10 h 23"/>
                <a:gd name="T2" fmla="*/ 37 w 39"/>
                <a:gd name="T3" fmla="*/ 2 h 23"/>
                <a:gd name="T4" fmla="*/ 19 w 39"/>
                <a:gd name="T5" fmla="*/ 4 h 23"/>
                <a:gd name="T6" fmla="*/ 0 w 39"/>
                <a:gd name="T7" fmla="*/ 11 h 23"/>
                <a:gd name="T8" fmla="*/ 38 w 39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8" y="10"/>
                  </a:moveTo>
                  <a:cubicBezTo>
                    <a:pt x="36" y="6"/>
                    <a:pt x="39" y="4"/>
                    <a:pt x="37" y="2"/>
                  </a:cubicBezTo>
                  <a:cubicBezTo>
                    <a:pt x="32" y="0"/>
                    <a:pt x="25" y="3"/>
                    <a:pt x="19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72"/>
            <p:cNvSpPr>
              <a:spLocks noEditPoints="1"/>
            </p:cNvSpPr>
            <p:nvPr/>
          </p:nvSpPr>
          <p:spPr bwMode="auto">
            <a:xfrm>
              <a:off x="4740686" y="4026038"/>
              <a:ext cx="369852" cy="343085"/>
            </a:xfrm>
            <a:custGeom>
              <a:avLst/>
              <a:gdLst>
                <a:gd name="T0" fmla="*/ 12 w 99"/>
                <a:gd name="T1" fmla="*/ 16 h 92"/>
                <a:gd name="T2" fmla="*/ 11 w 99"/>
                <a:gd name="T3" fmla="*/ 22 h 92"/>
                <a:gd name="T4" fmla="*/ 45 w 99"/>
                <a:gd name="T5" fmla="*/ 18 h 92"/>
                <a:gd name="T6" fmla="*/ 19 w 99"/>
                <a:gd name="T7" fmla="*/ 28 h 92"/>
                <a:gd name="T8" fmla="*/ 57 w 99"/>
                <a:gd name="T9" fmla="*/ 28 h 92"/>
                <a:gd name="T10" fmla="*/ 28 w 99"/>
                <a:gd name="T11" fmla="*/ 39 h 92"/>
                <a:gd name="T12" fmla="*/ 67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5 w 99"/>
                <a:gd name="T19" fmla="*/ 50 h 92"/>
                <a:gd name="T20" fmla="*/ 46 w 99"/>
                <a:gd name="T21" fmla="*/ 61 h 92"/>
                <a:gd name="T22" fmla="*/ 81 w 99"/>
                <a:gd name="T23" fmla="*/ 58 h 92"/>
                <a:gd name="T24" fmla="*/ 60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1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8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3 w 99"/>
                <a:gd name="T47" fmla="*/ 0 h 92"/>
                <a:gd name="T48" fmla="*/ 25 w 99"/>
                <a:gd name="T49" fmla="*/ 0 h 92"/>
                <a:gd name="T50" fmla="*/ 0 w 99"/>
                <a:gd name="T51" fmla="*/ 16 h 92"/>
                <a:gd name="T52" fmla="*/ 12 w 99"/>
                <a:gd name="T53" fmla="*/ 16 h 92"/>
                <a:gd name="T54" fmla="*/ 32 w 99"/>
                <a:gd name="T55" fmla="*/ 10 h 92"/>
                <a:gd name="T56" fmla="*/ 15 w 99"/>
                <a:gd name="T57" fmla="*/ 15 h 92"/>
                <a:gd name="T58" fmla="*/ 32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2" y="16"/>
                  </a:moveTo>
                  <a:cubicBezTo>
                    <a:pt x="10" y="17"/>
                    <a:pt x="11" y="20"/>
                    <a:pt x="11" y="22"/>
                  </a:cubicBezTo>
                  <a:cubicBezTo>
                    <a:pt x="19" y="24"/>
                    <a:pt x="37" y="9"/>
                    <a:pt x="45" y="18"/>
                  </a:cubicBezTo>
                  <a:cubicBezTo>
                    <a:pt x="36" y="21"/>
                    <a:pt x="23" y="19"/>
                    <a:pt x="19" y="28"/>
                  </a:cubicBezTo>
                  <a:cubicBezTo>
                    <a:pt x="30" y="32"/>
                    <a:pt x="48" y="16"/>
                    <a:pt x="57" y="28"/>
                  </a:cubicBezTo>
                  <a:cubicBezTo>
                    <a:pt x="47" y="32"/>
                    <a:pt x="31" y="29"/>
                    <a:pt x="28" y="39"/>
                  </a:cubicBezTo>
                  <a:cubicBezTo>
                    <a:pt x="39" y="42"/>
                    <a:pt x="65" y="25"/>
                    <a:pt x="67" y="40"/>
                  </a:cubicBezTo>
                  <a:cubicBezTo>
                    <a:pt x="54" y="42"/>
                    <a:pt x="45" y="39"/>
                    <a:pt x="38" y="46"/>
                  </a:cubicBezTo>
                  <a:cubicBezTo>
                    <a:pt x="46" y="52"/>
                    <a:pt x="60" y="43"/>
                    <a:pt x="73" y="44"/>
                  </a:cubicBezTo>
                  <a:cubicBezTo>
                    <a:pt x="73" y="46"/>
                    <a:pt x="75" y="48"/>
                    <a:pt x="75" y="50"/>
                  </a:cubicBezTo>
                  <a:cubicBezTo>
                    <a:pt x="65" y="53"/>
                    <a:pt x="50" y="51"/>
                    <a:pt x="46" y="61"/>
                  </a:cubicBezTo>
                  <a:cubicBezTo>
                    <a:pt x="55" y="65"/>
                    <a:pt x="77" y="48"/>
                    <a:pt x="81" y="58"/>
                  </a:cubicBezTo>
                  <a:cubicBezTo>
                    <a:pt x="73" y="59"/>
                    <a:pt x="64" y="58"/>
                    <a:pt x="60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5" y="73"/>
                    <a:pt x="71" y="75"/>
                  </a:cubicBezTo>
                  <a:cubicBezTo>
                    <a:pt x="71" y="78"/>
                    <a:pt x="73" y="78"/>
                    <a:pt x="73" y="81"/>
                  </a:cubicBezTo>
                  <a:cubicBezTo>
                    <a:pt x="81" y="80"/>
                    <a:pt x="86" y="83"/>
                    <a:pt x="91" y="81"/>
                  </a:cubicBezTo>
                  <a:cubicBezTo>
                    <a:pt x="93" y="84"/>
                    <a:pt x="91" y="90"/>
                    <a:pt x="94" y="92"/>
                  </a:cubicBezTo>
                  <a:cubicBezTo>
                    <a:pt x="94" y="91"/>
                    <a:pt x="96" y="91"/>
                    <a:pt x="98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0" y="50"/>
                    <a:pt x="75" y="35"/>
                    <a:pt x="66" y="26"/>
                  </a:cubicBezTo>
                  <a:cubicBezTo>
                    <a:pt x="59" y="19"/>
                    <a:pt x="49" y="16"/>
                    <a:pt x="45" y="7"/>
                  </a:cubicBezTo>
                  <a:cubicBezTo>
                    <a:pt x="39" y="7"/>
                    <a:pt x="35" y="4"/>
                    <a:pt x="33" y="0"/>
                  </a:cubicBezTo>
                  <a:cubicBezTo>
                    <a:pt x="29" y="1"/>
                    <a:pt x="29" y="1"/>
                    <a:pt x="25" y="0"/>
                  </a:cubicBezTo>
                  <a:cubicBezTo>
                    <a:pt x="20" y="9"/>
                    <a:pt x="4" y="6"/>
                    <a:pt x="0" y="16"/>
                  </a:cubicBezTo>
                  <a:cubicBezTo>
                    <a:pt x="3" y="21"/>
                    <a:pt x="11" y="14"/>
                    <a:pt x="12" y="16"/>
                  </a:cubicBezTo>
                  <a:close/>
                  <a:moveTo>
                    <a:pt x="32" y="10"/>
                  </a:moveTo>
                  <a:cubicBezTo>
                    <a:pt x="28" y="13"/>
                    <a:pt x="19" y="12"/>
                    <a:pt x="15" y="15"/>
                  </a:cubicBezTo>
                  <a:cubicBezTo>
                    <a:pt x="14" y="13"/>
                    <a:pt x="28" y="7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73"/>
            <p:cNvSpPr>
              <a:spLocks/>
            </p:cNvSpPr>
            <p:nvPr/>
          </p:nvSpPr>
          <p:spPr bwMode="auto">
            <a:xfrm>
              <a:off x="3998550" y="4026038"/>
              <a:ext cx="104630" cy="77864"/>
            </a:xfrm>
            <a:custGeom>
              <a:avLst/>
              <a:gdLst>
                <a:gd name="T0" fmla="*/ 21 w 28"/>
                <a:gd name="T1" fmla="*/ 0 h 21"/>
                <a:gd name="T2" fmla="*/ 8 w 28"/>
                <a:gd name="T3" fmla="*/ 21 h 21"/>
                <a:gd name="T4" fmla="*/ 21 w 2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1">
                  <a:moveTo>
                    <a:pt x="21" y="0"/>
                  </a:moveTo>
                  <a:cubicBezTo>
                    <a:pt x="19" y="6"/>
                    <a:pt x="0" y="14"/>
                    <a:pt x="8" y="21"/>
                  </a:cubicBezTo>
                  <a:cubicBezTo>
                    <a:pt x="10" y="20"/>
                    <a:pt x="28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74"/>
            <p:cNvSpPr>
              <a:spLocks/>
            </p:cNvSpPr>
            <p:nvPr/>
          </p:nvSpPr>
          <p:spPr bwMode="auto">
            <a:xfrm>
              <a:off x="1030001" y="3977373"/>
              <a:ext cx="165460" cy="204392"/>
            </a:xfrm>
            <a:custGeom>
              <a:avLst/>
              <a:gdLst>
                <a:gd name="T0" fmla="*/ 1 w 44"/>
                <a:gd name="T1" fmla="*/ 26 h 55"/>
                <a:gd name="T2" fmla="*/ 12 w 44"/>
                <a:gd name="T3" fmla="*/ 34 h 55"/>
                <a:gd name="T4" fmla="*/ 3 w 44"/>
                <a:gd name="T5" fmla="*/ 48 h 55"/>
                <a:gd name="T6" fmla="*/ 15 w 44"/>
                <a:gd name="T7" fmla="*/ 55 h 55"/>
                <a:gd name="T8" fmla="*/ 25 w 44"/>
                <a:gd name="T9" fmla="*/ 41 h 55"/>
                <a:gd name="T10" fmla="*/ 40 w 44"/>
                <a:gd name="T11" fmla="*/ 51 h 55"/>
                <a:gd name="T12" fmla="*/ 42 w 44"/>
                <a:gd name="T13" fmla="*/ 36 h 55"/>
                <a:gd name="T14" fmla="*/ 33 w 44"/>
                <a:gd name="T15" fmla="*/ 29 h 55"/>
                <a:gd name="T16" fmla="*/ 42 w 44"/>
                <a:gd name="T17" fmla="*/ 15 h 55"/>
                <a:gd name="T18" fmla="*/ 23 w 44"/>
                <a:gd name="T19" fmla="*/ 21 h 55"/>
                <a:gd name="T20" fmla="*/ 13 w 44"/>
                <a:gd name="T21" fmla="*/ 10 h 55"/>
                <a:gd name="T22" fmla="*/ 1 w 44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55">
                  <a:moveTo>
                    <a:pt x="1" y="26"/>
                  </a:moveTo>
                  <a:cubicBezTo>
                    <a:pt x="5" y="29"/>
                    <a:pt x="11" y="29"/>
                    <a:pt x="12" y="34"/>
                  </a:cubicBezTo>
                  <a:cubicBezTo>
                    <a:pt x="10" y="40"/>
                    <a:pt x="4" y="42"/>
                    <a:pt x="3" y="48"/>
                  </a:cubicBezTo>
                  <a:cubicBezTo>
                    <a:pt x="7" y="50"/>
                    <a:pt x="9" y="54"/>
                    <a:pt x="15" y="55"/>
                  </a:cubicBezTo>
                  <a:cubicBezTo>
                    <a:pt x="19" y="52"/>
                    <a:pt x="22" y="46"/>
                    <a:pt x="25" y="41"/>
                  </a:cubicBezTo>
                  <a:cubicBezTo>
                    <a:pt x="32" y="42"/>
                    <a:pt x="32" y="51"/>
                    <a:pt x="40" y="51"/>
                  </a:cubicBezTo>
                  <a:cubicBezTo>
                    <a:pt x="41" y="45"/>
                    <a:pt x="44" y="42"/>
                    <a:pt x="42" y="36"/>
                  </a:cubicBezTo>
                  <a:cubicBezTo>
                    <a:pt x="38" y="35"/>
                    <a:pt x="36" y="32"/>
                    <a:pt x="33" y="29"/>
                  </a:cubicBezTo>
                  <a:cubicBezTo>
                    <a:pt x="35" y="24"/>
                    <a:pt x="42" y="23"/>
                    <a:pt x="42" y="15"/>
                  </a:cubicBezTo>
                  <a:cubicBezTo>
                    <a:pt x="37" y="0"/>
                    <a:pt x="27" y="13"/>
                    <a:pt x="23" y="21"/>
                  </a:cubicBezTo>
                  <a:cubicBezTo>
                    <a:pt x="20" y="16"/>
                    <a:pt x="17" y="13"/>
                    <a:pt x="13" y="10"/>
                  </a:cubicBezTo>
                  <a:cubicBezTo>
                    <a:pt x="8" y="14"/>
                    <a:pt x="0" y="15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75"/>
            <p:cNvSpPr>
              <a:spLocks noEditPoints="1"/>
            </p:cNvSpPr>
            <p:nvPr/>
          </p:nvSpPr>
          <p:spPr bwMode="auto">
            <a:xfrm>
              <a:off x="5480390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20 w 117"/>
                <a:gd name="T3" fmla="*/ 209 h 266"/>
                <a:gd name="T4" fmla="*/ 31 w 117"/>
                <a:gd name="T5" fmla="*/ 243 h 266"/>
                <a:gd name="T6" fmla="*/ 64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7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1 w 117"/>
                <a:gd name="T33" fmla="*/ 237 h 266"/>
                <a:gd name="T34" fmla="*/ 61 w 117"/>
                <a:gd name="T35" fmla="*/ 256 h 266"/>
                <a:gd name="T36" fmla="*/ 30 w 117"/>
                <a:gd name="T37" fmla="*/ 204 h 266"/>
                <a:gd name="T38" fmla="*/ 10 w 117"/>
                <a:gd name="T39" fmla="*/ 189 h 266"/>
                <a:gd name="T40" fmla="*/ 40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4" y="198"/>
                    <a:pt x="14" y="198"/>
                    <a:pt x="20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4" y="265"/>
                  </a:cubicBezTo>
                  <a:cubicBezTo>
                    <a:pt x="68" y="264"/>
                    <a:pt x="85" y="253"/>
                    <a:pt x="89" y="250"/>
                  </a:cubicBezTo>
                  <a:cubicBezTo>
                    <a:pt x="92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6" y="74"/>
                    <a:pt x="117" y="14"/>
                    <a:pt x="92" y="3"/>
                  </a:cubicBezTo>
                  <a:cubicBezTo>
                    <a:pt x="85" y="0"/>
                    <a:pt x="74" y="1"/>
                    <a:pt x="66" y="3"/>
                  </a:cubicBezTo>
                  <a:cubicBezTo>
                    <a:pt x="58" y="6"/>
                    <a:pt x="50" y="16"/>
                    <a:pt x="47" y="21"/>
                  </a:cubicBezTo>
                  <a:cubicBezTo>
                    <a:pt x="23" y="61"/>
                    <a:pt x="37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8" y="29"/>
                    <a:pt x="61" y="3"/>
                    <a:pt x="92" y="12"/>
                  </a:cubicBezTo>
                  <a:cubicBezTo>
                    <a:pt x="102" y="25"/>
                    <a:pt x="110" y="48"/>
                    <a:pt x="110" y="73"/>
                  </a:cubicBezTo>
                  <a:cubicBezTo>
                    <a:pt x="111" y="82"/>
                    <a:pt x="109" y="90"/>
                    <a:pt x="109" y="99"/>
                  </a:cubicBezTo>
                  <a:cubicBezTo>
                    <a:pt x="111" y="145"/>
                    <a:pt x="110" y="209"/>
                    <a:pt x="91" y="237"/>
                  </a:cubicBezTo>
                  <a:cubicBezTo>
                    <a:pt x="84" y="246"/>
                    <a:pt x="71" y="256"/>
                    <a:pt x="61" y="256"/>
                  </a:cubicBezTo>
                  <a:cubicBezTo>
                    <a:pt x="38" y="256"/>
                    <a:pt x="31" y="225"/>
                    <a:pt x="30" y="204"/>
                  </a:cubicBezTo>
                  <a:cubicBezTo>
                    <a:pt x="25" y="198"/>
                    <a:pt x="15" y="195"/>
                    <a:pt x="10" y="189"/>
                  </a:cubicBezTo>
                  <a:cubicBezTo>
                    <a:pt x="20" y="183"/>
                    <a:pt x="30" y="178"/>
                    <a:pt x="40" y="172"/>
                  </a:cubicBezTo>
                  <a:cubicBezTo>
                    <a:pt x="43" y="143"/>
                    <a:pt x="34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76"/>
            <p:cNvSpPr>
              <a:spLocks/>
            </p:cNvSpPr>
            <p:nvPr/>
          </p:nvSpPr>
          <p:spPr bwMode="auto">
            <a:xfrm>
              <a:off x="4064247" y="4062537"/>
              <a:ext cx="68131" cy="75430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9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77"/>
            <p:cNvSpPr>
              <a:spLocks/>
            </p:cNvSpPr>
            <p:nvPr/>
          </p:nvSpPr>
          <p:spPr bwMode="auto">
            <a:xfrm>
              <a:off x="728280" y="4018739"/>
              <a:ext cx="77864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81"/>
            <p:cNvSpPr>
              <a:spLocks/>
            </p:cNvSpPr>
            <p:nvPr/>
          </p:nvSpPr>
          <p:spPr bwMode="auto">
            <a:xfrm>
              <a:off x="2246620" y="4108768"/>
              <a:ext cx="321187" cy="630207"/>
            </a:xfrm>
            <a:custGeom>
              <a:avLst/>
              <a:gdLst>
                <a:gd name="T0" fmla="*/ 49 w 86"/>
                <a:gd name="T1" fmla="*/ 125 h 169"/>
                <a:gd name="T2" fmla="*/ 13 w 86"/>
                <a:gd name="T3" fmla="*/ 128 h 169"/>
                <a:gd name="T4" fmla="*/ 84 w 86"/>
                <a:gd name="T5" fmla="*/ 111 h 169"/>
                <a:gd name="T6" fmla="*/ 57 w 86"/>
                <a:gd name="T7" fmla="*/ 59 h 169"/>
                <a:gd name="T8" fmla="*/ 75 w 86"/>
                <a:gd name="T9" fmla="*/ 28 h 169"/>
                <a:gd name="T10" fmla="*/ 21 w 86"/>
                <a:gd name="T11" fmla="*/ 5 h 169"/>
                <a:gd name="T12" fmla="*/ 2 w 86"/>
                <a:gd name="T13" fmla="*/ 23 h 169"/>
                <a:gd name="T14" fmla="*/ 15 w 86"/>
                <a:gd name="T15" fmla="*/ 44 h 169"/>
                <a:gd name="T16" fmla="*/ 45 w 86"/>
                <a:gd name="T17" fmla="*/ 32 h 169"/>
                <a:gd name="T18" fmla="*/ 21 w 86"/>
                <a:gd name="T19" fmla="*/ 49 h 169"/>
                <a:gd name="T20" fmla="*/ 15 w 86"/>
                <a:gd name="T21" fmla="*/ 70 h 169"/>
                <a:gd name="T22" fmla="*/ 49 w 86"/>
                <a:gd name="T23" fmla="*/ 91 h 169"/>
                <a:gd name="T24" fmla="*/ 49 w 86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69">
                  <a:moveTo>
                    <a:pt x="49" y="125"/>
                  </a:moveTo>
                  <a:cubicBezTo>
                    <a:pt x="35" y="125"/>
                    <a:pt x="19" y="114"/>
                    <a:pt x="13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6" y="86"/>
                    <a:pt x="72" y="68"/>
                    <a:pt x="57" y="59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6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4"/>
                    <a:pt x="29" y="27"/>
                    <a:pt x="45" y="32"/>
                  </a:cubicBezTo>
                  <a:cubicBezTo>
                    <a:pt x="42" y="43"/>
                    <a:pt x="27" y="42"/>
                    <a:pt x="21" y="49"/>
                  </a:cubicBezTo>
                  <a:cubicBezTo>
                    <a:pt x="17" y="53"/>
                    <a:pt x="14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82"/>
            <p:cNvSpPr>
              <a:spLocks/>
            </p:cNvSpPr>
            <p:nvPr/>
          </p:nvSpPr>
          <p:spPr bwMode="auto">
            <a:xfrm>
              <a:off x="5670183" y="4118501"/>
              <a:ext cx="158161" cy="216557"/>
            </a:xfrm>
            <a:custGeom>
              <a:avLst/>
              <a:gdLst>
                <a:gd name="T0" fmla="*/ 42 w 42"/>
                <a:gd name="T1" fmla="*/ 32 h 58"/>
                <a:gd name="T2" fmla="*/ 20 w 42"/>
                <a:gd name="T3" fmla="*/ 37 h 58"/>
                <a:gd name="T4" fmla="*/ 30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20" y="37"/>
                  </a:cubicBezTo>
                  <a:cubicBezTo>
                    <a:pt x="20" y="41"/>
                    <a:pt x="29" y="36"/>
                    <a:pt x="30" y="40"/>
                  </a:cubicBezTo>
                  <a:cubicBezTo>
                    <a:pt x="27" y="42"/>
                    <a:pt x="26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8" y="0"/>
                    <a:pt x="0" y="27"/>
                    <a:pt x="11" y="47"/>
                  </a:cubicBezTo>
                  <a:cubicBezTo>
                    <a:pt x="25" y="58"/>
                    <a:pt x="39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83"/>
            <p:cNvSpPr>
              <a:spLocks/>
            </p:cNvSpPr>
            <p:nvPr/>
          </p:nvSpPr>
          <p:spPr bwMode="auto">
            <a:xfrm>
              <a:off x="1893800" y="4186631"/>
              <a:ext cx="260357" cy="145994"/>
            </a:xfrm>
            <a:custGeom>
              <a:avLst/>
              <a:gdLst>
                <a:gd name="T0" fmla="*/ 68 w 70"/>
                <a:gd name="T1" fmla="*/ 17 h 39"/>
                <a:gd name="T2" fmla="*/ 36 w 70"/>
                <a:gd name="T3" fmla="*/ 4 h 39"/>
                <a:gd name="T4" fmla="*/ 4 w 70"/>
                <a:gd name="T5" fmla="*/ 6 h 39"/>
                <a:gd name="T6" fmla="*/ 1 w 70"/>
                <a:gd name="T7" fmla="*/ 31 h 39"/>
                <a:gd name="T8" fmla="*/ 68 w 70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6" y="4"/>
                    <a:pt x="15" y="3"/>
                    <a:pt x="4" y="6"/>
                  </a:cubicBezTo>
                  <a:cubicBezTo>
                    <a:pt x="3" y="14"/>
                    <a:pt x="0" y="20"/>
                    <a:pt x="1" y="31"/>
                  </a:cubicBezTo>
                  <a:cubicBezTo>
                    <a:pt x="18" y="37"/>
                    <a:pt x="70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84"/>
            <p:cNvSpPr>
              <a:spLocks/>
            </p:cNvSpPr>
            <p:nvPr/>
          </p:nvSpPr>
          <p:spPr bwMode="auto">
            <a:xfrm>
              <a:off x="2830597" y="4242597"/>
              <a:ext cx="141128" cy="51097"/>
            </a:xfrm>
            <a:custGeom>
              <a:avLst/>
              <a:gdLst>
                <a:gd name="T0" fmla="*/ 0 w 38"/>
                <a:gd name="T1" fmla="*/ 3 h 14"/>
                <a:gd name="T2" fmla="*/ 2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1" y="6"/>
                    <a:pt x="2" y="7"/>
                  </a:cubicBezTo>
                  <a:cubicBezTo>
                    <a:pt x="13" y="6"/>
                    <a:pt x="29" y="14"/>
                    <a:pt x="38" y="9"/>
                  </a:cubicBezTo>
                  <a:cubicBezTo>
                    <a:pt x="26" y="7"/>
                    <a:pt x="1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85"/>
            <p:cNvSpPr>
              <a:spLocks/>
            </p:cNvSpPr>
            <p:nvPr/>
          </p:nvSpPr>
          <p:spPr bwMode="auto">
            <a:xfrm>
              <a:off x="31663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4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86"/>
            <p:cNvSpPr>
              <a:spLocks/>
            </p:cNvSpPr>
            <p:nvPr/>
          </p:nvSpPr>
          <p:spPr bwMode="auto">
            <a:xfrm>
              <a:off x="3015523" y="4293694"/>
              <a:ext cx="124096" cy="46231"/>
            </a:xfrm>
            <a:custGeom>
              <a:avLst/>
              <a:gdLst>
                <a:gd name="T0" fmla="*/ 3 w 33"/>
                <a:gd name="T1" fmla="*/ 0 h 12"/>
                <a:gd name="T2" fmla="*/ 1 w 33"/>
                <a:gd name="T3" fmla="*/ 5 h 12"/>
                <a:gd name="T4" fmla="*/ 33 w 33"/>
                <a:gd name="T5" fmla="*/ 12 h 12"/>
                <a:gd name="T6" fmla="*/ 3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" y="0"/>
                  </a:moveTo>
                  <a:cubicBezTo>
                    <a:pt x="3" y="3"/>
                    <a:pt x="0" y="1"/>
                    <a:pt x="1" y="5"/>
                  </a:cubicBezTo>
                  <a:cubicBezTo>
                    <a:pt x="10" y="9"/>
                    <a:pt x="23" y="9"/>
                    <a:pt x="33" y="12"/>
                  </a:cubicBezTo>
                  <a:cubicBezTo>
                    <a:pt x="28" y="3"/>
                    <a:pt x="14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87"/>
            <p:cNvSpPr>
              <a:spLocks noEditPoints="1"/>
            </p:cNvSpPr>
            <p:nvPr/>
          </p:nvSpPr>
          <p:spPr bwMode="auto">
            <a:xfrm>
              <a:off x="5648284" y="4283961"/>
              <a:ext cx="175193" cy="211691"/>
            </a:xfrm>
            <a:custGeom>
              <a:avLst/>
              <a:gdLst>
                <a:gd name="T0" fmla="*/ 33 w 47"/>
                <a:gd name="T1" fmla="*/ 56 h 57"/>
                <a:gd name="T2" fmla="*/ 46 w 47"/>
                <a:gd name="T3" fmla="*/ 28 h 57"/>
                <a:gd name="T4" fmla="*/ 33 w 47"/>
                <a:gd name="T5" fmla="*/ 56 h 57"/>
                <a:gd name="T6" fmla="*/ 31 w 47"/>
                <a:gd name="T7" fmla="*/ 49 h 57"/>
                <a:gd name="T8" fmla="*/ 26 w 47"/>
                <a:gd name="T9" fmla="*/ 29 h 57"/>
                <a:gd name="T10" fmla="*/ 40 w 47"/>
                <a:gd name="T11" fmla="*/ 30 h 57"/>
                <a:gd name="T12" fmla="*/ 31 w 47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33" y="56"/>
                  </a:moveTo>
                  <a:cubicBezTo>
                    <a:pt x="41" y="51"/>
                    <a:pt x="47" y="38"/>
                    <a:pt x="46" y="28"/>
                  </a:cubicBezTo>
                  <a:cubicBezTo>
                    <a:pt x="21" y="0"/>
                    <a:pt x="0" y="57"/>
                    <a:pt x="33" y="56"/>
                  </a:cubicBezTo>
                  <a:close/>
                  <a:moveTo>
                    <a:pt x="31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5" y="29"/>
                    <a:pt x="40" y="30"/>
                  </a:cubicBezTo>
                  <a:cubicBezTo>
                    <a:pt x="38" y="37"/>
                    <a:pt x="37" y="46"/>
                    <a:pt x="3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88"/>
            <p:cNvSpPr>
              <a:spLocks/>
            </p:cNvSpPr>
            <p:nvPr/>
          </p:nvSpPr>
          <p:spPr bwMode="auto">
            <a:xfrm>
              <a:off x="2740566" y="4366691"/>
              <a:ext cx="119229" cy="77864"/>
            </a:xfrm>
            <a:custGeom>
              <a:avLst/>
              <a:gdLst>
                <a:gd name="T0" fmla="*/ 15 w 32"/>
                <a:gd name="T1" fmla="*/ 18 h 21"/>
                <a:gd name="T2" fmla="*/ 32 w 32"/>
                <a:gd name="T3" fmla="*/ 13 h 21"/>
                <a:gd name="T4" fmla="*/ 11 w 32"/>
                <a:gd name="T5" fmla="*/ 10 h 21"/>
                <a:gd name="T6" fmla="*/ 1 w 32"/>
                <a:gd name="T7" fmla="*/ 0 h 21"/>
                <a:gd name="T8" fmla="*/ 0 w 32"/>
                <a:gd name="T9" fmla="*/ 5 h 21"/>
                <a:gd name="T10" fmla="*/ 15 w 32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15" y="18"/>
                  </a:moveTo>
                  <a:cubicBezTo>
                    <a:pt x="20" y="19"/>
                    <a:pt x="32" y="21"/>
                    <a:pt x="32" y="13"/>
                  </a:cubicBezTo>
                  <a:cubicBezTo>
                    <a:pt x="27" y="13"/>
                    <a:pt x="17" y="12"/>
                    <a:pt x="11" y="10"/>
                  </a:cubicBezTo>
                  <a:cubicBezTo>
                    <a:pt x="7" y="7"/>
                    <a:pt x="6" y="1"/>
                    <a:pt x="1" y="0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2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89"/>
            <p:cNvSpPr>
              <a:spLocks noEditPoints="1"/>
            </p:cNvSpPr>
            <p:nvPr/>
          </p:nvSpPr>
          <p:spPr bwMode="auto">
            <a:xfrm>
              <a:off x="3455938" y="4395890"/>
              <a:ext cx="985462" cy="1209317"/>
            </a:xfrm>
            <a:custGeom>
              <a:avLst/>
              <a:gdLst>
                <a:gd name="T0" fmla="*/ 225 w 264"/>
                <a:gd name="T1" fmla="*/ 22 h 324"/>
                <a:gd name="T2" fmla="*/ 152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2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8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4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6 w 264"/>
                <a:gd name="T33" fmla="*/ 316 h 324"/>
                <a:gd name="T34" fmla="*/ 24 w 264"/>
                <a:gd name="T35" fmla="*/ 288 h 324"/>
                <a:gd name="T36" fmla="*/ 10 w 264"/>
                <a:gd name="T37" fmla="*/ 177 h 324"/>
                <a:gd name="T38" fmla="*/ 17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2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5" y="0"/>
                    <a:pt x="152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1"/>
                    <a:pt x="68" y="324"/>
                    <a:pt x="81" y="324"/>
                  </a:cubicBezTo>
                  <a:cubicBezTo>
                    <a:pt x="106" y="323"/>
                    <a:pt x="128" y="314"/>
                    <a:pt x="142" y="306"/>
                  </a:cubicBezTo>
                  <a:cubicBezTo>
                    <a:pt x="164" y="293"/>
                    <a:pt x="182" y="279"/>
                    <a:pt x="198" y="262"/>
                  </a:cubicBezTo>
                  <a:cubicBezTo>
                    <a:pt x="232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8"/>
                    <a:pt x="184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7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3" y="34"/>
                    <a:pt x="117" y="12"/>
                    <a:pt x="162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90"/>
            <p:cNvSpPr>
              <a:spLocks noEditPoints="1"/>
            </p:cNvSpPr>
            <p:nvPr/>
          </p:nvSpPr>
          <p:spPr bwMode="auto">
            <a:xfrm>
              <a:off x="574985" y="4373991"/>
              <a:ext cx="138695" cy="143560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3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2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6" y="23"/>
                    <a:pt x="28" y="31"/>
                  </a:cubicBezTo>
                  <a:cubicBezTo>
                    <a:pt x="23" y="29"/>
                    <a:pt x="17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91"/>
            <p:cNvSpPr>
              <a:spLocks/>
            </p:cNvSpPr>
            <p:nvPr/>
          </p:nvSpPr>
          <p:spPr bwMode="auto">
            <a:xfrm>
              <a:off x="2740566" y="4432389"/>
              <a:ext cx="119229" cy="60830"/>
            </a:xfrm>
            <a:custGeom>
              <a:avLst/>
              <a:gdLst>
                <a:gd name="T0" fmla="*/ 0 w 32"/>
                <a:gd name="T1" fmla="*/ 7 h 16"/>
                <a:gd name="T2" fmla="*/ 12 w 32"/>
                <a:gd name="T3" fmla="*/ 14 h 16"/>
                <a:gd name="T4" fmla="*/ 32 w 32"/>
                <a:gd name="T5" fmla="*/ 12 h 16"/>
                <a:gd name="T6" fmla="*/ 12 w 32"/>
                <a:gd name="T7" fmla="*/ 7 h 16"/>
                <a:gd name="T8" fmla="*/ 0 w 32"/>
                <a:gd name="T9" fmla="*/ 3 h 16"/>
                <a:gd name="T10" fmla="*/ 0 w 32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">
                  <a:moveTo>
                    <a:pt x="0" y="7"/>
                  </a:moveTo>
                  <a:cubicBezTo>
                    <a:pt x="3" y="7"/>
                    <a:pt x="6" y="13"/>
                    <a:pt x="12" y="14"/>
                  </a:cubicBezTo>
                  <a:cubicBezTo>
                    <a:pt x="19" y="16"/>
                    <a:pt x="32" y="16"/>
                    <a:pt x="32" y="12"/>
                  </a:cubicBezTo>
                  <a:cubicBezTo>
                    <a:pt x="26" y="7"/>
                    <a:pt x="21" y="8"/>
                    <a:pt x="12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92"/>
            <p:cNvSpPr>
              <a:spLocks noEditPoints="1"/>
            </p:cNvSpPr>
            <p:nvPr/>
          </p:nvSpPr>
          <p:spPr bwMode="auto">
            <a:xfrm>
              <a:off x="3976650" y="4451855"/>
              <a:ext cx="223858" cy="274955"/>
            </a:xfrm>
            <a:custGeom>
              <a:avLst/>
              <a:gdLst>
                <a:gd name="T0" fmla="*/ 14 w 60"/>
                <a:gd name="T1" fmla="*/ 62 h 74"/>
                <a:gd name="T2" fmla="*/ 57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4 w 60"/>
                <a:gd name="T9" fmla="*/ 62 h 74"/>
                <a:gd name="T10" fmla="*/ 17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5 w 60"/>
                <a:gd name="T17" fmla="*/ 58 h 74"/>
                <a:gd name="T18" fmla="*/ 17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4" y="62"/>
                  </a:moveTo>
                  <a:cubicBezTo>
                    <a:pt x="31" y="74"/>
                    <a:pt x="60" y="63"/>
                    <a:pt x="57" y="36"/>
                  </a:cubicBezTo>
                  <a:cubicBezTo>
                    <a:pt x="48" y="30"/>
                    <a:pt x="42" y="16"/>
                    <a:pt x="52" y="6"/>
                  </a:cubicBezTo>
                  <a:cubicBezTo>
                    <a:pt x="39" y="0"/>
                    <a:pt x="24" y="14"/>
                    <a:pt x="13" y="15"/>
                  </a:cubicBezTo>
                  <a:cubicBezTo>
                    <a:pt x="6" y="28"/>
                    <a:pt x="0" y="51"/>
                    <a:pt x="14" y="62"/>
                  </a:cubicBezTo>
                  <a:close/>
                  <a:moveTo>
                    <a:pt x="17" y="22"/>
                  </a:moveTo>
                  <a:cubicBezTo>
                    <a:pt x="21" y="17"/>
                    <a:pt x="30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1" y="51"/>
                    <a:pt x="39" y="61"/>
                    <a:pt x="25" y="58"/>
                  </a:cubicBezTo>
                  <a:cubicBezTo>
                    <a:pt x="12" y="55"/>
                    <a:pt x="8" y="3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93"/>
            <p:cNvSpPr>
              <a:spLocks noEditPoints="1"/>
            </p:cNvSpPr>
            <p:nvPr/>
          </p:nvSpPr>
          <p:spPr bwMode="auto">
            <a:xfrm>
              <a:off x="5658017" y="4537017"/>
              <a:ext cx="172761" cy="160594"/>
            </a:xfrm>
            <a:custGeom>
              <a:avLst/>
              <a:gdLst>
                <a:gd name="T0" fmla="*/ 27 w 46"/>
                <a:gd name="T1" fmla="*/ 39 h 43"/>
                <a:gd name="T2" fmla="*/ 24 w 46"/>
                <a:gd name="T3" fmla="*/ 2 h 43"/>
                <a:gd name="T4" fmla="*/ 27 w 46"/>
                <a:gd name="T5" fmla="*/ 39 h 43"/>
                <a:gd name="T6" fmla="*/ 34 w 46"/>
                <a:gd name="T7" fmla="*/ 16 h 43"/>
                <a:gd name="T8" fmla="*/ 18 w 46"/>
                <a:gd name="T9" fmla="*/ 32 h 43"/>
                <a:gd name="T10" fmla="*/ 34 w 46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3">
                  <a:moveTo>
                    <a:pt x="27" y="39"/>
                  </a:moveTo>
                  <a:cubicBezTo>
                    <a:pt x="46" y="36"/>
                    <a:pt x="42" y="1"/>
                    <a:pt x="24" y="2"/>
                  </a:cubicBezTo>
                  <a:cubicBezTo>
                    <a:pt x="0" y="3"/>
                    <a:pt x="4" y="43"/>
                    <a:pt x="27" y="39"/>
                  </a:cubicBezTo>
                  <a:close/>
                  <a:moveTo>
                    <a:pt x="34" y="16"/>
                  </a:moveTo>
                  <a:cubicBezTo>
                    <a:pt x="36" y="22"/>
                    <a:pt x="32" y="34"/>
                    <a:pt x="18" y="32"/>
                  </a:cubicBezTo>
                  <a:cubicBezTo>
                    <a:pt x="6" y="15"/>
                    <a:pt x="28" y="0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94"/>
            <p:cNvSpPr>
              <a:spLocks/>
            </p:cNvSpPr>
            <p:nvPr/>
          </p:nvSpPr>
          <p:spPr bwMode="auto">
            <a:xfrm>
              <a:off x="2991190" y="4515119"/>
              <a:ext cx="58398" cy="133827"/>
            </a:xfrm>
            <a:custGeom>
              <a:avLst/>
              <a:gdLst>
                <a:gd name="T0" fmla="*/ 14 w 16"/>
                <a:gd name="T1" fmla="*/ 36 h 36"/>
                <a:gd name="T2" fmla="*/ 14 w 16"/>
                <a:gd name="T3" fmla="*/ 0 h 36"/>
                <a:gd name="T4" fmla="*/ 14 w 16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16" y="28"/>
                    <a:pt x="10" y="11"/>
                    <a:pt x="14" y="0"/>
                  </a:cubicBezTo>
                  <a:cubicBezTo>
                    <a:pt x="0" y="0"/>
                    <a:pt x="6" y="32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95"/>
            <p:cNvSpPr>
              <a:spLocks noEditPoints="1"/>
            </p:cNvSpPr>
            <p:nvPr/>
          </p:nvSpPr>
          <p:spPr bwMode="auto">
            <a:xfrm>
              <a:off x="3777125" y="4527284"/>
              <a:ext cx="262790" cy="294421"/>
            </a:xfrm>
            <a:custGeom>
              <a:avLst/>
              <a:gdLst>
                <a:gd name="T0" fmla="*/ 29 w 70"/>
                <a:gd name="T1" fmla="*/ 75 h 79"/>
                <a:gd name="T2" fmla="*/ 49 w 70"/>
                <a:gd name="T3" fmla="*/ 19 h 79"/>
                <a:gd name="T4" fmla="*/ 33 w 70"/>
                <a:gd name="T5" fmla="*/ 13 h 79"/>
                <a:gd name="T6" fmla="*/ 33 w 70"/>
                <a:gd name="T7" fmla="*/ 0 h 79"/>
                <a:gd name="T8" fmla="*/ 29 w 70"/>
                <a:gd name="T9" fmla="*/ 0 h 79"/>
                <a:gd name="T10" fmla="*/ 19 w 70"/>
                <a:gd name="T11" fmla="*/ 9 h 79"/>
                <a:gd name="T12" fmla="*/ 29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9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3" y="13"/>
                  </a:cubicBezTo>
                  <a:cubicBezTo>
                    <a:pt x="35" y="7"/>
                    <a:pt x="36" y="5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6"/>
                    <a:pt x="22" y="6"/>
                    <a:pt x="19" y="9"/>
                  </a:cubicBezTo>
                  <a:cubicBezTo>
                    <a:pt x="4" y="25"/>
                    <a:pt x="0" y="69"/>
                    <a:pt x="29" y="75"/>
                  </a:cubicBezTo>
                  <a:close/>
                  <a:moveTo>
                    <a:pt x="24" y="13"/>
                  </a:moveTo>
                  <a:cubicBezTo>
                    <a:pt x="28" y="22"/>
                    <a:pt x="40" y="24"/>
                    <a:pt x="49" y="27"/>
                  </a:cubicBezTo>
                  <a:cubicBezTo>
                    <a:pt x="58" y="45"/>
                    <a:pt x="45" y="68"/>
                    <a:pt x="31" y="68"/>
                  </a:cubicBezTo>
                  <a:cubicBezTo>
                    <a:pt x="19" y="68"/>
                    <a:pt x="13" y="52"/>
                    <a:pt x="13" y="34"/>
                  </a:cubicBezTo>
                  <a:cubicBezTo>
                    <a:pt x="19" y="29"/>
                    <a:pt x="19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96"/>
            <p:cNvSpPr>
              <a:spLocks/>
            </p:cNvSpPr>
            <p:nvPr/>
          </p:nvSpPr>
          <p:spPr bwMode="auto">
            <a:xfrm>
              <a:off x="3047154" y="4527284"/>
              <a:ext cx="43798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6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97"/>
            <p:cNvSpPr>
              <a:spLocks/>
            </p:cNvSpPr>
            <p:nvPr/>
          </p:nvSpPr>
          <p:spPr bwMode="auto">
            <a:xfrm>
              <a:off x="3487570" y="4551617"/>
              <a:ext cx="63264" cy="124094"/>
            </a:xfrm>
            <a:custGeom>
              <a:avLst/>
              <a:gdLst>
                <a:gd name="T0" fmla="*/ 7 w 17"/>
                <a:gd name="T1" fmla="*/ 33 h 33"/>
                <a:gd name="T2" fmla="*/ 5 w 17"/>
                <a:gd name="T3" fmla="*/ 0 h 33"/>
                <a:gd name="T4" fmla="*/ 6 w 17"/>
                <a:gd name="T5" fmla="*/ 21 h 33"/>
                <a:gd name="T6" fmla="*/ 7 w 17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3">
                  <a:moveTo>
                    <a:pt x="7" y="33"/>
                  </a:moveTo>
                  <a:cubicBezTo>
                    <a:pt x="12" y="24"/>
                    <a:pt x="17" y="3"/>
                    <a:pt x="5" y="0"/>
                  </a:cubicBezTo>
                  <a:cubicBezTo>
                    <a:pt x="4" y="5"/>
                    <a:pt x="6" y="13"/>
                    <a:pt x="6" y="21"/>
                  </a:cubicBezTo>
                  <a:cubicBezTo>
                    <a:pt x="6" y="25"/>
                    <a:pt x="0" y="32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98"/>
            <p:cNvSpPr>
              <a:spLocks/>
            </p:cNvSpPr>
            <p:nvPr/>
          </p:nvSpPr>
          <p:spPr bwMode="auto">
            <a:xfrm>
              <a:off x="4042348" y="4558917"/>
              <a:ext cx="55965" cy="75430"/>
            </a:xfrm>
            <a:custGeom>
              <a:avLst/>
              <a:gdLst>
                <a:gd name="T0" fmla="*/ 14 w 15"/>
                <a:gd name="T1" fmla="*/ 20 h 20"/>
                <a:gd name="T2" fmla="*/ 9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9" y="9"/>
                  </a:cubicBezTo>
                  <a:cubicBezTo>
                    <a:pt x="7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99"/>
            <p:cNvSpPr>
              <a:spLocks/>
            </p:cNvSpPr>
            <p:nvPr/>
          </p:nvSpPr>
          <p:spPr bwMode="auto">
            <a:xfrm>
              <a:off x="3536235" y="4563784"/>
              <a:ext cx="41366" cy="111929"/>
            </a:xfrm>
            <a:custGeom>
              <a:avLst/>
              <a:gdLst>
                <a:gd name="T0" fmla="*/ 7 w 11"/>
                <a:gd name="T1" fmla="*/ 0 h 30"/>
                <a:gd name="T2" fmla="*/ 4 w 11"/>
                <a:gd name="T3" fmla="*/ 30 h 30"/>
                <a:gd name="T4" fmla="*/ 11 w 11"/>
                <a:gd name="T5" fmla="*/ 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6" y="9"/>
                    <a:pt x="0" y="25"/>
                    <a:pt x="4" y="30"/>
                  </a:cubicBezTo>
                  <a:cubicBezTo>
                    <a:pt x="8" y="22"/>
                    <a:pt x="11" y="13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400"/>
            <p:cNvSpPr>
              <a:spLocks/>
            </p:cNvSpPr>
            <p:nvPr/>
          </p:nvSpPr>
          <p:spPr bwMode="auto">
            <a:xfrm>
              <a:off x="224599" y="4541884"/>
              <a:ext cx="7300" cy="31631"/>
            </a:xfrm>
            <a:custGeom>
              <a:avLst/>
              <a:gdLst>
                <a:gd name="T0" fmla="*/ 1 w 2"/>
                <a:gd name="T1" fmla="*/ 0 h 9"/>
                <a:gd name="T2" fmla="*/ 0 w 2"/>
                <a:gd name="T3" fmla="*/ 0 h 9"/>
                <a:gd name="T4" fmla="*/ 0 w 2"/>
                <a:gd name="T5" fmla="*/ 9 h 9"/>
                <a:gd name="T6" fmla="*/ 1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401"/>
            <p:cNvSpPr>
              <a:spLocks/>
            </p:cNvSpPr>
            <p:nvPr/>
          </p:nvSpPr>
          <p:spPr bwMode="auto">
            <a:xfrm>
              <a:off x="210000" y="4573517"/>
              <a:ext cx="63264" cy="138694"/>
            </a:xfrm>
            <a:custGeom>
              <a:avLst/>
              <a:gdLst>
                <a:gd name="T0" fmla="*/ 10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0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0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11"/>
                    <a:pt x="0" y="32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402"/>
            <p:cNvSpPr>
              <a:spLocks/>
            </p:cNvSpPr>
            <p:nvPr/>
          </p:nvSpPr>
          <p:spPr bwMode="auto">
            <a:xfrm>
              <a:off x="3845255" y="4641647"/>
              <a:ext cx="55965" cy="104628"/>
            </a:xfrm>
            <a:custGeom>
              <a:avLst/>
              <a:gdLst>
                <a:gd name="T0" fmla="*/ 15 w 15"/>
                <a:gd name="T1" fmla="*/ 26 h 28"/>
                <a:gd name="T2" fmla="*/ 9 w 15"/>
                <a:gd name="T3" fmla="*/ 0 h 28"/>
                <a:gd name="T4" fmla="*/ 5 w 15"/>
                <a:gd name="T5" fmla="*/ 0 h 28"/>
                <a:gd name="T6" fmla="*/ 15 w 1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1"/>
                    <a:pt x="7" y="28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403"/>
            <p:cNvSpPr>
              <a:spLocks/>
            </p:cNvSpPr>
            <p:nvPr/>
          </p:nvSpPr>
          <p:spPr bwMode="auto">
            <a:xfrm>
              <a:off x="265965" y="4590548"/>
              <a:ext cx="51099" cy="119228"/>
            </a:xfrm>
            <a:custGeom>
              <a:avLst/>
              <a:gdLst>
                <a:gd name="T0" fmla="*/ 8 w 14"/>
                <a:gd name="T1" fmla="*/ 1 h 32"/>
                <a:gd name="T2" fmla="*/ 8 w 14"/>
                <a:gd name="T3" fmla="*/ 32 h 32"/>
                <a:gd name="T4" fmla="*/ 12 w 14"/>
                <a:gd name="T5" fmla="*/ 2 h 32"/>
                <a:gd name="T6" fmla="*/ 8 w 14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8" y="1"/>
                  </a:moveTo>
                  <a:cubicBezTo>
                    <a:pt x="8" y="10"/>
                    <a:pt x="0" y="26"/>
                    <a:pt x="8" y="32"/>
                  </a:cubicBezTo>
                  <a:cubicBezTo>
                    <a:pt x="11" y="26"/>
                    <a:pt x="14" y="11"/>
                    <a:pt x="12" y="2"/>
                  </a:cubicBezTo>
                  <a:cubicBezTo>
                    <a:pt x="11" y="2"/>
                    <a:pt x="11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404"/>
            <p:cNvSpPr>
              <a:spLocks noEditPoints="1"/>
            </p:cNvSpPr>
            <p:nvPr/>
          </p:nvSpPr>
          <p:spPr bwMode="auto">
            <a:xfrm>
              <a:off x="3601932" y="4661113"/>
              <a:ext cx="199525" cy="306588"/>
            </a:xfrm>
            <a:custGeom>
              <a:avLst/>
              <a:gdLst>
                <a:gd name="T0" fmla="*/ 49 w 53"/>
                <a:gd name="T1" fmla="*/ 30 h 82"/>
                <a:gd name="T2" fmla="*/ 33 w 53"/>
                <a:gd name="T3" fmla="*/ 14 h 82"/>
                <a:gd name="T4" fmla="*/ 34 w 53"/>
                <a:gd name="T5" fmla="*/ 2 h 82"/>
                <a:gd name="T6" fmla="*/ 27 w 53"/>
                <a:gd name="T7" fmla="*/ 0 h 82"/>
                <a:gd name="T8" fmla="*/ 9 w 53"/>
                <a:gd name="T9" fmla="*/ 21 h 82"/>
                <a:gd name="T10" fmla="*/ 12 w 53"/>
                <a:gd name="T11" fmla="*/ 70 h 82"/>
                <a:gd name="T12" fmla="*/ 49 w 53"/>
                <a:gd name="T13" fmla="*/ 30 h 82"/>
                <a:gd name="T14" fmla="*/ 19 w 53"/>
                <a:gd name="T15" fmla="*/ 66 h 82"/>
                <a:gd name="T16" fmla="*/ 9 w 53"/>
                <a:gd name="T17" fmla="*/ 50 h 82"/>
                <a:gd name="T18" fmla="*/ 23 w 53"/>
                <a:gd name="T19" fmla="*/ 16 h 82"/>
                <a:gd name="T20" fmla="*/ 29 w 53"/>
                <a:gd name="T21" fmla="*/ 24 h 82"/>
                <a:gd name="T22" fmla="*/ 44 w 53"/>
                <a:gd name="T23" fmla="*/ 33 h 82"/>
                <a:gd name="T24" fmla="*/ 19 w 53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2">
                  <a:moveTo>
                    <a:pt x="49" y="30"/>
                  </a:moveTo>
                  <a:cubicBezTo>
                    <a:pt x="46" y="22"/>
                    <a:pt x="34" y="23"/>
                    <a:pt x="33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0"/>
                    <a:pt x="31" y="0"/>
                    <a:pt x="27" y="0"/>
                  </a:cubicBezTo>
                  <a:cubicBezTo>
                    <a:pt x="23" y="10"/>
                    <a:pt x="15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29"/>
                    <a:pt x="44" y="33"/>
                  </a:cubicBezTo>
                  <a:cubicBezTo>
                    <a:pt x="43" y="51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405"/>
            <p:cNvSpPr>
              <a:spLocks/>
            </p:cNvSpPr>
            <p:nvPr/>
          </p:nvSpPr>
          <p:spPr bwMode="auto">
            <a:xfrm>
              <a:off x="599318" y="4612448"/>
              <a:ext cx="192226" cy="265222"/>
            </a:xfrm>
            <a:custGeom>
              <a:avLst/>
              <a:gdLst>
                <a:gd name="T0" fmla="*/ 50 w 52"/>
                <a:gd name="T1" fmla="*/ 32 h 71"/>
                <a:gd name="T2" fmla="*/ 34 w 52"/>
                <a:gd name="T3" fmla="*/ 31 h 71"/>
                <a:gd name="T4" fmla="*/ 33 w 52"/>
                <a:gd name="T5" fmla="*/ 9 h 71"/>
                <a:gd name="T6" fmla="*/ 14 w 52"/>
                <a:gd name="T7" fmla="*/ 30 h 71"/>
                <a:gd name="T8" fmla="*/ 0 w 52"/>
                <a:gd name="T9" fmla="*/ 33 h 71"/>
                <a:gd name="T10" fmla="*/ 2 w 52"/>
                <a:gd name="T11" fmla="*/ 47 h 71"/>
                <a:gd name="T12" fmla="*/ 15 w 52"/>
                <a:gd name="T13" fmla="*/ 50 h 71"/>
                <a:gd name="T14" fmla="*/ 13 w 52"/>
                <a:gd name="T15" fmla="*/ 63 h 71"/>
                <a:gd name="T16" fmla="*/ 31 w 52"/>
                <a:gd name="T17" fmla="*/ 71 h 71"/>
                <a:gd name="T18" fmla="*/ 37 w 52"/>
                <a:gd name="T19" fmla="*/ 51 h 71"/>
                <a:gd name="T20" fmla="*/ 51 w 52"/>
                <a:gd name="T21" fmla="*/ 50 h 71"/>
                <a:gd name="T22" fmla="*/ 50 w 52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1">
                  <a:moveTo>
                    <a:pt x="50" y="32"/>
                  </a:moveTo>
                  <a:cubicBezTo>
                    <a:pt x="45" y="32"/>
                    <a:pt x="37" y="33"/>
                    <a:pt x="34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2" y="0"/>
                    <a:pt x="22" y="19"/>
                    <a:pt x="14" y="30"/>
                  </a:cubicBezTo>
                  <a:cubicBezTo>
                    <a:pt x="9" y="28"/>
                    <a:pt x="3" y="30"/>
                    <a:pt x="0" y="33"/>
                  </a:cubicBezTo>
                  <a:cubicBezTo>
                    <a:pt x="0" y="41"/>
                    <a:pt x="0" y="41"/>
                    <a:pt x="2" y="47"/>
                  </a:cubicBezTo>
                  <a:cubicBezTo>
                    <a:pt x="7" y="49"/>
                    <a:pt x="11" y="46"/>
                    <a:pt x="15" y="50"/>
                  </a:cubicBezTo>
                  <a:cubicBezTo>
                    <a:pt x="15" y="58"/>
                    <a:pt x="16" y="58"/>
                    <a:pt x="13" y="63"/>
                  </a:cubicBezTo>
                  <a:cubicBezTo>
                    <a:pt x="18" y="67"/>
                    <a:pt x="24" y="70"/>
                    <a:pt x="31" y="71"/>
                  </a:cubicBezTo>
                  <a:cubicBezTo>
                    <a:pt x="34" y="65"/>
                    <a:pt x="31" y="54"/>
                    <a:pt x="37" y="51"/>
                  </a:cubicBezTo>
                  <a:cubicBezTo>
                    <a:pt x="41" y="51"/>
                    <a:pt x="48" y="53"/>
                    <a:pt x="51" y="50"/>
                  </a:cubicBezTo>
                  <a:cubicBezTo>
                    <a:pt x="52" y="46"/>
                    <a:pt x="52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07"/>
            <p:cNvSpPr>
              <a:spLocks noEditPoints="1"/>
            </p:cNvSpPr>
            <p:nvPr/>
          </p:nvSpPr>
          <p:spPr bwMode="auto">
            <a:xfrm>
              <a:off x="5662884" y="4702477"/>
              <a:ext cx="155727" cy="223858"/>
            </a:xfrm>
            <a:custGeom>
              <a:avLst/>
              <a:gdLst>
                <a:gd name="T0" fmla="*/ 32 w 42"/>
                <a:gd name="T1" fmla="*/ 12 h 60"/>
                <a:gd name="T2" fmla="*/ 3 w 42"/>
                <a:gd name="T3" fmla="*/ 6 h 60"/>
                <a:gd name="T4" fmla="*/ 2 w 42"/>
                <a:gd name="T5" fmla="*/ 54 h 60"/>
                <a:gd name="T6" fmla="*/ 32 w 42"/>
                <a:gd name="T7" fmla="*/ 12 h 60"/>
                <a:gd name="T8" fmla="*/ 10 w 42"/>
                <a:gd name="T9" fmla="*/ 12 h 60"/>
                <a:gd name="T10" fmla="*/ 9 w 42"/>
                <a:gd name="T11" fmla="*/ 47 h 60"/>
                <a:gd name="T12" fmla="*/ 10 w 42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0">
                  <a:moveTo>
                    <a:pt x="32" y="12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4"/>
                  </a:cubicBezTo>
                  <a:cubicBezTo>
                    <a:pt x="21" y="60"/>
                    <a:pt x="42" y="37"/>
                    <a:pt x="32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08"/>
            <p:cNvSpPr>
              <a:spLocks noEditPoints="1"/>
            </p:cNvSpPr>
            <p:nvPr/>
          </p:nvSpPr>
          <p:spPr bwMode="auto">
            <a:xfrm>
              <a:off x="3747926" y="4690310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2 h 150"/>
                <a:gd name="T10" fmla="*/ 117 w 150"/>
                <a:gd name="T11" fmla="*/ 136 h 150"/>
                <a:gd name="T12" fmla="*/ 139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6 w 150"/>
                <a:gd name="T19" fmla="*/ 75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5 h 150"/>
                <a:gd name="T26" fmla="*/ 38 w 150"/>
                <a:gd name="T27" fmla="*/ 138 h 150"/>
                <a:gd name="T28" fmla="*/ 21 w 150"/>
                <a:gd name="T29" fmla="*/ 136 h 150"/>
                <a:gd name="T30" fmla="*/ 63 w 150"/>
                <a:gd name="T31" fmla="*/ 45 h 150"/>
                <a:gd name="T32" fmla="*/ 125 w 150"/>
                <a:gd name="T33" fmla="*/ 13 h 150"/>
                <a:gd name="T34" fmla="*/ 136 w 150"/>
                <a:gd name="T35" fmla="*/ 16 h 150"/>
                <a:gd name="T36" fmla="*/ 136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0" y="20"/>
                    <a:pt x="50" y="43"/>
                    <a:pt x="35" y="57"/>
                  </a:cubicBezTo>
                  <a:cubicBezTo>
                    <a:pt x="29" y="63"/>
                    <a:pt x="14" y="80"/>
                    <a:pt x="12" y="85"/>
                  </a:cubicBezTo>
                  <a:cubicBezTo>
                    <a:pt x="4" y="102"/>
                    <a:pt x="7" y="135"/>
                    <a:pt x="17" y="141"/>
                  </a:cubicBezTo>
                  <a:cubicBezTo>
                    <a:pt x="26" y="147"/>
                    <a:pt x="40" y="142"/>
                    <a:pt x="53" y="142"/>
                  </a:cubicBezTo>
                  <a:cubicBezTo>
                    <a:pt x="80" y="142"/>
                    <a:pt x="99" y="150"/>
                    <a:pt x="117" y="136"/>
                  </a:cubicBezTo>
                  <a:cubicBezTo>
                    <a:pt x="127" y="126"/>
                    <a:pt x="134" y="108"/>
                    <a:pt x="139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7" y="1"/>
                    <a:pt x="121" y="0"/>
                    <a:pt x="99" y="11"/>
                  </a:cubicBezTo>
                  <a:close/>
                  <a:moveTo>
                    <a:pt x="136" y="75"/>
                  </a:moveTo>
                  <a:cubicBezTo>
                    <a:pt x="133" y="90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4"/>
                    <a:pt x="49" y="135"/>
                  </a:cubicBezTo>
                  <a:cubicBezTo>
                    <a:pt x="45" y="135"/>
                    <a:pt x="41" y="138"/>
                    <a:pt x="38" y="138"/>
                  </a:cubicBezTo>
                  <a:cubicBezTo>
                    <a:pt x="36" y="138"/>
                    <a:pt x="27" y="133"/>
                    <a:pt x="21" y="136"/>
                  </a:cubicBezTo>
                  <a:cubicBezTo>
                    <a:pt x="0" y="93"/>
                    <a:pt x="35" y="67"/>
                    <a:pt x="63" y="45"/>
                  </a:cubicBezTo>
                  <a:cubicBezTo>
                    <a:pt x="82" y="30"/>
                    <a:pt x="107" y="11"/>
                    <a:pt x="125" y="13"/>
                  </a:cubicBezTo>
                  <a:cubicBezTo>
                    <a:pt x="130" y="13"/>
                    <a:pt x="133" y="13"/>
                    <a:pt x="136" y="16"/>
                  </a:cubicBezTo>
                  <a:cubicBezTo>
                    <a:pt x="145" y="30"/>
                    <a:pt x="142" y="50"/>
                    <a:pt x="13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09"/>
            <p:cNvSpPr>
              <a:spLocks noEditPoints="1"/>
            </p:cNvSpPr>
            <p:nvPr/>
          </p:nvSpPr>
          <p:spPr bwMode="auto">
            <a:xfrm>
              <a:off x="2431546" y="4690310"/>
              <a:ext cx="946530" cy="822433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8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1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0"/>
                    <a:pt x="236" y="150"/>
                  </a:cubicBezTo>
                  <a:cubicBezTo>
                    <a:pt x="209" y="148"/>
                    <a:pt x="191" y="152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5"/>
                    <a:pt x="117" y="5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59"/>
                    <a:pt x="54" y="100"/>
                    <a:pt x="26" y="139"/>
                  </a:cubicBezTo>
                  <a:cubicBezTo>
                    <a:pt x="21" y="145"/>
                    <a:pt x="15" y="151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8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4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7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3"/>
                    <a:pt x="162" y="105"/>
                    <a:pt x="169" y="151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10"/>
            <p:cNvSpPr>
              <a:spLocks/>
            </p:cNvSpPr>
            <p:nvPr/>
          </p:nvSpPr>
          <p:spPr bwMode="auto">
            <a:xfrm>
              <a:off x="336528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4 w 8"/>
                <a:gd name="T3" fmla="*/ 18 h 18"/>
                <a:gd name="T4" fmla="*/ 8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4" y="18"/>
                  </a:cubicBezTo>
                  <a:cubicBezTo>
                    <a:pt x="6" y="13"/>
                    <a:pt x="8" y="8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11"/>
            <p:cNvSpPr>
              <a:spLocks noEditPoints="1"/>
            </p:cNvSpPr>
            <p:nvPr/>
          </p:nvSpPr>
          <p:spPr bwMode="auto">
            <a:xfrm>
              <a:off x="1390120" y="4734109"/>
              <a:ext cx="912464" cy="1192285"/>
            </a:xfrm>
            <a:custGeom>
              <a:avLst/>
              <a:gdLst>
                <a:gd name="T0" fmla="*/ 236 w 245"/>
                <a:gd name="T1" fmla="*/ 177 h 319"/>
                <a:gd name="T2" fmla="*/ 232 w 245"/>
                <a:gd name="T3" fmla="*/ 37 h 319"/>
                <a:gd name="T4" fmla="*/ 178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8 w 245"/>
                <a:gd name="T15" fmla="*/ 300 h 319"/>
                <a:gd name="T16" fmla="*/ 209 w 245"/>
                <a:gd name="T17" fmla="*/ 271 h 319"/>
                <a:gd name="T18" fmla="*/ 228 w 245"/>
                <a:gd name="T19" fmla="*/ 300 h 319"/>
                <a:gd name="T20" fmla="*/ 210 w 245"/>
                <a:gd name="T21" fmla="*/ 250 h 319"/>
                <a:gd name="T22" fmla="*/ 228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4 w 245"/>
                <a:gd name="T29" fmla="*/ 188 h 319"/>
                <a:gd name="T30" fmla="*/ 210 w 245"/>
                <a:gd name="T31" fmla="*/ 196 h 319"/>
                <a:gd name="T32" fmla="*/ 224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9 w 245"/>
                <a:gd name="T55" fmla="*/ 105 h 319"/>
                <a:gd name="T56" fmla="*/ 224 w 245"/>
                <a:gd name="T57" fmla="*/ 100 h 319"/>
                <a:gd name="T58" fmla="*/ 209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1 w 245"/>
                <a:gd name="T79" fmla="*/ 11 h 319"/>
                <a:gd name="T80" fmla="*/ 44 w 245"/>
                <a:gd name="T81" fmla="*/ 283 h 319"/>
                <a:gd name="T82" fmla="*/ 26 w 245"/>
                <a:gd name="T83" fmla="*/ 294 h 319"/>
                <a:gd name="T84" fmla="*/ 52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6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8 w 245"/>
                <a:gd name="T101" fmla="*/ 306 h 319"/>
                <a:gd name="T102" fmla="*/ 146 w 245"/>
                <a:gd name="T103" fmla="*/ 293 h 319"/>
                <a:gd name="T104" fmla="*/ 138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0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3"/>
                    <a:pt x="178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20" y="7"/>
                    <a:pt x="6" y="13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8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4" y="319"/>
                  </a:cubicBezTo>
                  <a:cubicBezTo>
                    <a:pt x="89" y="318"/>
                    <a:pt x="148" y="318"/>
                    <a:pt x="194" y="317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4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0"/>
                  </a:cubicBezTo>
                  <a:close/>
                  <a:moveTo>
                    <a:pt x="209" y="262"/>
                  </a:moveTo>
                  <a:cubicBezTo>
                    <a:pt x="209" y="258"/>
                    <a:pt x="211" y="255"/>
                    <a:pt x="210" y="250"/>
                  </a:cubicBezTo>
                  <a:cubicBezTo>
                    <a:pt x="216" y="252"/>
                    <a:pt x="219" y="259"/>
                    <a:pt x="226" y="260"/>
                  </a:cubicBezTo>
                  <a:cubicBezTo>
                    <a:pt x="226" y="266"/>
                    <a:pt x="226" y="272"/>
                    <a:pt x="228" y="277"/>
                  </a:cubicBezTo>
                  <a:cubicBezTo>
                    <a:pt x="221" y="272"/>
                    <a:pt x="215" y="267"/>
                    <a:pt x="209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1"/>
                  </a:cubicBezTo>
                  <a:cubicBezTo>
                    <a:pt x="210" y="235"/>
                    <a:pt x="212" y="230"/>
                    <a:pt x="210" y="228"/>
                  </a:cubicBezTo>
                  <a:cubicBezTo>
                    <a:pt x="219" y="228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4"/>
                  </a:cubicBezTo>
                  <a:cubicBezTo>
                    <a:pt x="218" y="203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2" y="135"/>
                    <a:pt x="209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2"/>
                    <a:pt x="217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5"/>
                  </a:moveTo>
                  <a:cubicBezTo>
                    <a:pt x="218" y="113"/>
                    <a:pt x="215" y="107"/>
                    <a:pt x="209" y="105"/>
                  </a:cubicBezTo>
                  <a:cubicBezTo>
                    <a:pt x="211" y="101"/>
                    <a:pt x="208" y="97"/>
                    <a:pt x="209" y="90"/>
                  </a:cubicBezTo>
                  <a:cubicBezTo>
                    <a:pt x="214" y="93"/>
                    <a:pt x="218" y="98"/>
                    <a:pt x="224" y="100"/>
                  </a:cubicBezTo>
                  <a:cubicBezTo>
                    <a:pt x="224" y="105"/>
                    <a:pt x="224" y="110"/>
                    <a:pt x="224" y="115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1" y="25"/>
                    <a:pt x="209" y="21"/>
                  </a:cubicBezTo>
                  <a:close/>
                  <a:moveTo>
                    <a:pt x="207" y="44"/>
                  </a:moveTo>
                  <a:cubicBezTo>
                    <a:pt x="212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1" y="86"/>
                    <a:pt x="222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10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3"/>
                  </a:cubicBezTo>
                  <a:cubicBezTo>
                    <a:pt x="35" y="283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6" y="305"/>
                  </a:moveTo>
                  <a:cubicBezTo>
                    <a:pt x="77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7" y="302"/>
                  </a:cubicBezTo>
                  <a:cubicBezTo>
                    <a:pt x="82" y="305"/>
                    <a:pt x="80" y="303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7"/>
                    <a:pt x="107" y="299"/>
                    <a:pt x="108" y="304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89"/>
                    <a:pt x="127" y="297"/>
                    <a:pt x="129" y="303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6"/>
                  </a:moveTo>
                  <a:cubicBezTo>
                    <a:pt x="136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6" y="293"/>
                  </a:cubicBezTo>
                  <a:cubicBezTo>
                    <a:pt x="147" y="298"/>
                    <a:pt x="151" y="302"/>
                    <a:pt x="155" y="305"/>
                  </a:cubicBezTo>
                  <a:cubicBezTo>
                    <a:pt x="150" y="309"/>
                    <a:pt x="146" y="305"/>
                    <a:pt x="138" y="306"/>
                  </a:cubicBezTo>
                  <a:close/>
                  <a:moveTo>
                    <a:pt x="151" y="293"/>
                  </a:moveTo>
                  <a:cubicBezTo>
                    <a:pt x="152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7"/>
                  </a:moveTo>
                  <a:cubicBezTo>
                    <a:pt x="180" y="304"/>
                    <a:pt x="178" y="297"/>
                    <a:pt x="172" y="293"/>
                  </a:cubicBezTo>
                  <a:cubicBezTo>
                    <a:pt x="176" y="291"/>
                    <a:pt x="181" y="291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12"/>
            <p:cNvSpPr>
              <a:spLocks/>
            </p:cNvSpPr>
            <p:nvPr/>
          </p:nvSpPr>
          <p:spPr bwMode="auto">
            <a:xfrm>
              <a:off x="4570360" y="4787640"/>
              <a:ext cx="63264" cy="82730"/>
            </a:xfrm>
            <a:custGeom>
              <a:avLst/>
              <a:gdLst>
                <a:gd name="T0" fmla="*/ 12 w 17"/>
                <a:gd name="T1" fmla="*/ 0 h 22"/>
                <a:gd name="T2" fmla="*/ 4 w 17"/>
                <a:gd name="T3" fmla="*/ 0 h 22"/>
                <a:gd name="T4" fmla="*/ 4 w 17"/>
                <a:gd name="T5" fmla="*/ 21 h 22"/>
                <a:gd name="T6" fmla="*/ 11 w 17"/>
                <a:gd name="T7" fmla="*/ 22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7"/>
                    <a:pt x="0" y="13"/>
                    <a:pt x="4" y="21"/>
                  </a:cubicBezTo>
                  <a:cubicBezTo>
                    <a:pt x="7" y="20"/>
                    <a:pt x="9" y="21"/>
                    <a:pt x="11" y="22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13"/>
            <p:cNvSpPr>
              <a:spLocks/>
            </p:cNvSpPr>
            <p:nvPr/>
          </p:nvSpPr>
          <p:spPr bwMode="auto">
            <a:xfrm>
              <a:off x="3655463" y="4775474"/>
              <a:ext cx="41366" cy="102196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14"/>
            <p:cNvSpPr>
              <a:spLocks/>
            </p:cNvSpPr>
            <p:nvPr/>
          </p:nvSpPr>
          <p:spPr bwMode="auto">
            <a:xfrm>
              <a:off x="2414512" y="4780341"/>
              <a:ext cx="284689" cy="306588"/>
            </a:xfrm>
            <a:custGeom>
              <a:avLst/>
              <a:gdLst>
                <a:gd name="T0" fmla="*/ 53 w 76"/>
                <a:gd name="T1" fmla="*/ 23 h 82"/>
                <a:gd name="T2" fmla="*/ 70 w 76"/>
                <a:gd name="T3" fmla="*/ 33 h 82"/>
                <a:gd name="T4" fmla="*/ 57 w 76"/>
                <a:gd name="T5" fmla="*/ 0 h 82"/>
                <a:gd name="T6" fmla="*/ 31 w 76"/>
                <a:gd name="T7" fmla="*/ 51 h 82"/>
                <a:gd name="T8" fmla="*/ 1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8" y="27"/>
                    <a:pt x="65" y="29"/>
                    <a:pt x="70" y="33"/>
                  </a:cubicBezTo>
                  <a:cubicBezTo>
                    <a:pt x="76" y="19"/>
                    <a:pt x="69" y="4"/>
                    <a:pt x="57" y="0"/>
                  </a:cubicBezTo>
                  <a:cubicBezTo>
                    <a:pt x="46" y="16"/>
                    <a:pt x="42" y="34"/>
                    <a:pt x="31" y="51"/>
                  </a:cubicBezTo>
                  <a:cubicBezTo>
                    <a:pt x="14" y="44"/>
                    <a:pt x="0" y="59"/>
                    <a:pt x="1" y="71"/>
                  </a:cubicBezTo>
                  <a:cubicBezTo>
                    <a:pt x="34" y="82"/>
                    <a:pt x="39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15"/>
            <p:cNvSpPr>
              <a:spLocks/>
            </p:cNvSpPr>
            <p:nvPr/>
          </p:nvSpPr>
          <p:spPr bwMode="auto">
            <a:xfrm>
              <a:off x="2431546" y="4780341"/>
              <a:ext cx="38932" cy="114361"/>
            </a:xfrm>
            <a:custGeom>
              <a:avLst/>
              <a:gdLst>
                <a:gd name="T0" fmla="*/ 7 w 11"/>
                <a:gd name="T1" fmla="*/ 0 h 31"/>
                <a:gd name="T2" fmla="*/ 3 w 11"/>
                <a:gd name="T3" fmla="*/ 0 h 31"/>
                <a:gd name="T4" fmla="*/ 0 w 11"/>
                <a:gd name="T5" fmla="*/ 31 h 31"/>
                <a:gd name="T6" fmla="*/ 7 w 1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1" y="28"/>
                    <a:pt x="8" y="1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16"/>
            <p:cNvSpPr>
              <a:spLocks/>
            </p:cNvSpPr>
            <p:nvPr/>
          </p:nvSpPr>
          <p:spPr bwMode="auto">
            <a:xfrm>
              <a:off x="2341515" y="4782773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2 h 39"/>
                <a:gd name="T4" fmla="*/ 2 w 19"/>
                <a:gd name="T5" fmla="*/ 0 h 39"/>
                <a:gd name="T6" fmla="*/ 1 w 19"/>
                <a:gd name="T7" fmla="*/ 6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10"/>
                    <a:pt x="8" y="2"/>
                  </a:cubicBezTo>
                  <a:cubicBezTo>
                    <a:pt x="5" y="2"/>
                    <a:pt x="5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2" y="14"/>
                    <a:pt x="8" y="24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17"/>
            <p:cNvSpPr>
              <a:spLocks/>
            </p:cNvSpPr>
            <p:nvPr/>
          </p:nvSpPr>
          <p:spPr bwMode="auto">
            <a:xfrm>
              <a:off x="4852615" y="4816839"/>
              <a:ext cx="109496" cy="150861"/>
            </a:xfrm>
            <a:custGeom>
              <a:avLst/>
              <a:gdLst>
                <a:gd name="T0" fmla="*/ 17 w 29"/>
                <a:gd name="T1" fmla="*/ 40 h 40"/>
                <a:gd name="T2" fmla="*/ 29 w 29"/>
                <a:gd name="T3" fmla="*/ 23 h 40"/>
                <a:gd name="T4" fmla="*/ 17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7" y="40"/>
                  </a:moveTo>
                  <a:cubicBezTo>
                    <a:pt x="23" y="35"/>
                    <a:pt x="29" y="31"/>
                    <a:pt x="29" y="23"/>
                  </a:cubicBezTo>
                  <a:cubicBezTo>
                    <a:pt x="27" y="0"/>
                    <a:pt x="0" y="28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18"/>
            <p:cNvSpPr>
              <a:spLocks noEditPoints="1"/>
            </p:cNvSpPr>
            <p:nvPr/>
          </p:nvSpPr>
          <p:spPr bwMode="auto">
            <a:xfrm>
              <a:off x="1494749" y="4814406"/>
              <a:ext cx="603443" cy="177625"/>
            </a:xfrm>
            <a:custGeom>
              <a:avLst/>
              <a:gdLst>
                <a:gd name="T0" fmla="*/ 161 w 162"/>
                <a:gd name="T1" fmla="*/ 44 h 48"/>
                <a:gd name="T2" fmla="*/ 158 w 162"/>
                <a:gd name="T3" fmla="*/ 9 h 48"/>
                <a:gd name="T4" fmla="*/ 126 w 162"/>
                <a:gd name="T5" fmla="*/ 3 h 48"/>
                <a:gd name="T6" fmla="*/ 2 w 162"/>
                <a:gd name="T7" fmla="*/ 11 h 48"/>
                <a:gd name="T8" fmla="*/ 2 w 162"/>
                <a:gd name="T9" fmla="*/ 47 h 48"/>
                <a:gd name="T10" fmla="*/ 161 w 162"/>
                <a:gd name="T11" fmla="*/ 44 h 48"/>
                <a:gd name="T12" fmla="*/ 6 w 162"/>
                <a:gd name="T13" fmla="*/ 18 h 48"/>
                <a:gd name="T14" fmla="*/ 119 w 162"/>
                <a:gd name="T15" fmla="*/ 11 h 48"/>
                <a:gd name="T16" fmla="*/ 153 w 162"/>
                <a:gd name="T17" fmla="*/ 15 h 48"/>
                <a:gd name="T18" fmla="*/ 154 w 162"/>
                <a:gd name="T19" fmla="*/ 35 h 48"/>
                <a:gd name="T20" fmla="*/ 118 w 162"/>
                <a:gd name="T21" fmla="*/ 36 h 48"/>
                <a:gd name="T22" fmla="*/ 79 w 162"/>
                <a:gd name="T23" fmla="*/ 37 h 48"/>
                <a:gd name="T24" fmla="*/ 6 w 162"/>
                <a:gd name="T25" fmla="*/ 36 h 48"/>
                <a:gd name="T26" fmla="*/ 6 w 162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1" y="44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7" y="6"/>
                    <a:pt x="39" y="0"/>
                    <a:pt x="2" y="11"/>
                  </a:cubicBezTo>
                  <a:cubicBezTo>
                    <a:pt x="0" y="24"/>
                    <a:pt x="0" y="35"/>
                    <a:pt x="2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6" y="18"/>
                  </a:moveTo>
                  <a:cubicBezTo>
                    <a:pt x="40" y="10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5"/>
                  </a:cubicBezTo>
                  <a:cubicBezTo>
                    <a:pt x="155" y="19"/>
                    <a:pt x="153" y="33"/>
                    <a:pt x="154" y="35"/>
                  </a:cubicBezTo>
                  <a:cubicBezTo>
                    <a:pt x="143" y="39"/>
                    <a:pt x="131" y="36"/>
                    <a:pt x="118" y="36"/>
                  </a:cubicBezTo>
                  <a:cubicBezTo>
                    <a:pt x="105" y="36"/>
                    <a:pt x="91" y="36"/>
                    <a:pt x="79" y="37"/>
                  </a:cubicBezTo>
                  <a:cubicBezTo>
                    <a:pt x="54" y="38"/>
                    <a:pt x="27" y="44"/>
                    <a:pt x="6" y="36"/>
                  </a:cubicBezTo>
                  <a:cubicBezTo>
                    <a:pt x="7" y="28"/>
                    <a:pt x="7" y="22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19"/>
            <p:cNvSpPr>
              <a:spLocks/>
            </p:cNvSpPr>
            <p:nvPr/>
          </p:nvSpPr>
          <p:spPr bwMode="auto">
            <a:xfrm>
              <a:off x="4633624" y="4863071"/>
              <a:ext cx="155727" cy="99762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5" y="11"/>
                  </a:cubicBezTo>
                  <a:cubicBezTo>
                    <a:pt x="31" y="12"/>
                    <a:pt x="30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5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20"/>
            <p:cNvSpPr>
              <a:spLocks/>
            </p:cNvSpPr>
            <p:nvPr/>
          </p:nvSpPr>
          <p:spPr bwMode="auto">
            <a:xfrm>
              <a:off x="52151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21"/>
            <p:cNvSpPr>
              <a:spLocks/>
            </p:cNvSpPr>
            <p:nvPr/>
          </p:nvSpPr>
          <p:spPr bwMode="auto">
            <a:xfrm>
              <a:off x="419258" y="4816839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2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7" y="27"/>
                  </a:cubicBezTo>
                  <a:cubicBezTo>
                    <a:pt x="5" y="24"/>
                    <a:pt x="8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2" y="13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22"/>
            <p:cNvSpPr>
              <a:spLocks/>
            </p:cNvSpPr>
            <p:nvPr/>
          </p:nvSpPr>
          <p:spPr bwMode="auto">
            <a:xfrm>
              <a:off x="224599" y="4838738"/>
              <a:ext cx="4866" cy="1216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23"/>
            <p:cNvSpPr>
              <a:spLocks/>
            </p:cNvSpPr>
            <p:nvPr/>
          </p:nvSpPr>
          <p:spPr bwMode="auto">
            <a:xfrm>
              <a:off x="4606859" y="4984733"/>
              <a:ext cx="216559" cy="87596"/>
            </a:xfrm>
            <a:custGeom>
              <a:avLst/>
              <a:gdLst>
                <a:gd name="T0" fmla="*/ 0 w 58"/>
                <a:gd name="T1" fmla="*/ 0 h 23"/>
                <a:gd name="T2" fmla="*/ 0 w 58"/>
                <a:gd name="T3" fmla="*/ 4 h 23"/>
                <a:gd name="T4" fmla="*/ 58 w 58"/>
                <a:gd name="T5" fmla="*/ 21 h 23"/>
                <a:gd name="T6" fmla="*/ 58 w 58"/>
                <a:gd name="T7" fmla="*/ 13 h 23"/>
                <a:gd name="T8" fmla="*/ 0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4" y="14"/>
                    <a:pt x="37" y="23"/>
                    <a:pt x="58" y="21"/>
                  </a:cubicBezTo>
                  <a:cubicBezTo>
                    <a:pt x="57" y="17"/>
                    <a:pt x="58" y="18"/>
                    <a:pt x="58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24"/>
            <p:cNvSpPr>
              <a:spLocks noEditPoints="1"/>
            </p:cNvSpPr>
            <p:nvPr/>
          </p:nvSpPr>
          <p:spPr bwMode="auto">
            <a:xfrm>
              <a:off x="3502170" y="4975000"/>
              <a:ext cx="231158" cy="304154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2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2" y="13"/>
                    <a:pt x="39" y="4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8"/>
                    <a:pt x="27" y="11"/>
                  </a:cubicBezTo>
                  <a:cubicBezTo>
                    <a:pt x="28" y="25"/>
                    <a:pt x="38" y="30"/>
                    <a:pt x="50" y="32"/>
                  </a:cubicBezTo>
                  <a:cubicBezTo>
                    <a:pt x="53" y="46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25"/>
            <p:cNvSpPr>
              <a:spLocks/>
            </p:cNvSpPr>
            <p:nvPr/>
          </p:nvSpPr>
          <p:spPr bwMode="auto">
            <a:xfrm>
              <a:off x="2798964" y="5011497"/>
              <a:ext cx="82730" cy="97329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8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0" y="11"/>
                    <a:pt x="13" y="4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8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4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26"/>
            <p:cNvSpPr>
              <a:spLocks noEditPoints="1"/>
            </p:cNvSpPr>
            <p:nvPr/>
          </p:nvSpPr>
          <p:spPr bwMode="auto">
            <a:xfrm>
              <a:off x="224599" y="4982299"/>
              <a:ext cx="545045" cy="727536"/>
            </a:xfrm>
            <a:custGeom>
              <a:avLst/>
              <a:gdLst>
                <a:gd name="T0" fmla="*/ 56 w 146"/>
                <a:gd name="T1" fmla="*/ 194 h 195"/>
                <a:gd name="T2" fmla="*/ 56 w 146"/>
                <a:gd name="T3" fmla="*/ 192 h 195"/>
                <a:gd name="T4" fmla="*/ 146 w 146"/>
                <a:gd name="T5" fmla="*/ 155 h 195"/>
                <a:gd name="T6" fmla="*/ 143 w 146"/>
                <a:gd name="T7" fmla="*/ 46 h 195"/>
                <a:gd name="T8" fmla="*/ 56 w 146"/>
                <a:gd name="T9" fmla="*/ 0 h 195"/>
                <a:gd name="T10" fmla="*/ 0 w 146"/>
                <a:gd name="T11" fmla="*/ 27 h 195"/>
                <a:gd name="T12" fmla="*/ 0 w 146"/>
                <a:gd name="T13" fmla="*/ 34 h 195"/>
                <a:gd name="T14" fmla="*/ 52 w 146"/>
                <a:gd name="T15" fmla="*/ 10 h 195"/>
                <a:gd name="T16" fmla="*/ 54 w 146"/>
                <a:gd name="T17" fmla="*/ 21 h 195"/>
                <a:gd name="T18" fmla="*/ 58 w 146"/>
                <a:gd name="T19" fmla="*/ 9 h 195"/>
                <a:gd name="T20" fmla="*/ 133 w 146"/>
                <a:gd name="T21" fmla="*/ 48 h 195"/>
                <a:gd name="T22" fmla="*/ 61 w 146"/>
                <a:gd name="T23" fmla="*/ 92 h 195"/>
                <a:gd name="T24" fmla="*/ 0 w 146"/>
                <a:gd name="T25" fmla="*/ 71 h 195"/>
                <a:gd name="T26" fmla="*/ 0 w 146"/>
                <a:gd name="T27" fmla="*/ 79 h 195"/>
                <a:gd name="T28" fmla="*/ 52 w 146"/>
                <a:gd name="T29" fmla="*/ 99 h 195"/>
                <a:gd name="T30" fmla="*/ 54 w 146"/>
                <a:gd name="T31" fmla="*/ 107 h 195"/>
                <a:gd name="T32" fmla="*/ 52 w 146"/>
                <a:gd name="T33" fmla="*/ 185 h 195"/>
                <a:gd name="T34" fmla="*/ 0 w 146"/>
                <a:gd name="T35" fmla="*/ 165 h 195"/>
                <a:gd name="T36" fmla="*/ 0 w 146"/>
                <a:gd name="T37" fmla="*/ 173 h 195"/>
                <a:gd name="T38" fmla="*/ 29 w 146"/>
                <a:gd name="T39" fmla="*/ 185 h 195"/>
                <a:gd name="T40" fmla="*/ 56 w 146"/>
                <a:gd name="T41" fmla="*/ 194 h 195"/>
                <a:gd name="T42" fmla="*/ 60 w 146"/>
                <a:gd name="T43" fmla="*/ 109 h 195"/>
                <a:gd name="T44" fmla="*/ 68 w 146"/>
                <a:gd name="T45" fmla="*/ 108 h 195"/>
                <a:gd name="T46" fmla="*/ 61 w 146"/>
                <a:gd name="T47" fmla="*/ 99 h 195"/>
                <a:gd name="T48" fmla="*/ 135 w 146"/>
                <a:gd name="T49" fmla="*/ 54 h 195"/>
                <a:gd name="T50" fmla="*/ 139 w 146"/>
                <a:gd name="T51" fmla="*/ 146 h 195"/>
                <a:gd name="T52" fmla="*/ 123 w 146"/>
                <a:gd name="T53" fmla="*/ 142 h 195"/>
                <a:gd name="T54" fmla="*/ 130 w 146"/>
                <a:gd name="T55" fmla="*/ 147 h 195"/>
                <a:gd name="T56" fmla="*/ 60 w 146"/>
                <a:gd name="T57" fmla="*/ 184 h 195"/>
                <a:gd name="T58" fmla="*/ 60 w 146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5">
                  <a:moveTo>
                    <a:pt x="56" y="194"/>
                  </a:moveTo>
                  <a:cubicBezTo>
                    <a:pt x="55" y="193"/>
                    <a:pt x="55" y="193"/>
                    <a:pt x="56" y="192"/>
                  </a:cubicBezTo>
                  <a:cubicBezTo>
                    <a:pt x="83" y="183"/>
                    <a:pt x="113" y="159"/>
                    <a:pt x="146" y="155"/>
                  </a:cubicBezTo>
                  <a:cubicBezTo>
                    <a:pt x="145" y="122"/>
                    <a:pt x="145" y="88"/>
                    <a:pt x="143" y="46"/>
                  </a:cubicBezTo>
                  <a:cubicBezTo>
                    <a:pt x="120" y="24"/>
                    <a:pt x="86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1" y="20"/>
                    <a:pt x="54" y="21"/>
                  </a:cubicBezTo>
                  <a:cubicBezTo>
                    <a:pt x="59" y="20"/>
                    <a:pt x="58" y="14"/>
                    <a:pt x="58" y="9"/>
                  </a:cubicBezTo>
                  <a:cubicBezTo>
                    <a:pt x="81" y="24"/>
                    <a:pt x="115" y="27"/>
                    <a:pt x="133" y="48"/>
                  </a:cubicBezTo>
                  <a:cubicBezTo>
                    <a:pt x="107" y="61"/>
                    <a:pt x="85" y="77"/>
                    <a:pt x="61" y="92"/>
                  </a:cubicBezTo>
                  <a:cubicBezTo>
                    <a:pt x="42" y="89"/>
                    <a:pt x="21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9" y="102"/>
                    <a:pt x="53" y="105"/>
                    <a:pt x="54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4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" y="177"/>
                    <a:pt x="19" y="181"/>
                    <a:pt x="29" y="185"/>
                  </a:cubicBezTo>
                  <a:cubicBezTo>
                    <a:pt x="38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1" y="103"/>
                    <a:pt x="65" y="111"/>
                    <a:pt x="68" y="108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1" y="81"/>
                    <a:pt x="139" y="123"/>
                    <a:pt x="139" y="146"/>
                  </a:cubicBezTo>
                  <a:cubicBezTo>
                    <a:pt x="134" y="145"/>
                    <a:pt x="129" y="138"/>
                    <a:pt x="123" y="142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1"/>
                    <a:pt x="83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27"/>
            <p:cNvSpPr>
              <a:spLocks/>
            </p:cNvSpPr>
            <p:nvPr/>
          </p:nvSpPr>
          <p:spPr bwMode="auto">
            <a:xfrm>
              <a:off x="3390241" y="5040696"/>
              <a:ext cx="51099" cy="153293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2"/>
                    <a:pt x="8" y="12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28"/>
            <p:cNvSpPr>
              <a:spLocks noEditPoints="1"/>
            </p:cNvSpPr>
            <p:nvPr/>
          </p:nvSpPr>
          <p:spPr bwMode="auto">
            <a:xfrm>
              <a:off x="5602052" y="5079628"/>
              <a:ext cx="318755" cy="530445"/>
            </a:xfrm>
            <a:custGeom>
              <a:avLst/>
              <a:gdLst>
                <a:gd name="T0" fmla="*/ 62 w 85"/>
                <a:gd name="T1" fmla="*/ 94 h 142"/>
                <a:gd name="T2" fmla="*/ 46 w 85"/>
                <a:gd name="T3" fmla="*/ 110 h 142"/>
                <a:gd name="T4" fmla="*/ 38 w 85"/>
                <a:gd name="T5" fmla="*/ 92 h 142"/>
                <a:gd name="T6" fmla="*/ 36 w 85"/>
                <a:gd name="T7" fmla="*/ 66 h 142"/>
                <a:gd name="T8" fmla="*/ 48 w 85"/>
                <a:gd name="T9" fmla="*/ 32 h 142"/>
                <a:gd name="T10" fmla="*/ 25 w 85"/>
                <a:gd name="T11" fmla="*/ 2 h 142"/>
                <a:gd name="T12" fmla="*/ 7 w 85"/>
                <a:gd name="T13" fmla="*/ 83 h 142"/>
                <a:gd name="T14" fmla="*/ 29 w 85"/>
                <a:gd name="T15" fmla="*/ 134 h 142"/>
                <a:gd name="T16" fmla="*/ 55 w 85"/>
                <a:gd name="T17" fmla="*/ 140 h 142"/>
                <a:gd name="T18" fmla="*/ 62 w 85"/>
                <a:gd name="T19" fmla="*/ 94 h 142"/>
                <a:gd name="T20" fmla="*/ 14 w 85"/>
                <a:gd name="T21" fmla="*/ 73 h 142"/>
                <a:gd name="T22" fmla="*/ 12 w 85"/>
                <a:gd name="T23" fmla="*/ 39 h 142"/>
                <a:gd name="T24" fmla="*/ 25 w 85"/>
                <a:gd name="T25" fmla="*/ 9 h 142"/>
                <a:gd name="T26" fmla="*/ 41 w 85"/>
                <a:gd name="T27" fmla="*/ 32 h 142"/>
                <a:gd name="T28" fmla="*/ 31 w 85"/>
                <a:gd name="T29" fmla="*/ 65 h 142"/>
                <a:gd name="T30" fmla="*/ 39 w 85"/>
                <a:gd name="T31" fmla="*/ 116 h 142"/>
                <a:gd name="T32" fmla="*/ 62 w 85"/>
                <a:gd name="T33" fmla="*/ 101 h 142"/>
                <a:gd name="T34" fmla="*/ 59 w 85"/>
                <a:gd name="T35" fmla="*/ 131 h 142"/>
                <a:gd name="T36" fmla="*/ 14 w 85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2">
                  <a:moveTo>
                    <a:pt x="62" y="94"/>
                  </a:moveTo>
                  <a:cubicBezTo>
                    <a:pt x="53" y="95"/>
                    <a:pt x="54" y="112"/>
                    <a:pt x="46" y="110"/>
                  </a:cubicBezTo>
                  <a:cubicBezTo>
                    <a:pt x="39" y="110"/>
                    <a:pt x="38" y="98"/>
                    <a:pt x="38" y="92"/>
                  </a:cubicBezTo>
                  <a:cubicBezTo>
                    <a:pt x="37" y="84"/>
                    <a:pt x="36" y="73"/>
                    <a:pt x="36" y="66"/>
                  </a:cubicBezTo>
                  <a:cubicBezTo>
                    <a:pt x="37" y="53"/>
                    <a:pt x="48" y="46"/>
                    <a:pt x="48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7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5" y="140"/>
                  </a:cubicBezTo>
                  <a:cubicBezTo>
                    <a:pt x="69" y="138"/>
                    <a:pt x="85" y="103"/>
                    <a:pt x="62" y="94"/>
                  </a:cubicBezTo>
                  <a:close/>
                  <a:moveTo>
                    <a:pt x="14" y="73"/>
                  </a:moveTo>
                  <a:cubicBezTo>
                    <a:pt x="13" y="60"/>
                    <a:pt x="11" y="48"/>
                    <a:pt x="12" y="39"/>
                  </a:cubicBezTo>
                  <a:cubicBezTo>
                    <a:pt x="13" y="24"/>
                    <a:pt x="16" y="14"/>
                    <a:pt x="25" y="9"/>
                  </a:cubicBezTo>
                  <a:cubicBezTo>
                    <a:pt x="27" y="16"/>
                    <a:pt x="40" y="21"/>
                    <a:pt x="41" y="32"/>
                  </a:cubicBezTo>
                  <a:cubicBezTo>
                    <a:pt x="41" y="41"/>
                    <a:pt x="32" y="52"/>
                    <a:pt x="31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2" y="101"/>
                  </a:cubicBezTo>
                  <a:cubicBezTo>
                    <a:pt x="71" y="107"/>
                    <a:pt x="64" y="125"/>
                    <a:pt x="59" y="131"/>
                  </a:cubicBezTo>
                  <a:cubicBezTo>
                    <a:pt x="23" y="137"/>
                    <a:pt x="16" y="10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29"/>
            <p:cNvSpPr>
              <a:spLocks/>
            </p:cNvSpPr>
            <p:nvPr/>
          </p:nvSpPr>
          <p:spPr bwMode="auto">
            <a:xfrm>
              <a:off x="3336710" y="5052863"/>
              <a:ext cx="53531" cy="119228"/>
            </a:xfrm>
            <a:custGeom>
              <a:avLst/>
              <a:gdLst>
                <a:gd name="T0" fmla="*/ 9 w 14"/>
                <a:gd name="T1" fmla="*/ 32 h 32"/>
                <a:gd name="T2" fmla="*/ 9 w 14"/>
                <a:gd name="T3" fmla="*/ 0 h 32"/>
                <a:gd name="T4" fmla="*/ 5 w 14"/>
                <a:gd name="T5" fmla="*/ 3 h 32"/>
                <a:gd name="T6" fmla="*/ 9 w 1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9" y="32"/>
                  </a:moveTo>
                  <a:cubicBezTo>
                    <a:pt x="10" y="19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30"/>
            <p:cNvSpPr>
              <a:spLocks noEditPoints="1"/>
            </p:cNvSpPr>
            <p:nvPr/>
          </p:nvSpPr>
          <p:spPr bwMode="auto">
            <a:xfrm>
              <a:off x="5378194" y="5067462"/>
              <a:ext cx="236025" cy="542611"/>
            </a:xfrm>
            <a:custGeom>
              <a:avLst/>
              <a:gdLst>
                <a:gd name="T0" fmla="*/ 3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59 w 63"/>
                <a:gd name="T7" fmla="*/ 95 h 145"/>
                <a:gd name="T8" fmla="*/ 51 w 63"/>
                <a:gd name="T9" fmla="*/ 81 h 145"/>
                <a:gd name="T10" fmla="*/ 35 w 63"/>
                <a:gd name="T11" fmla="*/ 10 h 145"/>
                <a:gd name="T12" fmla="*/ 3 w 63"/>
                <a:gd name="T13" fmla="*/ 15 h 145"/>
                <a:gd name="T14" fmla="*/ 38 w 63"/>
                <a:gd name="T15" fmla="*/ 85 h 145"/>
                <a:gd name="T16" fmla="*/ 51 w 63"/>
                <a:gd name="T17" fmla="*/ 92 h 145"/>
                <a:gd name="T18" fmla="*/ 31 w 63"/>
                <a:gd name="T19" fmla="*/ 130 h 145"/>
                <a:gd name="T20" fmla="*/ 9 w 63"/>
                <a:gd name="T21" fmla="*/ 19 h 145"/>
                <a:gd name="T22" fmla="*/ 38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5"/>
                    <a:pt x="40" y="139"/>
                  </a:cubicBezTo>
                  <a:cubicBezTo>
                    <a:pt x="54" y="136"/>
                    <a:pt x="63" y="111"/>
                    <a:pt x="59" y="95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6"/>
                    <a:pt x="35" y="10"/>
                  </a:cubicBezTo>
                  <a:cubicBezTo>
                    <a:pt x="22" y="8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2"/>
                  </a:cubicBezTo>
                  <a:cubicBezTo>
                    <a:pt x="57" y="105"/>
                    <a:pt x="50" y="138"/>
                    <a:pt x="31" y="130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31"/>
            <p:cNvSpPr>
              <a:spLocks noEditPoints="1"/>
            </p:cNvSpPr>
            <p:nvPr/>
          </p:nvSpPr>
          <p:spPr bwMode="auto">
            <a:xfrm>
              <a:off x="1949765" y="5052863"/>
              <a:ext cx="160594" cy="187358"/>
            </a:xfrm>
            <a:custGeom>
              <a:avLst/>
              <a:gdLst>
                <a:gd name="T0" fmla="*/ 6 w 43"/>
                <a:gd name="T1" fmla="*/ 4 h 50"/>
                <a:gd name="T2" fmla="*/ 4 w 43"/>
                <a:gd name="T3" fmla="*/ 50 h 50"/>
                <a:gd name="T4" fmla="*/ 39 w 43"/>
                <a:gd name="T5" fmla="*/ 46 h 50"/>
                <a:gd name="T6" fmla="*/ 41 w 43"/>
                <a:gd name="T7" fmla="*/ 4 h 50"/>
                <a:gd name="T8" fmla="*/ 6 w 43"/>
                <a:gd name="T9" fmla="*/ 4 h 50"/>
                <a:gd name="T10" fmla="*/ 35 w 43"/>
                <a:gd name="T11" fmla="*/ 39 h 50"/>
                <a:gd name="T12" fmla="*/ 10 w 43"/>
                <a:gd name="T13" fmla="*/ 43 h 50"/>
                <a:gd name="T14" fmla="*/ 12 w 43"/>
                <a:gd name="T15" fmla="*/ 8 h 50"/>
                <a:gd name="T16" fmla="*/ 36 w 43"/>
                <a:gd name="T17" fmla="*/ 9 h 50"/>
                <a:gd name="T18" fmla="*/ 35 w 43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6" y="4"/>
                  </a:moveTo>
                  <a:cubicBezTo>
                    <a:pt x="4" y="17"/>
                    <a:pt x="0" y="35"/>
                    <a:pt x="4" y="50"/>
                  </a:cubicBezTo>
                  <a:cubicBezTo>
                    <a:pt x="14" y="50"/>
                    <a:pt x="28" y="48"/>
                    <a:pt x="39" y="46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4"/>
                  </a:cubicBezTo>
                  <a:close/>
                  <a:moveTo>
                    <a:pt x="35" y="39"/>
                  </a:moveTo>
                  <a:cubicBezTo>
                    <a:pt x="29" y="43"/>
                    <a:pt x="17" y="40"/>
                    <a:pt x="10" y="43"/>
                  </a:cubicBezTo>
                  <a:cubicBezTo>
                    <a:pt x="7" y="33"/>
                    <a:pt x="10" y="18"/>
                    <a:pt x="12" y="8"/>
                  </a:cubicBezTo>
                  <a:cubicBezTo>
                    <a:pt x="23" y="8"/>
                    <a:pt x="25" y="8"/>
                    <a:pt x="36" y="9"/>
                  </a:cubicBezTo>
                  <a:cubicBezTo>
                    <a:pt x="36" y="16"/>
                    <a:pt x="35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32"/>
            <p:cNvSpPr>
              <a:spLocks/>
            </p:cNvSpPr>
            <p:nvPr/>
          </p:nvSpPr>
          <p:spPr bwMode="auto">
            <a:xfrm>
              <a:off x="3560568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5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8" y="24"/>
                    <a:pt x="15" y="29"/>
                  </a:cubicBezTo>
                  <a:cubicBezTo>
                    <a:pt x="15" y="18"/>
                    <a:pt x="8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33"/>
            <p:cNvSpPr>
              <a:spLocks noEditPoints="1"/>
            </p:cNvSpPr>
            <p:nvPr/>
          </p:nvSpPr>
          <p:spPr bwMode="auto">
            <a:xfrm>
              <a:off x="5095939" y="5101528"/>
              <a:ext cx="316321" cy="510979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2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6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3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4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79 h 137"/>
                <a:gd name="T32" fmla="*/ 37 w 85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4"/>
                    <a:pt x="65" y="132"/>
                  </a:cubicBezTo>
                  <a:cubicBezTo>
                    <a:pt x="70" y="131"/>
                    <a:pt x="76" y="122"/>
                    <a:pt x="78" y="116"/>
                  </a:cubicBezTo>
                  <a:cubicBezTo>
                    <a:pt x="85" y="88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29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1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5"/>
                    <a:pt x="34" y="118"/>
                    <a:pt x="31" y="127"/>
                  </a:cubicBezTo>
                  <a:cubicBezTo>
                    <a:pt x="6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34"/>
            <p:cNvSpPr>
              <a:spLocks noEditPoints="1"/>
            </p:cNvSpPr>
            <p:nvPr/>
          </p:nvSpPr>
          <p:spPr bwMode="auto">
            <a:xfrm>
              <a:off x="1721041" y="5060162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5 h 56"/>
                <a:gd name="T14" fmla="*/ 10 w 58"/>
                <a:gd name="T15" fmla="*/ 9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1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8"/>
                    <a:pt x="51" y="49"/>
                  </a:cubicBezTo>
                  <a:cubicBezTo>
                    <a:pt x="56" y="38"/>
                    <a:pt x="58" y="15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5"/>
                  </a:cubicBezTo>
                  <a:cubicBezTo>
                    <a:pt x="5" y="30"/>
                    <a:pt x="7" y="22"/>
                    <a:pt x="10" y="9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1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35"/>
            <p:cNvSpPr>
              <a:spLocks noEditPoints="1"/>
            </p:cNvSpPr>
            <p:nvPr/>
          </p:nvSpPr>
          <p:spPr bwMode="auto">
            <a:xfrm>
              <a:off x="1497183" y="5055296"/>
              <a:ext cx="172761" cy="223858"/>
            </a:xfrm>
            <a:custGeom>
              <a:avLst/>
              <a:gdLst>
                <a:gd name="T0" fmla="*/ 46 w 46"/>
                <a:gd name="T1" fmla="*/ 7 h 60"/>
                <a:gd name="T2" fmla="*/ 3 w 46"/>
                <a:gd name="T3" fmla="*/ 2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9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7"/>
                  </a:moveTo>
                  <a:cubicBezTo>
                    <a:pt x="36" y="1"/>
                    <a:pt x="12" y="0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2" y="11"/>
                    <a:pt x="3" y="22"/>
                    <a:pt x="3" y="33"/>
                  </a:cubicBezTo>
                  <a:cubicBezTo>
                    <a:pt x="3" y="39"/>
                    <a:pt x="0" y="52"/>
                    <a:pt x="4" y="55"/>
                  </a:cubicBezTo>
                  <a:cubicBezTo>
                    <a:pt x="5" y="60"/>
                    <a:pt x="13" y="55"/>
                    <a:pt x="20" y="55"/>
                  </a:cubicBezTo>
                  <a:cubicBezTo>
                    <a:pt x="28" y="55"/>
                    <a:pt x="38" y="57"/>
                    <a:pt x="43" y="56"/>
                  </a:cubicBezTo>
                  <a:cubicBezTo>
                    <a:pt x="45" y="42"/>
                    <a:pt x="46" y="20"/>
                    <a:pt x="46" y="7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9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36"/>
            <p:cNvSpPr>
              <a:spLocks noEditPoints="1"/>
            </p:cNvSpPr>
            <p:nvPr/>
          </p:nvSpPr>
          <p:spPr bwMode="auto">
            <a:xfrm>
              <a:off x="5439026" y="5157491"/>
              <a:ext cx="107062" cy="153293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7" y="0"/>
                  </a:cubicBezTo>
                  <a:cubicBezTo>
                    <a:pt x="9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37"/>
            <p:cNvSpPr>
              <a:spLocks/>
            </p:cNvSpPr>
            <p:nvPr/>
          </p:nvSpPr>
          <p:spPr bwMode="auto">
            <a:xfrm>
              <a:off x="2000862" y="5094227"/>
              <a:ext cx="87597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2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6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6" y="6"/>
                    <a:pt x="8" y="7"/>
                    <a:pt x="8" y="9"/>
                  </a:cubicBezTo>
                  <a:cubicBezTo>
                    <a:pt x="7" y="9"/>
                    <a:pt x="5" y="9"/>
                    <a:pt x="3" y="9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4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6" y="0"/>
                  </a:cubicBezTo>
                  <a:cubicBezTo>
                    <a:pt x="6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38"/>
            <p:cNvSpPr>
              <a:spLocks noEditPoints="1"/>
            </p:cNvSpPr>
            <p:nvPr/>
          </p:nvSpPr>
          <p:spPr bwMode="auto">
            <a:xfrm>
              <a:off x="776945" y="5060162"/>
              <a:ext cx="116795" cy="172759"/>
            </a:xfrm>
            <a:custGeom>
              <a:avLst/>
              <a:gdLst>
                <a:gd name="T0" fmla="*/ 3 w 31"/>
                <a:gd name="T1" fmla="*/ 4 h 46"/>
                <a:gd name="T2" fmla="*/ 2 w 31"/>
                <a:gd name="T3" fmla="*/ 31 h 46"/>
                <a:gd name="T4" fmla="*/ 3 w 31"/>
                <a:gd name="T5" fmla="*/ 4 h 46"/>
                <a:gd name="T6" fmla="*/ 18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8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3" y="22"/>
                    <a:pt x="2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6" y="11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39"/>
            <p:cNvSpPr>
              <a:spLocks/>
            </p:cNvSpPr>
            <p:nvPr/>
          </p:nvSpPr>
          <p:spPr bwMode="auto">
            <a:xfrm>
              <a:off x="2643237" y="5103960"/>
              <a:ext cx="82730" cy="172759"/>
            </a:xfrm>
            <a:custGeom>
              <a:avLst/>
              <a:gdLst>
                <a:gd name="T0" fmla="*/ 22 w 22"/>
                <a:gd name="T1" fmla="*/ 14 h 46"/>
                <a:gd name="T2" fmla="*/ 4 w 22"/>
                <a:gd name="T3" fmla="*/ 3 h 46"/>
                <a:gd name="T4" fmla="*/ 16 w 22"/>
                <a:gd name="T5" fmla="*/ 18 h 46"/>
                <a:gd name="T6" fmla="*/ 1 w 22"/>
                <a:gd name="T7" fmla="*/ 23 h 46"/>
                <a:gd name="T8" fmla="*/ 12 w 22"/>
                <a:gd name="T9" fmla="*/ 36 h 46"/>
                <a:gd name="T10" fmla="*/ 0 w 22"/>
                <a:gd name="T11" fmla="*/ 42 h 46"/>
                <a:gd name="T12" fmla="*/ 20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1" y="0"/>
                    <a:pt x="4" y="3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2"/>
                    <a:pt x="8" y="20"/>
                    <a:pt x="1" y="23"/>
                  </a:cubicBezTo>
                  <a:cubicBezTo>
                    <a:pt x="0" y="32"/>
                    <a:pt x="11" y="28"/>
                    <a:pt x="12" y="36"/>
                  </a:cubicBezTo>
                  <a:cubicBezTo>
                    <a:pt x="8" y="38"/>
                    <a:pt x="1" y="37"/>
                    <a:pt x="0" y="42"/>
                  </a:cubicBezTo>
                  <a:cubicBezTo>
                    <a:pt x="4" y="46"/>
                    <a:pt x="18" y="41"/>
                    <a:pt x="20" y="34"/>
                  </a:cubicBezTo>
                  <a:cubicBezTo>
                    <a:pt x="19" y="30"/>
                    <a:pt x="16" y="28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40"/>
            <p:cNvSpPr>
              <a:spLocks/>
            </p:cNvSpPr>
            <p:nvPr/>
          </p:nvSpPr>
          <p:spPr bwMode="auto">
            <a:xfrm>
              <a:off x="411959" y="5079628"/>
              <a:ext cx="36499" cy="63264"/>
            </a:xfrm>
            <a:custGeom>
              <a:avLst/>
              <a:gdLst>
                <a:gd name="T0" fmla="*/ 8 w 10"/>
                <a:gd name="T1" fmla="*/ 0 h 17"/>
                <a:gd name="T2" fmla="*/ 4 w 10"/>
                <a:gd name="T3" fmla="*/ 0 h 17"/>
                <a:gd name="T4" fmla="*/ 5 w 10"/>
                <a:gd name="T5" fmla="*/ 17 h 17"/>
                <a:gd name="T6" fmla="*/ 8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7" y="10"/>
                    <a:pt x="1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41"/>
            <p:cNvSpPr>
              <a:spLocks/>
            </p:cNvSpPr>
            <p:nvPr/>
          </p:nvSpPr>
          <p:spPr bwMode="auto">
            <a:xfrm>
              <a:off x="2735700" y="5130727"/>
              <a:ext cx="94897" cy="102196"/>
            </a:xfrm>
            <a:custGeom>
              <a:avLst/>
              <a:gdLst>
                <a:gd name="T0" fmla="*/ 24 w 25"/>
                <a:gd name="T1" fmla="*/ 1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19 h 27"/>
                <a:gd name="T8" fmla="*/ 6 w 25"/>
                <a:gd name="T9" fmla="*/ 9 h 27"/>
                <a:gd name="T10" fmla="*/ 14 w 25"/>
                <a:gd name="T11" fmla="*/ 26 h 27"/>
                <a:gd name="T12" fmla="*/ 25 w 25"/>
                <a:gd name="T13" fmla="*/ 4 h 27"/>
                <a:gd name="T14" fmla="*/ 24 w 25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5"/>
                    <a:pt x="20" y="7"/>
                  </a:cubicBezTo>
                  <a:cubicBezTo>
                    <a:pt x="17" y="11"/>
                    <a:pt x="18" y="19"/>
                    <a:pt x="12" y="19"/>
                  </a:cubicBezTo>
                  <a:cubicBezTo>
                    <a:pt x="9" y="16"/>
                    <a:pt x="13" y="10"/>
                    <a:pt x="6" y="9"/>
                  </a:cubicBezTo>
                  <a:cubicBezTo>
                    <a:pt x="0" y="18"/>
                    <a:pt x="7" y="27"/>
                    <a:pt x="14" y="26"/>
                  </a:cubicBezTo>
                  <a:cubicBezTo>
                    <a:pt x="22" y="26"/>
                    <a:pt x="24" y="13"/>
                    <a:pt x="25" y="4"/>
                  </a:cubicBezTo>
                  <a:cubicBezTo>
                    <a:pt x="24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42"/>
            <p:cNvSpPr>
              <a:spLocks/>
            </p:cNvSpPr>
            <p:nvPr/>
          </p:nvSpPr>
          <p:spPr bwMode="auto">
            <a:xfrm>
              <a:off x="1572612" y="5111261"/>
              <a:ext cx="36499" cy="94895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43"/>
            <p:cNvSpPr>
              <a:spLocks/>
            </p:cNvSpPr>
            <p:nvPr/>
          </p:nvSpPr>
          <p:spPr bwMode="auto">
            <a:xfrm>
              <a:off x="1791604" y="5108827"/>
              <a:ext cx="90031" cy="99762"/>
            </a:xfrm>
            <a:custGeom>
              <a:avLst/>
              <a:gdLst>
                <a:gd name="T0" fmla="*/ 16 w 24"/>
                <a:gd name="T1" fmla="*/ 16 h 27"/>
                <a:gd name="T2" fmla="*/ 19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3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8" y="13"/>
                    <a:pt x="19" y="12"/>
                  </a:cubicBezTo>
                  <a:cubicBezTo>
                    <a:pt x="15" y="8"/>
                    <a:pt x="11" y="0"/>
                    <a:pt x="4" y="4"/>
                  </a:cubicBezTo>
                  <a:cubicBezTo>
                    <a:pt x="2" y="11"/>
                    <a:pt x="12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8" y="23"/>
                    <a:pt x="23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44"/>
            <p:cNvSpPr>
              <a:spLocks noEditPoints="1"/>
            </p:cNvSpPr>
            <p:nvPr/>
          </p:nvSpPr>
          <p:spPr bwMode="auto">
            <a:xfrm>
              <a:off x="5173803" y="5164792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0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29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1"/>
                    <a:pt x="24" y="36"/>
                    <a:pt x="19" y="40"/>
                  </a:cubicBezTo>
                  <a:cubicBezTo>
                    <a:pt x="7" y="39"/>
                    <a:pt x="14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45"/>
            <p:cNvSpPr>
              <a:spLocks/>
            </p:cNvSpPr>
            <p:nvPr/>
          </p:nvSpPr>
          <p:spPr bwMode="auto">
            <a:xfrm>
              <a:off x="421692" y="5159925"/>
              <a:ext cx="31633" cy="63264"/>
            </a:xfrm>
            <a:custGeom>
              <a:avLst/>
              <a:gdLst>
                <a:gd name="T0" fmla="*/ 2 w 8"/>
                <a:gd name="T1" fmla="*/ 0 h 17"/>
                <a:gd name="T2" fmla="*/ 6 w 8"/>
                <a:gd name="T3" fmla="*/ 17 h 17"/>
                <a:gd name="T4" fmla="*/ 6 w 8"/>
                <a:gd name="T5" fmla="*/ 0 h 17"/>
                <a:gd name="T6" fmla="*/ 2 w 8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46"/>
            <p:cNvSpPr>
              <a:spLocks/>
            </p:cNvSpPr>
            <p:nvPr/>
          </p:nvSpPr>
          <p:spPr bwMode="auto">
            <a:xfrm>
              <a:off x="3781991" y="5215889"/>
              <a:ext cx="170327" cy="192225"/>
            </a:xfrm>
            <a:custGeom>
              <a:avLst/>
              <a:gdLst>
                <a:gd name="T0" fmla="*/ 29 w 46"/>
                <a:gd name="T1" fmla="*/ 20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4 h 51"/>
                <a:gd name="T8" fmla="*/ 29 w 46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0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47"/>
            <p:cNvSpPr>
              <a:spLocks noEditPoints="1"/>
            </p:cNvSpPr>
            <p:nvPr/>
          </p:nvSpPr>
          <p:spPr bwMode="auto">
            <a:xfrm>
              <a:off x="3803891" y="5249954"/>
              <a:ext cx="309022" cy="255489"/>
            </a:xfrm>
            <a:custGeom>
              <a:avLst/>
              <a:gdLst>
                <a:gd name="T0" fmla="*/ 49 w 83"/>
                <a:gd name="T1" fmla="*/ 2 h 68"/>
                <a:gd name="T2" fmla="*/ 9 w 83"/>
                <a:gd name="T3" fmla="*/ 28 h 68"/>
                <a:gd name="T4" fmla="*/ 6 w 83"/>
                <a:gd name="T5" fmla="*/ 62 h 68"/>
                <a:gd name="T6" fmla="*/ 53 w 83"/>
                <a:gd name="T7" fmla="*/ 56 h 68"/>
                <a:gd name="T8" fmla="*/ 49 w 83"/>
                <a:gd name="T9" fmla="*/ 2 h 68"/>
                <a:gd name="T10" fmla="*/ 12 w 83"/>
                <a:gd name="T11" fmla="*/ 56 h 68"/>
                <a:gd name="T12" fmla="*/ 64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49" y="2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2"/>
                    <a:pt x="6" y="62"/>
                  </a:cubicBezTo>
                  <a:cubicBezTo>
                    <a:pt x="18" y="68"/>
                    <a:pt x="40" y="65"/>
                    <a:pt x="53" y="56"/>
                  </a:cubicBezTo>
                  <a:cubicBezTo>
                    <a:pt x="74" y="41"/>
                    <a:pt x="83" y="0"/>
                    <a:pt x="49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4" y="14"/>
                  </a:cubicBezTo>
                  <a:cubicBezTo>
                    <a:pt x="69" y="42"/>
                    <a:pt x="40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48"/>
            <p:cNvSpPr>
              <a:spLocks/>
            </p:cNvSpPr>
            <p:nvPr/>
          </p:nvSpPr>
          <p:spPr bwMode="auto">
            <a:xfrm>
              <a:off x="421692" y="5249954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5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5" y="13"/>
                  </a:cubicBezTo>
                  <a:cubicBezTo>
                    <a:pt x="6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49"/>
            <p:cNvSpPr>
              <a:spLocks noEditPoints="1"/>
            </p:cNvSpPr>
            <p:nvPr/>
          </p:nvSpPr>
          <p:spPr bwMode="auto">
            <a:xfrm>
              <a:off x="1944898" y="5279153"/>
              <a:ext cx="150861" cy="170326"/>
            </a:xfrm>
            <a:custGeom>
              <a:avLst/>
              <a:gdLst>
                <a:gd name="T0" fmla="*/ 3 w 40"/>
                <a:gd name="T1" fmla="*/ 5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3 h 45"/>
                <a:gd name="T8" fmla="*/ 3 w 40"/>
                <a:gd name="T9" fmla="*/ 5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0 h 45"/>
                <a:gd name="T18" fmla="*/ 23 w 40"/>
                <a:gd name="T19" fmla="*/ 36 h 45"/>
                <a:gd name="T20" fmla="*/ 27 w 40"/>
                <a:gd name="T21" fmla="*/ 27 h 45"/>
                <a:gd name="T22" fmla="*/ 18 w 40"/>
                <a:gd name="T23" fmla="*/ 22 h 45"/>
                <a:gd name="T24" fmla="*/ 25 w 40"/>
                <a:gd name="T25" fmla="*/ 11 h 45"/>
                <a:gd name="T26" fmla="*/ 13 w 40"/>
                <a:gd name="T27" fmla="*/ 36 h 45"/>
                <a:gd name="T28" fmla="*/ 10 w 40"/>
                <a:gd name="T29" fmla="*/ 8 h 45"/>
                <a:gd name="T30" fmla="*/ 33 w 40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5"/>
                  </a:moveTo>
                  <a:cubicBezTo>
                    <a:pt x="4" y="18"/>
                    <a:pt x="0" y="33"/>
                    <a:pt x="2" y="43"/>
                  </a:cubicBezTo>
                  <a:cubicBezTo>
                    <a:pt x="9" y="45"/>
                    <a:pt x="27" y="41"/>
                    <a:pt x="33" y="42"/>
                  </a:cubicBezTo>
                  <a:cubicBezTo>
                    <a:pt x="37" y="31"/>
                    <a:pt x="36" y="15"/>
                    <a:pt x="40" y="3"/>
                  </a:cubicBezTo>
                  <a:cubicBezTo>
                    <a:pt x="30" y="1"/>
                    <a:pt x="10" y="0"/>
                    <a:pt x="3" y="5"/>
                  </a:cubicBezTo>
                  <a:close/>
                  <a:moveTo>
                    <a:pt x="17" y="32"/>
                  </a:moveTo>
                  <a:cubicBezTo>
                    <a:pt x="16" y="28"/>
                    <a:pt x="20" y="29"/>
                    <a:pt x="22" y="28"/>
                  </a:cubicBezTo>
                  <a:cubicBezTo>
                    <a:pt x="21" y="30"/>
                    <a:pt x="21" y="33"/>
                    <a:pt x="17" y="32"/>
                  </a:cubicBezTo>
                  <a:close/>
                  <a:moveTo>
                    <a:pt x="33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5" y="11"/>
                  </a:cubicBezTo>
                  <a:cubicBezTo>
                    <a:pt x="14" y="6"/>
                    <a:pt x="9" y="30"/>
                    <a:pt x="13" y="36"/>
                  </a:cubicBezTo>
                  <a:cubicBezTo>
                    <a:pt x="3" y="35"/>
                    <a:pt x="11" y="17"/>
                    <a:pt x="10" y="8"/>
                  </a:cubicBezTo>
                  <a:cubicBezTo>
                    <a:pt x="20" y="10"/>
                    <a:pt x="27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50"/>
            <p:cNvSpPr>
              <a:spLocks noEditPoints="1"/>
            </p:cNvSpPr>
            <p:nvPr/>
          </p:nvSpPr>
          <p:spPr bwMode="auto">
            <a:xfrm>
              <a:off x="1691842" y="5284020"/>
              <a:ext cx="218991" cy="182492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3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39"/>
                    <a:pt x="10" y="41"/>
                  </a:cubicBezTo>
                  <a:cubicBezTo>
                    <a:pt x="9" y="27"/>
                    <a:pt x="9" y="22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7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51"/>
            <p:cNvSpPr>
              <a:spLocks noEditPoints="1"/>
            </p:cNvSpPr>
            <p:nvPr/>
          </p:nvSpPr>
          <p:spPr bwMode="auto">
            <a:xfrm>
              <a:off x="1470417" y="5296187"/>
              <a:ext cx="160594" cy="167892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10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10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3" y="33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4"/>
                    <a:pt x="27" y="44"/>
                    <a:pt x="39" y="45"/>
                  </a:cubicBezTo>
                  <a:close/>
                  <a:moveTo>
                    <a:pt x="10" y="9"/>
                  </a:moveTo>
                  <a:cubicBezTo>
                    <a:pt x="15" y="12"/>
                    <a:pt x="28" y="4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6"/>
                  </a:cubicBezTo>
                  <a:cubicBezTo>
                    <a:pt x="8" y="26"/>
                    <a:pt x="9" y="17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52"/>
            <p:cNvSpPr>
              <a:spLocks/>
            </p:cNvSpPr>
            <p:nvPr/>
          </p:nvSpPr>
          <p:spPr bwMode="auto">
            <a:xfrm>
              <a:off x="1774572" y="5325385"/>
              <a:ext cx="77864" cy="104628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0 h 28"/>
                <a:gd name="T6" fmla="*/ 8 w 21"/>
                <a:gd name="T7" fmla="*/ 20 h 28"/>
                <a:gd name="T8" fmla="*/ 1 w 21"/>
                <a:gd name="T9" fmla="*/ 24 h 28"/>
                <a:gd name="T10" fmla="*/ 14 w 21"/>
                <a:gd name="T11" fmla="*/ 25 h 28"/>
                <a:gd name="T12" fmla="*/ 16 w 21"/>
                <a:gd name="T13" fmla="*/ 20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3"/>
                    <a:pt x="3" y="8"/>
                    <a:pt x="0" y="10"/>
                  </a:cubicBezTo>
                  <a:cubicBezTo>
                    <a:pt x="0" y="16"/>
                    <a:pt x="5" y="17"/>
                    <a:pt x="8" y="20"/>
                  </a:cubicBezTo>
                  <a:cubicBezTo>
                    <a:pt x="5" y="22"/>
                    <a:pt x="0" y="20"/>
                    <a:pt x="1" y="24"/>
                  </a:cubicBezTo>
                  <a:cubicBezTo>
                    <a:pt x="3" y="28"/>
                    <a:pt x="11" y="25"/>
                    <a:pt x="14" y="25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3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53"/>
            <p:cNvSpPr>
              <a:spLocks noEditPoints="1"/>
            </p:cNvSpPr>
            <p:nvPr/>
          </p:nvSpPr>
          <p:spPr bwMode="auto">
            <a:xfrm>
              <a:off x="5439026" y="5388650"/>
              <a:ext cx="126528" cy="153293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4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2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54"/>
            <p:cNvSpPr>
              <a:spLocks/>
            </p:cNvSpPr>
            <p:nvPr/>
          </p:nvSpPr>
          <p:spPr bwMode="auto">
            <a:xfrm>
              <a:off x="1523948" y="5339985"/>
              <a:ext cx="75431" cy="70563"/>
            </a:xfrm>
            <a:custGeom>
              <a:avLst/>
              <a:gdLst>
                <a:gd name="T0" fmla="*/ 20 w 20"/>
                <a:gd name="T1" fmla="*/ 15 h 19"/>
                <a:gd name="T2" fmla="*/ 14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3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8" y="12"/>
                    <a:pt x="15" y="9"/>
                    <a:pt x="14" y="5"/>
                  </a:cubicBezTo>
                  <a:cubicBezTo>
                    <a:pt x="13" y="7"/>
                    <a:pt x="11" y="14"/>
                    <a:pt x="8" y="9"/>
                  </a:cubicBezTo>
                  <a:cubicBezTo>
                    <a:pt x="9" y="6"/>
                    <a:pt x="12" y="5"/>
                    <a:pt x="12" y="0"/>
                  </a:cubicBezTo>
                  <a:cubicBezTo>
                    <a:pt x="4" y="1"/>
                    <a:pt x="2" y="7"/>
                    <a:pt x="0" y="13"/>
                  </a:cubicBezTo>
                  <a:cubicBezTo>
                    <a:pt x="6" y="14"/>
                    <a:pt x="8" y="17"/>
                    <a:pt x="13" y="19"/>
                  </a:cubicBezTo>
                  <a:cubicBezTo>
                    <a:pt x="13" y="15"/>
                    <a:pt x="17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55"/>
            <p:cNvSpPr>
              <a:spLocks/>
            </p:cNvSpPr>
            <p:nvPr/>
          </p:nvSpPr>
          <p:spPr bwMode="auto">
            <a:xfrm>
              <a:off x="329229" y="5369184"/>
              <a:ext cx="68131" cy="46231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2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9"/>
                    <a:pt x="18" y="2"/>
                  </a:cubicBezTo>
                  <a:cubicBezTo>
                    <a:pt x="9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56"/>
            <p:cNvSpPr>
              <a:spLocks/>
            </p:cNvSpPr>
            <p:nvPr/>
          </p:nvSpPr>
          <p:spPr bwMode="auto">
            <a:xfrm>
              <a:off x="489823" y="5376483"/>
              <a:ext cx="43798" cy="38932"/>
            </a:xfrm>
            <a:custGeom>
              <a:avLst/>
              <a:gdLst>
                <a:gd name="T0" fmla="*/ 12 w 12"/>
                <a:gd name="T1" fmla="*/ 9 h 10"/>
                <a:gd name="T2" fmla="*/ 1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57"/>
            <p:cNvSpPr>
              <a:spLocks/>
            </p:cNvSpPr>
            <p:nvPr/>
          </p:nvSpPr>
          <p:spPr bwMode="auto">
            <a:xfrm>
              <a:off x="2382881" y="5432448"/>
              <a:ext cx="133829" cy="53531"/>
            </a:xfrm>
            <a:custGeom>
              <a:avLst/>
              <a:gdLst>
                <a:gd name="T0" fmla="*/ 36 w 36"/>
                <a:gd name="T1" fmla="*/ 5 h 14"/>
                <a:gd name="T2" fmla="*/ 0 w 36"/>
                <a:gd name="T3" fmla="*/ 0 h 14"/>
                <a:gd name="T4" fmla="*/ 36 w 36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2"/>
                    <a:pt x="30" y="1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58"/>
            <p:cNvSpPr>
              <a:spLocks noEditPoints="1"/>
            </p:cNvSpPr>
            <p:nvPr/>
          </p:nvSpPr>
          <p:spPr bwMode="auto">
            <a:xfrm>
              <a:off x="2803830" y="5449480"/>
              <a:ext cx="111929" cy="175193"/>
            </a:xfrm>
            <a:custGeom>
              <a:avLst/>
              <a:gdLst>
                <a:gd name="T0" fmla="*/ 25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2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8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8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7"/>
                    <a:pt x="21" y="25"/>
                    <a:pt x="21" y="21"/>
                  </a:cubicBezTo>
                  <a:cubicBezTo>
                    <a:pt x="21" y="19"/>
                    <a:pt x="30" y="13"/>
                    <a:pt x="25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4"/>
                    <a:pt x="9" y="8"/>
                  </a:cubicBezTo>
                  <a:cubicBezTo>
                    <a:pt x="13" y="9"/>
                    <a:pt x="17" y="11"/>
                    <a:pt x="20" y="12"/>
                  </a:cubicBezTo>
                  <a:cubicBezTo>
                    <a:pt x="19" y="18"/>
                    <a:pt x="15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59"/>
            <p:cNvSpPr>
              <a:spLocks noEditPoints="1"/>
            </p:cNvSpPr>
            <p:nvPr/>
          </p:nvSpPr>
          <p:spPr bwMode="auto">
            <a:xfrm>
              <a:off x="4480331" y="6464139"/>
              <a:ext cx="114363" cy="175193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2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29 h 47"/>
                <a:gd name="T18" fmla="*/ 9 w 31"/>
                <a:gd name="T19" fmla="*/ 36 h 47"/>
                <a:gd name="T20" fmla="*/ 10 w 31"/>
                <a:gd name="T21" fmla="*/ 19 h 47"/>
                <a:gd name="T22" fmla="*/ 10 w 31"/>
                <a:gd name="T23" fmla="*/ 8 h 47"/>
                <a:gd name="T24" fmla="*/ 21 w 31"/>
                <a:gd name="T25" fmla="*/ 13 h 47"/>
                <a:gd name="T26" fmla="*/ 10 w 31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9" y="47"/>
                    <a:pt x="22" y="42"/>
                    <a:pt x="25" y="32"/>
                  </a:cubicBezTo>
                  <a:cubicBezTo>
                    <a:pt x="27" y="28"/>
                    <a:pt x="22" y="25"/>
                    <a:pt x="22" y="21"/>
                  </a:cubicBezTo>
                  <a:cubicBezTo>
                    <a:pt x="22" y="19"/>
                    <a:pt x="31" y="13"/>
                    <a:pt x="26" y="9"/>
                  </a:cubicBezTo>
                  <a:close/>
                  <a:moveTo>
                    <a:pt x="9" y="36"/>
                  </a:moveTo>
                  <a:cubicBezTo>
                    <a:pt x="9" y="32"/>
                    <a:pt x="9" y="29"/>
                    <a:pt x="9" y="25"/>
                  </a:cubicBezTo>
                  <a:cubicBezTo>
                    <a:pt x="12" y="27"/>
                    <a:pt x="18" y="26"/>
                    <a:pt x="20" y="29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19"/>
                  </a:moveTo>
                  <a:cubicBezTo>
                    <a:pt x="8" y="15"/>
                    <a:pt x="11" y="14"/>
                    <a:pt x="10" y="8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60"/>
            <p:cNvSpPr>
              <a:spLocks/>
            </p:cNvSpPr>
            <p:nvPr/>
          </p:nvSpPr>
          <p:spPr bwMode="auto">
            <a:xfrm>
              <a:off x="3154216" y="5466513"/>
              <a:ext cx="102196" cy="158160"/>
            </a:xfrm>
            <a:custGeom>
              <a:avLst/>
              <a:gdLst>
                <a:gd name="T0" fmla="*/ 21 w 27"/>
                <a:gd name="T1" fmla="*/ 32 h 42"/>
                <a:gd name="T2" fmla="*/ 25 w 27"/>
                <a:gd name="T3" fmla="*/ 0 h 42"/>
                <a:gd name="T4" fmla="*/ 3 w 27"/>
                <a:gd name="T5" fmla="*/ 17 h 42"/>
                <a:gd name="T6" fmla="*/ 17 w 27"/>
                <a:gd name="T7" fmla="*/ 11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2"/>
                  </a:moveTo>
                  <a:cubicBezTo>
                    <a:pt x="22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61"/>
            <p:cNvSpPr>
              <a:spLocks/>
            </p:cNvSpPr>
            <p:nvPr/>
          </p:nvSpPr>
          <p:spPr bwMode="auto">
            <a:xfrm>
              <a:off x="5811311" y="5787700"/>
              <a:ext cx="102196" cy="158160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62"/>
            <p:cNvSpPr>
              <a:spLocks/>
            </p:cNvSpPr>
            <p:nvPr/>
          </p:nvSpPr>
          <p:spPr bwMode="auto">
            <a:xfrm>
              <a:off x="545787" y="5415414"/>
              <a:ext cx="60832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6" y="3"/>
                    <a:pt x="8" y="4"/>
                    <a:pt x="4" y="0"/>
                  </a:cubicBezTo>
                  <a:cubicBezTo>
                    <a:pt x="0" y="7"/>
                    <a:pt x="12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63"/>
            <p:cNvSpPr>
              <a:spLocks noEditPoints="1"/>
            </p:cNvSpPr>
            <p:nvPr/>
          </p:nvSpPr>
          <p:spPr bwMode="auto">
            <a:xfrm>
              <a:off x="2643237" y="5464079"/>
              <a:ext cx="116795" cy="15329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5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3"/>
                    <a:pt x="15" y="9"/>
                  </a:cubicBezTo>
                  <a:cubicBezTo>
                    <a:pt x="18" y="11"/>
                    <a:pt x="18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64"/>
            <p:cNvSpPr>
              <a:spLocks noEditPoints="1"/>
            </p:cNvSpPr>
            <p:nvPr/>
          </p:nvSpPr>
          <p:spPr bwMode="auto">
            <a:xfrm>
              <a:off x="4497363" y="6267047"/>
              <a:ext cx="116795" cy="155727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0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5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6"/>
                    <a:pt x="19" y="20"/>
                  </a:cubicBezTo>
                  <a:cubicBezTo>
                    <a:pt x="16" y="22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65"/>
            <p:cNvSpPr>
              <a:spLocks/>
            </p:cNvSpPr>
            <p:nvPr/>
          </p:nvSpPr>
          <p:spPr bwMode="auto">
            <a:xfrm>
              <a:off x="2908460" y="5541943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6 h 56"/>
                <a:gd name="T4" fmla="*/ 38 w 38"/>
                <a:gd name="T5" fmla="*/ 37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4"/>
                    <a:pt x="20" y="6"/>
                  </a:cubicBezTo>
                  <a:cubicBezTo>
                    <a:pt x="0" y="18"/>
                    <a:pt x="19" y="56"/>
                    <a:pt x="38" y="37"/>
                  </a:cubicBezTo>
                  <a:cubicBezTo>
                    <a:pt x="13" y="42"/>
                    <a:pt x="12" y="5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66"/>
            <p:cNvSpPr>
              <a:spLocks/>
            </p:cNvSpPr>
            <p:nvPr/>
          </p:nvSpPr>
          <p:spPr bwMode="auto">
            <a:xfrm>
              <a:off x="224599" y="5422715"/>
              <a:ext cx="70565" cy="36498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2" y="0"/>
                    <a:pt x="4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67"/>
            <p:cNvSpPr>
              <a:spLocks/>
            </p:cNvSpPr>
            <p:nvPr/>
          </p:nvSpPr>
          <p:spPr bwMode="auto">
            <a:xfrm>
              <a:off x="3288045" y="5473812"/>
              <a:ext cx="109496" cy="187358"/>
            </a:xfrm>
            <a:custGeom>
              <a:avLst/>
              <a:gdLst>
                <a:gd name="T0" fmla="*/ 27 w 29"/>
                <a:gd name="T1" fmla="*/ 40 h 50"/>
                <a:gd name="T2" fmla="*/ 18 w 29"/>
                <a:gd name="T3" fmla="*/ 34 h 50"/>
                <a:gd name="T4" fmla="*/ 1 w 29"/>
                <a:gd name="T5" fmla="*/ 8 h 50"/>
                <a:gd name="T6" fmla="*/ 3 w 29"/>
                <a:gd name="T7" fmla="*/ 18 h 50"/>
                <a:gd name="T8" fmla="*/ 11 w 29"/>
                <a:gd name="T9" fmla="*/ 14 h 50"/>
                <a:gd name="T10" fmla="*/ 1 w 29"/>
                <a:gd name="T11" fmla="*/ 38 h 50"/>
                <a:gd name="T12" fmla="*/ 17 w 29"/>
                <a:gd name="T13" fmla="*/ 44 h 50"/>
                <a:gd name="T14" fmla="*/ 27 w 29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0">
                  <a:moveTo>
                    <a:pt x="27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29" y="24"/>
                    <a:pt x="18" y="0"/>
                    <a:pt x="1" y="8"/>
                  </a:cubicBezTo>
                  <a:cubicBezTo>
                    <a:pt x="0" y="13"/>
                    <a:pt x="0" y="15"/>
                    <a:pt x="3" y="18"/>
                  </a:cubicBezTo>
                  <a:cubicBezTo>
                    <a:pt x="8" y="19"/>
                    <a:pt x="6" y="13"/>
                    <a:pt x="11" y="14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68"/>
            <p:cNvSpPr>
              <a:spLocks/>
            </p:cNvSpPr>
            <p:nvPr/>
          </p:nvSpPr>
          <p:spPr bwMode="auto">
            <a:xfrm>
              <a:off x="3417006" y="5500578"/>
              <a:ext cx="99763" cy="204392"/>
            </a:xfrm>
            <a:custGeom>
              <a:avLst/>
              <a:gdLst>
                <a:gd name="T0" fmla="*/ 26 w 27"/>
                <a:gd name="T1" fmla="*/ 19 h 55"/>
                <a:gd name="T2" fmla="*/ 4 w 27"/>
                <a:gd name="T3" fmla="*/ 2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0 h 55"/>
                <a:gd name="T10" fmla="*/ 15 w 27"/>
                <a:gd name="T11" fmla="*/ 44 h 55"/>
                <a:gd name="T12" fmla="*/ 0 w 27"/>
                <a:gd name="T13" fmla="*/ 41 h 55"/>
                <a:gd name="T14" fmla="*/ 26 w 27"/>
                <a:gd name="T15" fmla="*/ 39 h 55"/>
                <a:gd name="T16" fmla="*/ 21 w 27"/>
                <a:gd name="T17" fmla="*/ 26 h 55"/>
                <a:gd name="T18" fmla="*/ 26 w 27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19"/>
                  </a:moveTo>
                  <a:cubicBezTo>
                    <a:pt x="23" y="10"/>
                    <a:pt x="15" y="0"/>
                    <a:pt x="4" y="2"/>
                  </a:cubicBezTo>
                  <a:cubicBezTo>
                    <a:pt x="6" y="12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0"/>
                    <a:pt x="20" y="40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8" y="46"/>
                    <a:pt x="7" y="41"/>
                    <a:pt x="0" y="41"/>
                  </a:cubicBezTo>
                  <a:cubicBezTo>
                    <a:pt x="2" y="55"/>
                    <a:pt x="27" y="53"/>
                    <a:pt x="26" y="39"/>
                  </a:cubicBezTo>
                  <a:cubicBezTo>
                    <a:pt x="26" y="33"/>
                    <a:pt x="22" y="32"/>
                    <a:pt x="21" y="26"/>
                  </a:cubicBezTo>
                  <a:cubicBezTo>
                    <a:pt x="25" y="26"/>
                    <a:pt x="27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69"/>
            <p:cNvSpPr>
              <a:spLocks/>
            </p:cNvSpPr>
            <p:nvPr/>
          </p:nvSpPr>
          <p:spPr bwMode="auto">
            <a:xfrm>
              <a:off x="621218" y="5459213"/>
              <a:ext cx="34065" cy="36498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70"/>
            <p:cNvSpPr>
              <a:spLocks/>
            </p:cNvSpPr>
            <p:nvPr/>
          </p:nvSpPr>
          <p:spPr bwMode="auto">
            <a:xfrm>
              <a:off x="2390180" y="5507877"/>
              <a:ext cx="111929" cy="41364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4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71"/>
            <p:cNvSpPr>
              <a:spLocks noEditPoints="1"/>
            </p:cNvSpPr>
            <p:nvPr/>
          </p:nvSpPr>
          <p:spPr bwMode="auto">
            <a:xfrm>
              <a:off x="1467984" y="5520044"/>
              <a:ext cx="145994" cy="192225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2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1"/>
                    <a:pt x="28" y="51"/>
                    <a:pt x="37" y="47"/>
                  </a:cubicBezTo>
                  <a:cubicBezTo>
                    <a:pt x="38" y="36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72"/>
            <p:cNvSpPr>
              <a:spLocks noEditPoints="1"/>
            </p:cNvSpPr>
            <p:nvPr/>
          </p:nvSpPr>
          <p:spPr bwMode="auto">
            <a:xfrm>
              <a:off x="1655343" y="5527343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1" y="2"/>
                    <a:pt x="22" y="3"/>
                    <a:pt x="4" y="0"/>
                  </a:cubicBezTo>
                  <a:cubicBezTo>
                    <a:pt x="1" y="20"/>
                    <a:pt x="0" y="31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0"/>
                    <a:pt x="8" y="10"/>
                  </a:cubicBezTo>
                  <a:cubicBezTo>
                    <a:pt x="29" y="6"/>
                    <a:pt x="31" y="9"/>
                    <a:pt x="56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73"/>
            <p:cNvSpPr>
              <a:spLocks noEditPoints="1"/>
            </p:cNvSpPr>
            <p:nvPr/>
          </p:nvSpPr>
          <p:spPr bwMode="auto">
            <a:xfrm>
              <a:off x="1927865" y="5534644"/>
              <a:ext cx="163028" cy="177625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8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3 h 48"/>
                <a:gd name="T28" fmla="*/ 24 w 44"/>
                <a:gd name="T29" fmla="*/ 27 h 48"/>
                <a:gd name="T30" fmla="*/ 22 w 44"/>
                <a:gd name="T31" fmla="*/ 40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7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7"/>
                    <a:pt x="38" y="48"/>
                  </a:cubicBezTo>
                  <a:cubicBezTo>
                    <a:pt x="42" y="33"/>
                    <a:pt x="44" y="23"/>
                    <a:pt x="43" y="2"/>
                  </a:cubicBezTo>
                  <a:cubicBezTo>
                    <a:pt x="26" y="0"/>
                    <a:pt x="20" y="3"/>
                    <a:pt x="3" y="0"/>
                  </a:cubicBezTo>
                  <a:close/>
                  <a:moveTo>
                    <a:pt x="26" y="21"/>
                  </a:moveTo>
                  <a:cubicBezTo>
                    <a:pt x="23" y="21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8"/>
                    <a:pt x="26" y="18"/>
                  </a:cubicBezTo>
                  <a:cubicBezTo>
                    <a:pt x="26" y="19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9"/>
                    <a:pt x="16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4" y="28"/>
                    <a:pt x="20" y="28"/>
                    <a:pt x="24" y="27"/>
                  </a:cubicBezTo>
                  <a:cubicBezTo>
                    <a:pt x="24" y="32"/>
                    <a:pt x="22" y="35"/>
                    <a:pt x="22" y="40"/>
                  </a:cubicBezTo>
                  <a:cubicBezTo>
                    <a:pt x="17" y="40"/>
                    <a:pt x="10" y="41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8"/>
                    <a:pt x="37" y="7"/>
                  </a:cubicBezTo>
                  <a:cubicBezTo>
                    <a:pt x="38" y="19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74"/>
            <p:cNvSpPr>
              <a:spLocks/>
            </p:cNvSpPr>
            <p:nvPr/>
          </p:nvSpPr>
          <p:spPr bwMode="auto">
            <a:xfrm>
              <a:off x="755045" y="5512744"/>
              <a:ext cx="90031" cy="197091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75"/>
            <p:cNvSpPr>
              <a:spLocks noEditPoints="1"/>
            </p:cNvSpPr>
            <p:nvPr/>
          </p:nvSpPr>
          <p:spPr bwMode="auto">
            <a:xfrm>
              <a:off x="1725907" y="5568709"/>
              <a:ext cx="92463" cy="114361"/>
            </a:xfrm>
            <a:custGeom>
              <a:avLst/>
              <a:gdLst>
                <a:gd name="T0" fmla="*/ 5 w 25"/>
                <a:gd name="T1" fmla="*/ 8 h 31"/>
                <a:gd name="T2" fmla="*/ 7 w 25"/>
                <a:gd name="T3" fmla="*/ 16 h 31"/>
                <a:gd name="T4" fmla="*/ 6 w 25"/>
                <a:gd name="T5" fmla="*/ 31 h 31"/>
                <a:gd name="T6" fmla="*/ 21 w 25"/>
                <a:gd name="T7" fmla="*/ 26 h 31"/>
                <a:gd name="T8" fmla="*/ 18 w 25"/>
                <a:gd name="T9" fmla="*/ 18 h 31"/>
                <a:gd name="T10" fmla="*/ 25 w 25"/>
                <a:gd name="T11" fmla="*/ 7 h 31"/>
                <a:gd name="T12" fmla="*/ 5 w 25"/>
                <a:gd name="T13" fmla="*/ 8 h 31"/>
                <a:gd name="T14" fmla="*/ 7 w 25"/>
                <a:gd name="T15" fmla="*/ 24 h 31"/>
                <a:gd name="T16" fmla="*/ 11 w 25"/>
                <a:gd name="T17" fmla="*/ 19 h 31"/>
                <a:gd name="T18" fmla="*/ 15 w 25"/>
                <a:gd name="T19" fmla="*/ 24 h 31"/>
                <a:gd name="T20" fmla="*/ 7 w 25"/>
                <a:gd name="T21" fmla="*/ 24 h 31"/>
                <a:gd name="T22" fmla="*/ 11 w 25"/>
                <a:gd name="T23" fmla="*/ 10 h 31"/>
                <a:gd name="T24" fmla="*/ 19 w 25"/>
                <a:gd name="T25" fmla="*/ 9 h 31"/>
                <a:gd name="T26" fmla="*/ 11 w 25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5" y="8"/>
                  </a:moveTo>
                  <a:cubicBezTo>
                    <a:pt x="4" y="12"/>
                    <a:pt x="8" y="12"/>
                    <a:pt x="7" y="16"/>
                  </a:cubicBezTo>
                  <a:cubicBezTo>
                    <a:pt x="0" y="18"/>
                    <a:pt x="3" y="26"/>
                    <a:pt x="6" y="31"/>
                  </a:cubicBezTo>
                  <a:cubicBezTo>
                    <a:pt x="15" y="30"/>
                    <a:pt x="16" y="30"/>
                    <a:pt x="21" y="26"/>
                  </a:cubicBezTo>
                  <a:cubicBezTo>
                    <a:pt x="22" y="21"/>
                    <a:pt x="19" y="20"/>
                    <a:pt x="18" y="18"/>
                  </a:cubicBezTo>
                  <a:cubicBezTo>
                    <a:pt x="23" y="16"/>
                    <a:pt x="25" y="12"/>
                    <a:pt x="25" y="7"/>
                  </a:cubicBezTo>
                  <a:cubicBezTo>
                    <a:pt x="19" y="0"/>
                    <a:pt x="10" y="3"/>
                    <a:pt x="5" y="8"/>
                  </a:cubicBezTo>
                  <a:close/>
                  <a:moveTo>
                    <a:pt x="7" y="24"/>
                  </a:moveTo>
                  <a:cubicBezTo>
                    <a:pt x="6" y="20"/>
                    <a:pt x="12" y="22"/>
                    <a:pt x="11" y="19"/>
                  </a:cubicBezTo>
                  <a:cubicBezTo>
                    <a:pt x="13" y="20"/>
                    <a:pt x="16" y="21"/>
                    <a:pt x="15" y="24"/>
                  </a:cubicBezTo>
                  <a:cubicBezTo>
                    <a:pt x="12" y="25"/>
                    <a:pt x="10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6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76"/>
            <p:cNvSpPr>
              <a:spLocks/>
            </p:cNvSpPr>
            <p:nvPr/>
          </p:nvSpPr>
          <p:spPr bwMode="auto">
            <a:xfrm>
              <a:off x="1509348" y="5571141"/>
              <a:ext cx="58398" cy="97329"/>
            </a:xfrm>
            <a:custGeom>
              <a:avLst/>
              <a:gdLst>
                <a:gd name="T0" fmla="*/ 2 w 16"/>
                <a:gd name="T1" fmla="*/ 1 h 26"/>
                <a:gd name="T2" fmla="*/ 9 w 16"/>
                <a:gd name="T3" fmla="*/ 9 h 26"/>
                <a:gd name="T4" fmla="*/ 12 w 16"/>
                <a:gd name="T5" fmla="*/ 26 h 26"/>
                <a:gd name="T6" fmla="*/ 16 w 16"/>
                <a:gd name="T7" fmla="*/ 3 h 26"/>
                <a:gd name="T8" fmla="*/ 2 w 16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2" y="1"/>
                  </a:moveTo>
                  <a:cubicBezTo>
                    <a:pt x="0" y="8"/>
                    <a:pt x="7" y="7"/>
                    <a:pt x="9" y="9"/>
                  </a:cubicBezTo>
                  <a:cubicBezTo>
                    <a:pt x="7" y="13"/>
                    <a:pt x="2" y="25"/>
                    <a:pt x="12" y="26"/>
                  </a:cubicBezTo>
                  <a:cubicBezTo>
                    <a:pt x="11" y="16"/>
                    <a:pt x="15" y="11"/>
                    <a:pt x="16" y="3"/>
                  </a:cubicBezTo>
                  <a:cubicBezTo>
                    <a:pt x="10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77"/>
            <p:cNvSpPr>
              <a:spLocks noEditPoints="1"/>
            </p:cNvSpPr>
            <p:nvPr/>
          </p:nvSpPr>
          <p:spPr bwMode="auto">
            <a:xfrm>
              <a:off x="3368341" y="5653871"/>
              <a:ext cx="1114422" cy="1133887"/>
            </a:xfrm>
            <a:custGeom>
              <a:avLst/>
              <a:gdLst>
                <a:gd name="T0" fmla="*/ 288 w 299"/>
                <a:gd name="T1" fmla="*/ 218 h 304"/>
                <a:gd name="T2" fmla="*/ 267 w 299"/>
                <a:gd name="T3" fmla="*/ 160 h 304"/>
                <a:gd name="T4" fmla="*/ 269 w 299"/>
                <a:gd name="T5" fmla="*/ 89 h 304"/>
                <a:gd name="T6" fmla="*/ 263 w 299"/>
                <a:gd name="T7" fmla="*/ 0 h 304"/>
                <a:gd name="T8" fmla="*/ 61 w 299"/>
                <a:gd name="T9" fmla="*/ 14 h 304"/>
                <a:gd name="T10" fmla="*/ 16 w 299"/>
                <a:gd name="T11" fmla="*/ 229 h 304"/>
                <a:gd name="T12" fmla="*/ 0 w 299"/>
                <a:gd name="T13" fmla="*/ 263 h 304"/>
                <a:gd name="T14" fmla="*/ 75 w 299"/>
                <a:gd name="T15" fmla="*/ 299 h 304"/>
                <a:gd name="T16" fmla="*/ 284 w 299"/>
                <a:gd name="T17" fmla="*/ 279 h 304"/>
                <a:gd name="T18" fmla="*/ 226 w 299"/>
                <a:gd name="T19" fmla="*/ 284 h 304"/>
                <a:gd name="T20" fmla="*/ 234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59 w 299"/>
                <a:gd name="T29" fmla="*/ 281 h 304"/>
                <a:gd name="T30" fmla="*/ 266 w 299"/>
                <a:gd name="T31" fmla="*/ 261 h 304"/>
                <a:gd name="T32" fmla="*/ 274 w 299"/>
                <a:gd name="T33" fmla="*/ 274 h 304"/>
                <a:gd name="T34" fmla="*/ 284 w 299"/>
                <a:gd name="T35" fmla="*/ 259 h 304"/>
                <a:gd name="T36" fmla="*/ 68 w 299"/>
                <a:gd name="T37" fmla="*/ 20 h 304"/>
                <a:gd name="T38" fmla="*/ 261 w 299"/>
                <a:gd name="T39" fmla="*/ 76 h 304"/>
                <a:gd name="T40" fmla="*/ 199 w 299"/>
                <a:gd name="T41" fmla="*/ 162 h 304"/>
                <a:gd name="T42" fmla="*/ 68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0 w 299"/>
                <a:gd name="T49" fmla="*/ 269 h 304"/>
                <a:gd name="T50" fmla="*/ 26 w 299"/>
                <a:gd name="T51" fmla="*/ 290 h 304"/>
                <a:gd name="T52" fmla="*/ 31 w 299"/>
                <a:gd name="T53" fmla="*/ 272 h 304"/>
                <a:gd name="T54" fmla="*/ 39 w 299"/>
                <a:gd name="T55" fmla="*/ 291 h 304"/>
                <a:gd name="T56" fmla="*/ 46 w 299"/>
                <a:gd name="T57" fmla="*/ 273 h 304"/>
                <a:gd name="T58" fmla="*/ 53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4 w 299"/>
                <a:gd name="T69" fmla="*/ 226 h 304"/>
                <a:gd name="T70" fmla="*/ 233 w 299"/>
                <a:gd name="T71" fmla="*/ 257 h 304"/>
                <a:gd name="T72" fmla="*/ 9 w 299"/>
                <a:gd name="T73" fmla="*/ 258 h 304"/>
                <a:gd name="T74" fmla="*/ 77 w 299"/>
                <a:gd name="T75" fmla="*/ 292 h 304"/>
                <a:gd name="T76" fmla="*/ 86 w 299"/>
                <a:gd name="T77" fmla="*/ 274 h 304"/>
                <a:gd name="T78" fmla="*/ 104 w 299"/>
                <a:gd name="T79" fmla="*/ 291 h 304"/>
                <a:gd name="T80" fmla="*/ 93 w 299"/>
                <a:gd name="T81" fmla="*/ 273 h 304"/>
                <a:gd name="T82" fmla="*/ 104 w 299"/>
                <a:gd name="T83" fmla="*/ 291 h 304"/>
                <a:gd name="T84" fmla="*/ 111 w 299"/>
                <a:gd name="T85" fmla="*/ 292 h 304"/>
                <a:gd name="T86" fmla="*/ 121 w 299"/>
                <a:gd name="T87" fmla="*/ 275 h 304"/>
                <a:gd name="T88" fmla="*/ 137 w 299"/>
                <a:gd name="T89" fmla="*/ 291 h 304"/>
                <a:gd name="T90" fmla="*/ 126 w 299"/>
                <a:gd name="T91" fmla="*/ 272 h 304"/>
                <a:gd name="T92" fmla="*/ 137 w 299"/>
                <a:gd name="T93" fmla="*/ 291 h 304"/>
                <a:gd name="T94" fmla="*/ 144 w 299"/>
                <a:gd name="T95" fmla="*/ 291 h 304"/>
                <a:gd name="T96" fmla="*/ 154 w 299"/>
                <a:gd name="T97" fmla="*/ 273 h 304"/>
                <a:gd name="T98" fmla="*/ 159 w 299"/>
                <a:gd name="T99" fmla="*/ 292 h 304"/>
                <a:gd name="T100" fmla="*/ 169 w 299"/>
                <a:gd name="T101" fmla="*/ 272 h 304"/>
                <a:gd name="T102" fmla="*/ 159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1 w 299"/>
                <a:gd name="T109" fmla="*/ 269 h 304"/>
                <a:gd name="T110" fmla="*/ 193 w 299"/>
                <a:gd name="T111" fmla="*/ 288 h 304"/>
                <a:gd name="T112" fmla="*/ 206 w 299"/>
                <a:gd name="T113" fmla="*/ 268 h 304"/>
                <a:gd name="T114" fmla="*/ 220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4" y="279"/>
                  </a:moveTo>
                  <a:cubicBezTo>
                    <a:pt x="299" y="264"/>
                    <a:pt x="292" y="235"/>
                    <a:pt x="288" y="218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1"/>
                    <a:pt x="267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69" y="103"/>
                    <a:pt x="269" y="89"/>
                  </a:cubicBezTo>
                  <a:cubicBezTo>
                    <a:pt x="268" y="60"/>
                    <a:pt x="273" y="26"/>
                    <a:pt x="266" y="2"/>
                  </a:cubicBezTo>
                  <a:cubicBezTo>
                    <a:pt x="265" y="2"/>
                    <a:pt x="264" y="1"/>
                    <a:pt x="263" y="0"/>
                  </a:cubicBezTo>
                  <a:cubicBezTo>
                    <a:pt x="230" y="2"/>
                    <a:pt x="194" y="3"/>
                    <a:pt x="159" y="6"/>
                  </a:cubicBezTo>
                  <a:cubicBezTo>
                    <a:pt x="126" y="10"/>
                    <a:pt x="93" y="12"/>
                    <a:pt x="61" y="14"/>
                  </a:cubicBezTo>
                  <a:cubicBezTo>
                    <a:pt x="56" y="63"/>
                    <a:pt x="50" y="113"/>
                    <a:pt x="52" y="162"/>
                  </a:cubicBezTo>
                  <a:cubicBezTo>
                    <a:pt x="39" y="186"/>
                    <a:pt x="27" y="209"/>
                    <a:pt x="16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1" y="284"/>
                    <a:pt x="4" y="293"/>
                  </a:cubicBezTo>
                  <a:cubicBezTo>
                    <a:pt x="24" y="304"/>
                    <a:pt x="52" y="299"/>
                    <a:pt x="75" y="299"/>
                  </a:cubicBezTo>
                  <a:cubicBezTo>
                    <a:pt x="125" y="299"/>
                    <a:pt x="166" y="300"/>
                    <a:pt x="217" y="293"/>
                  </a:cubicBezTo>
                  <a:cubicBezTo>
                    <a:pt x="238" y="291"/>
                    <a:pt x="274" y="289"/>
                    <a:pt x="284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1" y="285"/>
                    <a:pt x="226" y="284"/>
                  </a:cubicBezTo>
                  <a:cubicBezTo>
                    <a:pt x="225" y="277"/>
                    <a:pt x="229" y="274"/>
                    <a:pt x="226" y="267"/>
                  </a:cubicBezTo>
                  <a:cubicBezTo>
                    <a:pt x="226" y="263"/>
                    <a:pt x="234" y="268"/>
                    <a:pt x="234" y="264"/>
                  </a:cubicBezTo>
                  <a:cubicBezTo>
                    <a:pt x="240" y="266"/>
                    <a:pt x="235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7" y="281"/>
                    <a:pt x="249" y="281"/>
                    <a:pt x="242" y="282"/>
                  </a:cubicBezTo>
                  <a:cubicBezTo>
                    <a:pt x="242" y="273"/>
                    <a:pt x="243" y="269"/>
                    <a:pt x="244" y="263"/>
                  </a:cubicBezTo>
                  <a:cubicBezTo>
                    <a:pt x="247" y="263"/>
                    <a:pt x="249" y="263"/>
                    <a:pt x="252" y="264"/>
                  </a:cubicBezTo>
                  <a:cubicBezTo>
                    <a:pt x="253" y="269"/>
                    <a:pt x="254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4" y="278"/>
                    <a:pt x="264" y="282"/>
                    <a:pt x="259" y="281"/>
                  </a:cubicBezTo>
                  <a:cubicBezTo>
                    <a:pt x="262" y="273"/>
                    <a:pt x="258" y="271"/>
                    <a:pt x="259" y="262"/>
                  </a:cubicBezTo>
                  <a:cubicBezTo>
                    <a:pt x="261" y="262"/>
                    <a:pt x="266" y="264"/>
                    <a:pt x="266" y="261"/>
                  </a:cubicBezTo>
                  <a:cubicBezTo>
                    <a:pt x="269" y="265"/>
                    <a:pt x="269" y="271"/>
                    <a:pt x="269" y="278"/>
                  </a:cubicBezTo>
                  <a:close/>
                  <a:moveTo>
                    <a:pt x="274" y="274"/>
                  </a:moveTo>
                  <a:cubicBezTo>
                    <a:pt x="275" y="269"/>
                    <a:pt x="276" y="267"/>
                    <a:pt x="273" y="263"/>
                  </a:cubicBezTo>
                  <a:cubicBezTo>
                    <a:pt x="275" y="260"/>
                    <a:pt x="282" y="262"/>
                    <a:pt x="284" y="259"/>
                  </a:cubicBezTo>
                  <a:cubicBezTo>
                    <a:pt x="287" y="264"/>
                    <a:pt x="281" y="273"/>
                    <a:pt x="274" y="274"/>
                  </a:cubicBezTo>
                  <a:close/>
                  <a:moveTo>
                    <a:pt x="68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0" y="56"/>
                    <a:pt x="261" y="76"/>
                  </a:cubicBezTo>
                  <a:cubicBezTo>
                    <a:pt x="261" y="100"/>
                    <a:pt x="263" y="126"/>
                    <a:pt x="262" y="157"/>
                  </a:cubicBezTo>
                  <a:cubicBezTo>
                    <a:pt x="243" y="161"/>
                    <a:pt x="222" y="160"/>
                    <a:pt x="199" y="162"/>
                  </a:cubicBezTo>
                  <a:cubicBezTo>
                    <a:pt x="152" y="167"/>
                    <a:pt x="103" y="170"/>
                    <a:pt x="59" y="160"/>
                  </a:cubicBezTo>
                  <a:cubicBezTo>
                    <a:pt x="56" y="117"/>
                    <a:pt x="62" y="67"/>
                    <a:pt x="68" y="20"/>
                  </a:cubicBezTo>
                  <a:close/>
                  <a:moveTo>
                    <a:pt x="15" y="290"/>
                  </a:moveTo>
                  <a:cubicBezTo>
                    <a:pt x="7" y="287"/>
                    <a:pt x="9" y="276"/>
                    <a:pt x="8" y="266"/>
                  </a:cubicBezTo>
                  <a:cubicBezTo>
                    <a:pt x="9" y="267"/>
                    <a:pt x="11" y="268"/>
                    <a:pt x="13" y="268"/>
                  </a:cubicBezTo>
                  <a:cubicBezTo>
                    <a:pt x="13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7" y="290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1"/>
                  </a:cubicBezTo>
                  <a:cubicBezTo>
                    <a:pt x="24" y="275"/>
                    <a:pt x="27" y="289"/>
                    <a:pt x="26" y="290"/>
                  </a:cubicBezTo>
                  <a:close/>
                  <a:moveTo>
                    <a:pt x="39" y="291"/>
                  </a:moveTo>
                  <a:cubicBezTo>
                    <a:pt x="28" y="290"/>
                    <a:pt x="33" y="282"/>
                    <a:pt x="31" y="272"/>
                  </a:cubicBezTo>
                  <a:cubicBezTo>
                    <a:pt x="33" y="270"/>
                    <a:pt x="39" y="271"/>
                    <a:pt x="41" y="273"/>
                  </a:cubicBezTo>
                  <a:cubicBezTo>
                    <a:pt x="40" y="281"/>
                    <a:pt x="40" y="282"/>
                    <a:pt x="39" y="291"/>
                  </a:cubicBezTo>
                  <a:close/>
                  <a:moveTo>
                    <a:pt x="46" y="291"/>
                  </a:moveTo>
                  <a:cubicBezTo>
                    <a:pt x="46" y="285"/>
                    <a:pt x="46" y="279"/>
                    <a:pt x="46" y="273"/>
                  </a:cubicBezTo>
                  <a:cubicBezTo>
                    <a:pt x="47" y="273"/>
                    <a:pt x="48" y="273"/>
                    <a:pt x="49" y="273"/>
                  </a:cubicBezTo>
                  <a:cubicBezTo>
                    <a:pt x="54" y="275"/>
                    <a:pt x="51" y="286"/>
                    <a:pt x="53" y="291"/>
                  </a:cubicBezTo>
                  <a:cubicBezTo>
                    <a:pt x="51" y="291"/>
                    <a:pt x="49" y="291"/>
                    <a:pt x="46" y="291"/>
                  </a:cubicBezTo>
                  <a:close/>
                  <a:moveTo>
                    <a:pt x="70" y="292"/>
                  </a:moveTo>
                  <a:cubicBezTo>
                    <a:pt x="66" y="292"/>
                    <a:pt x="62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9" y="258"/>
                  </a:moveTo>
                  <a:cubicBezTo>
                    <a:pt x="21" y="224"/>
                    <a:pt x="43" y="200"/>
                    <a:pt x="56" y="167"/>
                  </a:cubicBezTo>
                  <a:cubicBezTo>
                    <a:pt x="124" y="185"/>
                    <a:pt x="190" y="168"/>
                    <a:pt x="263" y="168"/>
                  </a:cubicBezTo>
                  <a:cubicBezTo>
                    <a:pt x="272" y="184"/>
                    <a:pt x="279" y="203"/>
                    <a:pt x="284" y="226"/>
                  </a:cubicBezTo>
                  <a:cubicBezTo>
                    <a:pt x="286" y="232"/>
                    <a:pt x="289" y="243"/>
                    <a:pt x="287" y="246"/>
                  </a:cubicBezTo>
                  <a:cubicBezTo>
                    <a:pt x="282" y="257"/>
                    <a:pt x="246" y="256"/>
                    <a:pt x="233" y="257"/>
                  </a:cubicBezTo>
                  <a:cubicBezTo>
                    <a:pt x="190" y="262"/>
                    <a:pt x="136" y="266"/>
                    <a:pt x="85" y="266"/>
                  </a:cubicBezTo>
                  <a:cubicBezTo>
                    <a:pt x="57" y="265"/>
                    <a:pt x="28" y="265"/>
                    <a:pt x="9" y="258"/>
                  </a:cubicBezTo>
                  <a:close/>
                  <a:moveTo>
                    <a:pt x="86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7" y="282"/>
                    <a:pt x="75" y="274"/>
                  </a:cubicBezTo>
                  <a:cubicBezTo>
                    <a:pt x="80" y="271"/>
                    <a:pt x="82" y="274"/>
                    <a:pt x="86" y="274"/>
                  </a:cubicBezTo>
                  <a:cubicBezTo>
                    <a:pt x="86" y="280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3" y="273"/>
                  </a:cubicBezTo>
                  <a:cubicBezTo>
                    <a:pt x="97" y="276"/>
                    <a:pt x="101" y="271"/>
                    <a:pt x="105" y="275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1" y="292"/>
                  </a:cubicBezTo>
                  <a:cubicBezTo>
                    <a:pt x="108" y="287"/>
                    <a:pt x="112" y="283"/>
                    <a:pt x="111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7" y="291"/>
                  </a:moveTo>
                  <a:cubicBezTo>
                    <a:pt x="134" y="291"/>
                    <a:pt x="130" y="291"/>
                    <a:pt x="126" y="291"/>
                  </a:cubicBezTo>
                  <a:cubicBezTo>
                    <a:pt x="126" y="285"/>
                    <a:pt x="126" y="279"/>
                    <a:pt x="126" y="272"/>
                  </a:cubicBezTo>
                  <a:cubicBezTo>
                    <a:pt x="130" y="273"/>
                    <a:pt x="134" y="273"/>
                    <a:pt x="137" y="273"/>
                  </a:cubicBezTo>
                  <a:cubicBezTo>
                    <a:pt x="136" y="282"/>
                    <a:pt x="139" y="287"/>
                    <a:pt x="137" y="291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2"/>
                    <a:pt x="143" y="273"/>
                  </a:cubicBezTo>
                  <a:cubicBezTo>
                    <a:pt x="148" y="274"/>
                    <a:pt x="151" y="270"/>
                    <a:pt x="154" y="273"/>
                  </a:cubicBezTo>
                  <a:cubicBezTo>
                    <a:pt x="152" y="278"/>
                    <a:pt x="152" y="285"/>
                    <a:pt x="152" y="291"/>
                  </a:cubicBezTo>
                  <a:close/>
                  <a:moveTo>
                    <a:pt x="159" y="292"/>
                  </a:moveTo>
                  <a:cubicBezTo>
                    <a:pt x="159" y="285"/>
                    <a:pt x="159" y="279"/>
                    <a:pt x="159" y="272"/>
                  </a:cubicBezTo>
                  <a:cubicBezTo>
                    <a:pt x="163" y="272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1"/>
                  </a:cubicBezTo>
                  <a:cubicBezTo>
                    <a:pt x="166" y="290"/>
                    <a:pt x="163" y="291"/>
                    <a:pt x="159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8" y="288"/>
                    <a:pt x="179" y="291"/>
                  </a:cubicBezTo>
                  <a:cubicBezTo>
                    <a:pt x="175" y="287"/>
                    <a:pt x="176" y="279"/>
                    <a:pt x="176" y="271"/>
                  </a:cubicBezTo>
                  <a:cubicBezTo>
                    <a:pt x="188" y="266"/>
                    <a:pt x="185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9"/>
                  </a:cubicBezTo>
                  <a:cubicBezTo>
                    <a:pt x="203" y="264"/>
                    <a:pt x="202" y="277"/>
                    <a:pt x="202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80"/>
                    <a:pt x="208" y="273"/>
                    <a:pt x="206" y="268"/>
                  </a:cubicBezTo>
                  <a:cubicBezTo>
                    <a:pt x="212" y="268"/>
                    <a:pt x="214" y="266"/>
                    <a:pt x="220" y="267"/>
                  </a:cubicBezTo>
                  <a:cubicBezTo>
                    <a:pt x="220" y="273"/>
                    <a:pt x="220" y="279"/>
                    <a:pt x="220" y="285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78"/>
            <p:cNvSpPr>
              <a:spLocks noEditPoints="1"/>
            </p:cNvSpPr>
            <p:nvPr/>
          </p:nvSpPr>
          <p:spPr bwMode="auto">
            <a:xfrm>
              <a:off x="1195462" y="5605207"/>
              <a:ext cx="148428" cy="172759"/>
            </a:xfrm>
            <a:custGeom>
              <a:avLst/>
              <a:gdLst>
                <a:gd name="T0" fmla="*/ 24 w 40"/>
                <a:gd name="T1" fmla="*/ 0 h 46"/>
                <a:gd name="T2" fmla="*/ 0 w 40"/>
                <a:gd name="T3" fmla="*/ 36 h 46"/>
                <a:gd name="T4" fmla="*/ 40 w 40"/>
                <a:gd name="T5" fmla="*/ 39 h 46"/>
                <a:gd name="T6" fmla="*/ 29 w 40"/>
                <a:gd name="T7" fmla="*/ 0 h 46"/>
                <a:gd name="T8" fmla="*/ 24 w 40"/>
                <a:gd name="T9" fmla="*/ 0 h 46"/>
                <a:gd name="T10" fmla="*/ 10 w 40"/>
                <a:gd name="T11" fmla="*/ 33 h 46"/>
                <a:gd name="T12" fmla="*/ 24 w 40"/>
                <a:gd name="T13" fmla="*/ 11 h 46"/>
                <a:gd name="T14" fmla="*/ 33 w 40"/>
                <a:gd name="T15" fmla="*/ 35 h 46"/>
                <a:gd name="T16" fmla="*/ 10 w 40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24" y="0"/>
                  </a:moveTo>
                  <a:cubicBezTo>
                    <a:pt x="18" y="15"/>
                    <a:pt x="6" y="22"/>
                    <a:pt x="0" y="36"/>
                  </a:cubicBezTo>
                  <a:cubicBezTo>
                    <a:pt x="9" y="43"/>
                    <a:pt x="32" y="46"/>
                    <a:pt x="40" y="39"/>
                  </a:cubicBezTo>
                  <a:cubicBezTo>
                    <a:pt x="40" y="22"/>
                    <a:pt x="29" y="12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3"/>
                  </a:moveTo>
                  <a:cubicBezTo>
                    <a:pt x="12" y="23"/>
                    <a:pt x="22" y="22"/>
                    <a:pt x="24" y="11"/>
                  </a:cubicBezTo>
                  <a:cubicBezTo>
                    <a:pt x="29" y="17"/>
                    <a:pt x="30" y="27"/>
                    <a:pt x="33" y="35"/>
                  </a:cubicBezTo>
                  <a:cubicBezTo>
                    <a:pt x="24" y="36"/>
                    <a:pt x="18" y="33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79"/>
            <p:cNvSpPr>
              <a:spLocks noEditPoints="1"/>
            </p:cNvSpPr>
            <p:nvPr/>
          </p:nvSpPr>
          <p:spPr bwMode="auto">
            <a:xfrm>
              <a:off x="4584959" y="5729302"/>
              <a:ext cx="973295" cy="1090089"/>
            </a:xfrm>
            <a:custGeom>
              <a:avLst/>
              <a:gdLst>
                <a:gd name="T0" fmla="*/ 31 w 261"/>
                <a:gd name="T1" fmla="*/ 9 h 292"/>
                <a:gd name="T2" fmla="*/ 7 w 261"/>
                <a:gd name="T3" fmla="*/ 230 h 292"/>
                <a:gd name="T4" fmla="*/ 1 w 261"/>
                <a:gd name="T5" fmla="*/ 244 h 292"/>
                <a:gd name="T6" fmla="*/ 22 w 261"/>
                <a:gd name="T7" fmla="*/ 246 h 292"/>
                <a:gd name="T8" fmla="*/ 19 w 261"/>
                <a:gd name="T9" fmla="*/ 270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2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8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7 h 292"/>
                <a:gd name="T32" fmla="*/ 31 w 261"/>
                <a:gd name="T33" fmla="*/ 9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3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5 h 292"/>
                <a:gd name="T56" fmla="*/ 205 w 261"/>
                <a:gd name="T57" fmla="*/ 256 h 292"/>
                <a:gd name="T58" fmla="*/ 116 w 261"/>
                <a:gd name="T59" fmla="*/ 263 h 292"/>
                <a:gd name="T60" fmla="*/ 26 w 261"/>
                <a:gd name="T61" fmla="*/ 266 h 292"/>
                <a:gd name="T62" fmla="*/ 29 w 261"/>
                <a:gd name="T63" fmla="*/ 245 h 292"/>
                <a:gd name="T64" fmla="*/ 189 w 261"/>
                <a:gd name="T65" fmla="*/ 241 h 292"/>
                <a:gd name="T66" fmla="*/ 192 w 261"/>
                <a:gd name="T67" fmla="*/ 180 h 292"/>
                <a:gd name="T68" fmla="*/ 196 w 261"/>
                <a:gd name="T69" fmla="*/ 142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0 h 292"/>
                <a:gd name="T80" fmla="*/ 185 w 261"/>
                <a:gd name="T81" fmla="*/ 234 h 292"/>
                <a:gd name="T82" fmla="*/ 13 w 261"/>
                <a:gd name="T83" fmla="*/ 239 h 292"/>
                <a:gd name="T84" fmla="*/ 25 w 261"/>
                <a:gd name="T85" fmla="*/ 174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9"/>
                  </a:moveTo>
                  <a:cubicBezTo>
                    <a:pt x="23" y="81"/>
                    <a:pt x="27" y="170"/>
                    <a:pt x="7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6" y="249"/>
                    <a:pt x="20" y="244"/>
                    <a:pt x="22" y="246"/>
                  </a:cubicBezTo>
                  <a:cubicBezTo>
                    <a:pt x="19" y="255"/>
                    <a:pt x="21" y="260"/>
                    <a:pt x="19" y="270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89"/>
                    <a:pt x="226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1" y="125"/>
                    <a:pt x="254" y="82"/>
                    <a:pt x="254" y="36"/>
                  </a:cubicBezTo>
                  <a:cubicBezTo>
                    <a:pt x="251" y="31"/>
                    <a:pt x="242" y="33"/>
                    <a:pt x="237" y="30"/>
                  </a:cubicBezTo>
                  <a:cubicBezTo>
                    <a:pt x="236" y="24"/>
                    <a:pt x="240" y="22"/>
                    <a:pt x="237" y="18"/>
                  </a:cubicBezTo>
                  <a:cubicBezTo>
                    <a:pt x="233" y="18"/>
                    <a:pt x="229" y="18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7"/>
                  </a:cubicBezTo>
                  <a:cubicBezTo>
                    <a:pt x="53" y="8"/>
                    <a:pt x="42" y="5"/>
                    <a:pt x="31" y="9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7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20" y="203"/>
                    <a:pt x="229" y="118"/>
                    <a:pt x="236" y="43"/>
                  </a:cubicBezTo>
                  <a:cubicBezTo>
                    <a:pt x="237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5"/>
                  </a:cubicBezTo>
                  <a:cubicBezTo>
                    <a:pt x="226" y="102"/>
                    <a:pt x="215" y="182"/>
                    <a:pt x="205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8" y="261"/>
                    <a:pt x="27" y="253"/>
                    <a:pt x="29" y="245"/>
                  </a:cubicBezTo>
                  <a:cubicBezTo>
                    <a:pt x="85" y="239"/>
                    <a:pt x="148" y="258"/>
                    <a:pt x="189" y="241"/>
                  </a:cubicBezTo>
                  <a:cubicBezTo>
                    <a:pt x="199" y="224"/>
                    <a:pt x="192" y="202"/>
                    <a:pt x="192" y="180"/>
                  </a:cubicBezTo>
                  <a:cubicBezTo>
                    <a:pt x="192" y="168"/>
                    <a:pt x="195" y="155"/>
                    <a:pt x="196" y="142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80"/>
            <p:cNvSpPr>
              <a:spLocks/>
            </p:cNvSpPr>
            <p:nvPr/>
          </p:nvSpPr>
          <p:spPr bwMode="auto">
            <a:xfrm>
              <a:off x="2448578" y="5712269"/>
              <a:ext cx="111929" cy="116795"/>
            </a:xfrm>
            <a:custGeom>
              <a:avLst/>
              <a:gdLst>
                <a:gd name="T0" fmla="*/ 10 w 30"/>
                <a:gd name="T1" fmla="*/ 20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0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2"/>
                    <a:pt x="30" y="0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3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81"/>
            <p:cNvSpPr>
              <a:spLocks noEditPoints="1"/>
            </p:cNvSpPr>
            <p:nvPr/>
          </p:nvSpPr>
          <p:spPr bwMode="auto">
            <a:xfrm>
              <a:off x="2433978" y="5695237"/>
              <a:ext cx="902732" cy="992760"/>
            </a:xfrm>
            <a:custGeom>
              <a:avLst/>
              <a:gdLst>
                <a:gd name="T0" fmla="*/ 215 w 242"/>
                <a:gd name="T1" fmla="*/ 220 h 266"/>
                <a:gd name="T2" fmla="*/ 95 w 242"/>
                <a:gd name="T3" fmla="*/ 9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8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3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4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2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7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1 h 266"/>
                <a:gd name="T56" fmla="*/ 65 w 242"/>
                <a:gd name="T57" fmla="*/ 82 h 266"/>
                <a:gd name="T58" fmla="*/ 45 w 242"/>
                <a:gd name="T59" fmla="*/ 101 h 266"/>
                <a:gd name="T60" fmla="*/ 75 w 242"/>
                <a:gd name="T61" fmla="*/ 138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2 h 266"/>
                <a:gd name="T84" fmla="*/ 114 w 242"/>
                <a:gd name="T85" fmla="*/ 121 h 266"/>
                <a:gd name="T86" fmla="*/ 180 w 242"/>
                <a:gd name="T87" fmla="*/ 142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2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0"/>
                  </a:cubicBezTo>
                  <a:cubicBezTo>
                    <a:pt x="242" y="179"/>
                    <a:pt x="238" y="111"/>
                    <a:pt x="214" y="69"/>
                  </a:cubicBezTo>
                  <a:cubicBezTo>
                    <a:pt x="192" y="30"/>
                    <a:pt x="150" y="0"/>
                    <a:pt x="95" y="9"/>
                  </a:cubicBezTo>
                  <a:cubicBezTo>
                    <a:pt x="82" y="14"/>
                    <a:pt x="69" y="22"/>
                    <a:pt x="60" y="31"/>
                  </a:cubicBezTo>
                  <a:cubicBezTo>
                    <a:pt x="31" y="59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5"/>
                    <a:pt x="42" y="228"/>
                  </a:cubicBezTo>
                  <a:cubicBezTo>
                    <a:pt x="45" y="231"/>
                    <a:pt x="45" y="234"/>
                    <a:pt x="48" y="236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49"/>
                  </a:moveTo>
                  <a:cubicBezTo>
                    <a:pt x="159" y="246"/>
                    <a:pt x="157" y="243"/>
                    <a:pt x="158" y="238"/>
                  </a:cubicBezTo>
                  <a:cubicBezTo>
                    <a:pt x="169" y="239"/>
                    <a:pt x="171" y="234"/>
                    <a:pt x="173" y="227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5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5"/>
                  </a:cubicBezTo>
                  <a:cubicBezTo>
                    <a:pt x="214" y="174"/>
                    <a:pt x="209" y="157"/>
                    <a:pt x="225" y="163"/>
                  </a:cubicBezTo>
                  <a:cubicBezTo>
                    <a:pt x="225" y="209"/>
                    <a:pt x="198" y="239"/>
                    <a:pt x="159" y="249"/>
                  </a:cubicBezTo>
                  <a:close/>
                  <a:moveTo>
                    <a:pt x="158" y="32"/>
                  </a:moveTo>
                  <a:cubicBezTo>
                    <a:pt x="160" y="31"/>
                    <a:pt x="159" y="28"/>
                    <a:pt x="159" y="26"/>
                  </a:cubicBezTo>
                  <a:cubicBezTo>
                    <a:pt x="181" y="35"/>
                    <a:pt x="194" y="54"/>
                    <a:pt x="207" y="72"/>
                  </a:cubicBezTo>
                  <a:cubicBezTo>
                    <a:pt x="205" y="74"/>
                    <a:pt x="199" y="68"/>
                    <a:pt x="195" y="67"/>
                  </a:cubicBezTo>
                  <a:cubicBezTo>
                    <a:pt x="191" y="69"/>
                    <a:pt x="188" y="71"/>
                    <a:pt x="187" y="74"/>
                  </a:cubicBezTo>
                  <a:cubicBezTo>
                    <a:pt x="187" y="78"/>
                    <a:pt x="186" y="82"/>
                    <a:pt x="189" y="83"/>
                  </a:cubicBezTo>
                  <a:cubicBezTo>
                    <a:pt x="185" y="86"/>
                    <a:pt x="184" y="93"/>
                    <a:pt x="176" y="92"/>
                  </a:cubicBezTo>
                  <a:cubicBezTo>
                    <a:pt x="177" y="87"/>
                    <a:pt x="178" y="80"/>
                    <a:pt x="174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0" y="66"/>
                    <a:pt x="174" y="61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3"/>
                  </a:cubicBezTo>
                  <a:cubicBezTo>
                    <a:pt x="139" y="60"/>
                    <a:pt x="150" y="57"/>
                    <a:pt x="151" y="52"/>
                  </a:cubicBezTo>
                  <a:cubicBezTo>
                    <a:pt x="152" y="43"/>
                    <a:pt x="145" y="30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6"/>
                    <a:pt x="138" y="39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0"/>
                  </a:cubicBezTo>
                  <a:cubicBezTo>
                    <a:pt x="153" y="70"/>
                    <a:pt x="158" y="51"/>
                    <a:pt x="168" y="60"/>
                  </a:cubicBezTo>
                  <a:cubicBezTo>
                    <a:pt x="165" y="66"/>
                    <a:pt x="156" y="65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5"/>
                    <a:pt x="173" y="99"/>
                  </a:cubicBezTo>
                  <a:cubicBezTo>
                    <a:pt x="187" y="99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8"/>
                    <a:pt x="218" y="94"/>
                    <a:pt x="219" y="102"/>
                  </a:cubicBezTo>
                  <a:cubicBezTo>
                    <a:pt x="209" y="103"/>
                    <a:pt x="216" y="116"/>
                    <a:pt x="211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8" y="119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0"/>
                  </a:cubicBezTo>
                  <a:cubicBezTo>
                    <a:pt x="108" y="71"/>
                    <a:pt x="114" y="60"/>
                    <a:pt x="110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5" y="20"/>
                    <a:pt x="145" y="21"/>
                    <a:pt x="153" y="23"/>
                  </a:cubicBezTo>
                  <a:close/>
                  <a:moveTo>
                    <a:pt x="38" y="212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2"/>
                    <a:pt x="37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7" y="54"/>
                    <a:pt x="52" y="61"/>
                    <a:pt x="55" y="64"/>
                  </a:cubicBezTo>
                  <a:cubicBezTo>
                    <a:pt x="58" y="72"/>
                    <a:pt x="64" y="74"/>
                    <a:pt x="65" y="82"/>
                  </a:cubicBezTo>
                  <a:cubicBezTo>
                    <a:pt x="70" y="94"/>
                    <a:pt x="87" y="93"/>
                    <a:pt x="89" y="108"/>
                  </a:cubicBezTo>
                  <a:cubicBezTo>
                    <a:pt x="75" y="103"/>
                    <a:pt x="61" y="97"/>
                    <a:pt x="45" y="101"/>
                  </a:cubicBezTo>
                  <a:cubicBezTo>
                    <a:pt x="42" y="107"/>
                    <a:pt x="49" y="119"/>
                    <a:pt x="41" y="126"/>
                  </a:cubicBezTo>
                  <a:cubicBezTo>
                    <a:pt x="45" y="141"/>
                    <a:pt x="61" y="144"/>
                    <a:pt x="75" y="138"/>
                  </a:cubicBezTo>
                  <a:cubicBezTo>
                    <a:pt x="78" y="154"/>
                    <a:pt x="88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8"/>
                    <a:pt x="46" y="171"/>
                  </a:cubicBezTo>
                  <a:cubicBezTo>
                    <a:pt x="51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8" y="212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7"/>
                    <a:pt x="49" y="220"/>
                    <a:pt x="52" y="221"/>
                  </a:cubicBezTo>
                  <a:cubicBezTo>
                    <a:pt x="68" y="217"/>
                    <a:pt x="61" y="185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8"/>
                    <a:pt x="115" y="166"/>
                    <a:pt x="113" y="157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3"/>
                    <a:pt x="83" y="135"/>
                    <a:pt x="76" y="131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19"/>
                    <a:pt x="51" y="108"/>
                  </a:cubicBezTo>
                  <a:cubicBezTo>
                    <a:pt x="65" y="103"/>
                    <a:pt x="77" y="113"/>
                    <a:pt x="90" y="115"/>
                  </a:cubicBezTo>
                  <a:cubicBezTo>
                    <a:pt x="104" y="101"/>
                    <a:pt x="83" y="88"/>
                    <a:pt x="72" y="81"/>
                  </a:cubicBezTo>
                  <a:cubicBezTo>
                    <a:pt x="71" y="72"/>
                    <a:pt x="66" y="68"/>
                    <a:pt x="61" y="63"/>
                  </a:cubicBezTo>
                  <a:cubicBezTo>
                    <a:pt x="63" y="54"/>
                    <a:pt x="60" y="48"/>
                    <a:pt x="57" y="43"/>
                  </a:cubicBezTo>
                  <a:cubicBezTo>
                    <a:pt x="73" y="26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4" y="69"/>
                    <a:pt x="98" y="73"/>
                    <a:pt x="97" y="80"/>
                  </a:cubicBezTo>
                  <a:cubicBezTo>
                    <a:pt x="103" y="93"/>
                    <a:pt x="117" y="100"/>
                    <a:pt x="114" y="121"/>
                  </a:cubicBezTo>
                  <a:cubicBezTo>
                    <a:pt x="119" y="133"/>
                    <a:pt x="131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4"/>
                    <a:pt x="213" y="156"/>
                  </a:cubicBezTo>
                  <a:cubicBezTo>
                    <a:pt x="204" y="162"/>
                    <a:pt x="206" y="169"/>
                    <a:pt x="207" y="182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2"/>
                  </a:cubicBezTo>
                  <a:cubicBezTo>
                    <a:pt x="162" y="192"/>
                    <a:pt x="158" y="200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4"/>
                  </a:cubicBezTo>
                  <a:cubicBezTo>
                    <a:pt x="67" y="227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2"/>
                    <a:pt x="132" y="253"/>
                  </a:cubicBezTo>
                  <a:cubicBezTo>
                    <a:pt x="113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482"/>
            <p:cNvSpPr>
              <a:spLocks/>
            </p:cNvSpPr>
            <p:nvPr/>
          </p:nvSpPr>
          <p:spPr bwMode="auto">
            <a:xfrm>
              <a:off x="3232080" y="5739035"/>
              <a:ext cx="104630" cy="90029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83"/>
            <p:cNvSpPr>
              <a:spLocks/>
            </p:cNvSpPr>
            <p:nvPr/>
          </p:nvSpPr>
          <p:spPr bwMode="auto">
            <a:xfrm>
              <a:off x="3166383" y="5743902"/>
              <a:ext cx="82730" cy="114361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1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8"/>
                    <a:pt x="20" y="21"/>
                    <a:pt x="21" y="16"/>
                  </a:cubicBezTo>
                  <a:cubicBezTo>
                    <a:pt x="15" y="10"/>
                    <a:pt x="10" y="3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2"/>
                    <a:pt x="13" y="14"/>
                    <a:pt x="17" y="21"/>
                  </a:cubicBezTo>
                  <a:cubicBezTo>
                    <a:pt x="17" y="25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484"/>
            <p:cNvSpPr>
              <a:spLocks noEditPoints="1"/>
            </p:cNvSpPr>
            <p:nvPr/>
          </p:nvSpPr>
          <p:spPr bwMode="auto">
            <a:xfrm>
              <a:off x="3973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7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8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7" y="41"/>
                    <a:pt x="17" y="42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3" y="34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85"/>
            <p:cNvSpPr>
              <a:spLocks/>
            </p:cNvSpPr>
            <p:nvPr/>
          </p:nvSpPr>
          <p:spPr bwMode="auto">
            <a:xfrm>
              <a:off x="4777186" y="5833931"/>
              <a:ext cx="549911" cy="99762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1 h 27"/>
                <a:gd name="T4" fmla="*/ 82 w 147"/>
                <a:gd name="T5" fmla="*/ 18 h 27"/>
                <a:gd name="T6" fmla="*/ 112 w 147"/>
                <a:gd name="T7" fmla="*/ 14 h 27"/>
                <a:gd name="T8" fmla="*/ 125 w 147"/>
                <a:gd name="T9" fmla="*/ 20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5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1"/>
                    <a:pt x="51" y="21"/>
                  </a:cubicBezTo>
                  <a:cubicBezTo>
                    <a:pt x="63" y="21"/>
                    <a:pt x="71" y="15"/>
                    <a:pt x="82" y="18"/>
                  </a:cubicBezTo>
                  <a:cubicBezTo>
                    <a:pt x="92" y="27"/>
                    <a:pt x="104" y="19"/>
                    <a:pt x="112" y="14"/>
                  </a:cubicBezTo>
                  <a:cubicBezTo>
                    <a:pt x="117" y="15"/>
                    <a:pt x="119" y="20"/>
                    <a:pt x="125" y="20"/>
                  </a:cubicBezTo>
                  <a:cubicBezTo>
                    <a:pt x="131" y="15"/>
                    <a:pt x="143" y="16"/>
                    <a:pt x="147" y="8"/>
                  </a:cubicBezTo>
                  <a:cubicBezTo>
                    <a:pt x="139" y="4"/>
                    <a:pt x="131" y="11"/>
                    <a:pt x="125" y="13"/>
                  </a:cubicBezTo>
                  <a:cubicBezTo>
                    <a:pt x="116" y="0"/>
                    <a:pt x="106" y="12"/>
                    <a:pt x="95" y="15"/>
                  </a:cubicBezTo>
                  <a:cubicBezTo>
                    <a:pt x="84" y="4"/>
                    <a:pt x="64" y="15"/>
                    <a:pt x="46" y="13"/>
                  </a:cubicBezTo>
                  <a:cubicBezTo>
                    <a:pt x="40" y="12"/>
                    <a:pt x="36" y="8"/>
                    <a:pt x="32" y="8"/>
                  </a:cubicBezTo>
                  <a:cubicBezTo>
                    <a:pt x="25" y="8"/>
                    <a:pt x="19" y="12"/>
                    <a:pt x="12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3" y="27"/>
                    <a:pt x="20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487"/>
            <p:cNvSpPr>
              <a:spLocks noEditPoints="1"/>
            </p:cNvSpPr>
            <p:nvPr/>
          </p:nvSpPr>
          <p:spPr bwMode="auto">
            <a:xfrm>
              <a:off x="5594753" y="5906928"/>
              <a:ext cx="265224" cy="871098"/>
            </a:xfrm>
            <a:custGeom>
              <a:avLst/>
              <a:gdLst>
                <a:gd name="T0" fmla="*/ 67 w 71"/>
                <a:gd name="T1" fmla="*/ 70 h 233"/>
                <a:gd name="T2" fmla="*/ 61 w 71"/>
                <a:gd name="T3" fmla="*/ 61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9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70 h 233"/>
                <a:gd name="T22" fmla="*/ 21 w 71"/>
                <a:gd name="T23" fmla="*/ 37 h 233"/>
                <a:gd name="T24" fmla="*/ 43 w 71"/>
                <a:gd name="T25" fmla="*/ 36 h 233"/>
                <a:gd name="T26" fmla="*/ 55 w 71"/>
                <a:gd name="T27" fmla="*/ 65 h 233"/>
                <a:gd name="T28" fmla="*/ 17 w 71"/>
                <a:gd name="T29" fmla="*/ 68 h 233"/>
                <a:gd name="T30" fmla="*/ 21 w 71"/>
                <a:gd name="T31" fmla="*/ 37 h 233"/>
                <a:gd name="T32" fmla="*/ 33 w 71"/>
                <a:gd name="T33" fmla="*/ 77 h 233"/>
                <a:gd name="T34" fmla="*/ 44 w 71"/>
                <a:gd name="T35" fmla="*/ 75 h 233"/>
                <a:gd name="T36" fmla="*/ 45 w 71"/>
                <a:gd name="T37" fmla="*/ 164 h 233"/>
                <a:gd name="T38" fmla="*/ 41 w 71"/>
                <a:gd name="T39" fmla="*/ 180 h 233"/>
                <a:gd name="T40" fmla="*/ 37 w 71"/>
                <a:gd name="T41" fmla="*/ 173 h 233"/>
                <a:gd name="T42" fmla="*/ 33 w 71"/>
                <a:gd name="T43" fmla="*/ 77 h 233"/>
                <a:gd name="T44" fmla="*/ 17 w 71"/>
                <a:gd name="T45" fmla="*/ 77 h 233"/>
                <a:gd name="T46" fmla="*/ 26 w 71"/>
                <a:gd name="T47" fmla="*/ 77 h 233"/>
                <a:gd name="T48" fmla="*/ 31 w 71"/>
                <a:gd name="T49" fmla="*/ 181 h 233"/>
                <a:gd name="T50" fmla="*/ 14 w 71"/>
                <a:gd name="T51" fmla="*/ 181 h 233"/>
                <a:gd name="T52" fmla="*/ 17 w 71"/>
                <a:gd name="T53" fmla="*/ 77 h 233"/>
                <a:gd name="T54" fmla="*/ 47 w 71"/>
                <a:gd name="T55" fmla="*/ 189 h 233"/>
                <a:gd name="T56" fmla="*/ 61 w 71"/>
                <a:gd name="T57" fmla="*/ 192 h 233"/>
                <a:gd name="T58" fmla="*/ 35 w 71"/>
                <a:gd name="T59" fmla="*/ 195 h 233"/>
                <a:gd name="T60" fmla="*/ 13 w 71"/>
                <a:gd name="T61" fmla="*/ 189 h 233"/>
                <a:gd name="T62" fmla="*/ 47 w 71"/>
                <a:gd name="T63" fmla="*/ 189 h 233"/>
                <a:gd name="T64" fmla="*/ 55 w 71"/>
                <a:gd name="T65" fmla="*/ 223 h 233"/>
                <a:gd name="T66" fmla="*/ 16 w 71"/>
                <a:gd name="T67" fmla="*/ 220 h 233"/>
                <a:gd name="T68" fmla="*/ 13 w 71"/>
                <a:gd name="T69" fmla="*/ 202 h 233"/>
                <a:gd name="T70" fmla="*/ 61 w 71"/>
                <a:gd name="T71" fmla="*/ 205 h 233"/>
                <a:gd name="T72" fmla="*/ 55 w 71"/>
                <a:gd name="T73" fmla="*/ 223 h 233"/>
                <a:gd name="T74" fmla="*/ 61 w 71"/>
                <a:gd name="T75" fmla="*/ 165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5 h 233"/>
                <a:gd name="T86" fmla="*/ 61 w 71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70"/>
                  </a:moveTo>
                  <a:cubicBezTo>
                    <a:pt x="66" y="67"/>
                    <a:pt x="63" y="64"/>
                    <a:pt x="61" y="61"/>
                  </a:cubicBezTo>
                  <a:cubicBezTo>
                    <a:pt x="50" y="41"/>
                    <a:pt x="42" y="18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2"/>
                    <a:pt x="19" y="24"/>
                    <a:pt x="16" y="38"/>
                  </a:cubicBezTo>
                  <a:cubicBezTo>
                    <a:pt x="13" y="50"/>
                    <a:pt x="11" y="66"/>
                    <a:pt x="7" y="72"/>
                  </a:cubicBezTo>
                  <a:cubicBezTo>
                    <a:pt x="15" y="126"/>
                    <a:pt x="0" y="184"/>
                    <a:pt x="7" y="224"/>
                  </a:cubicBezTo>
                  <a:cubicBezTo>
                    <a:pt x="19" y="232"/>
                    <a:pt x="44" y="233"/>
                    <a:pt x="61" y="229"/>
                  </a:cubicBezTo>
                  <a:cubicBezTo>
                    <a:pt x="71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7" y="70"/>
                  </a:cubicBezTo>
                  <a:close/>
                  <a:moveTo>
                    <a:pt x="21" y="37"/>
                  </a:moveTo>
                  <a:cubicBezTo>
                    <a:pt x="26" y="37"/>
                    <a:pt x="37" y="34"/>
                    <a:pt x="43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2" y="68"/>
                    <a:pt x="30" y="72"/>
                    <a:pt x="17" y="68"/>
                  </a:cubicBezTo>
                  <a:cubicBezTo>
                    <a:pt x="17" y="59"/>
                    <a:pt x="20" y="49"/>
                    <a:pt x="21" y="37"/>
                  </a:cubicBezTo>
                  <a:close/>
                  <a:moveTo>
                    <a:pt x="33" y="77"/>
                  </a:moveTo>
                  <a:cubicBezTo>
                    <a:pt x="36" y="76"/>
                    <a:pt x="40" y="75"/>
                    <a:pt x="44" y="75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7" y="173"/>
                  </a:cubicBezTo>
                  <a:cubicBezTo>
                    <a:pt x="31" y="139"/>
                    <a:pt x="41" y="115"/>
                    <a:pt x="33" y="77"/>
                  </a:cubicBezTo>
                  <a:close/>
                  <a:moveTo>
                    <a:pt x="17" y="77"/>
                  </a:moveTo>
                  <a:cubicBezTo>
                    <a:pt x="20" y="77"/>
                    <a:pt x="23" y="77"/>
                    <a:pt x="26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6" y="181"/>
                    <a:pt x="20" y="181"/>
                    <a:pt x="14" y="181"/>
                  </a:cubicBezTo>
                  <a:cubicBezTo>
                    <a:pt x="12" y="155"/>
                    <a:pt x="19" y="113"/>
                    <a:pt x="17" y="77"/>
                  </a:cubicBezTo>
                  <a:close/>
                  <a:moveTo>
                    <a:pt x="47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3" y="189"/>
                  </a:cubicBezTo>
                  <a:cubicBezTo>
                    <a:pt x="27" y="190"/>
                    <a:pt x="35" y="188"/>
                    <a:pt x="47" y="189"/>
                  </a:cubicBezTo>
                  <a:close/>
                  <a:moveTo>
                    <a:pt x="55" y="223"/>
                  </a:moveTo>
                  <a:cubicBezTo>
                    <a:pt x="43" y="224"/>
                    <a:pt x="31" y="223"/>
                    <a:pt x="16" y="220"/>
                  </a:cubicBezTo>
                  <a:cubicBezTo>
                    <a:pt x="13" y="216"/>
                    <a:pt x="15" y="207"/>
                    <a:pt x="13" y="202"/>
                  </a:cubicBezTo>
                  <a:cubicBezTo>
                    <a:pt x="33" y="202"/>
                    <a:pt x="41" y="205"/>
                    <a:pt x="61" y="205"/>
                  </a:cubicBezTo>
                  <a:cubicBezTo>
                    <a:pt x="62" y="214"/>
                    <a:pt x="59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50" y="176"/>
                    <a:pt x="53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7" y="72"/>
                  </a:cubicBezTo>
                  <a:cubicBezTo>
                    <a:pt x="58" y="73"/>
                    <a:pt x="59" y="73"/>
                    <a:pt x="60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488"/>
            <p:cNvSpPr>
              <a:spLocks/>
            </p:cNvSpPr>
            <p:nvPr/>
          </p:nvSpPr>
          <p:spPr bwMode="auto">
            <a:xfrm>
              <a:off x="224599" y="5821765"/>
              <a:ext cx="824868" cy="1175252"/>
            </a:xfrm>
            <a:custGeom>
              <a:avLst/>
              <a:gdLst>
                <a:gd name="T0" fmla="*/ 60 w 221"/>
                <a:gd name="T1" fmla="*/ 291 h 315"/>
                <a:gd name="T2" fmla="*/ 79 w 221"/>
                <a:gd name="T3" fmla="*/ 308 h 315"/>
                <a:gd name="T4" fmla="*/ 135 w 221"/>
                <a:gd name="T5" fmla="*/ 273 h 315"/>
                <a:gd name="T6" fmla="*/ 195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2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8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100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4 w 221"/>
                <a:gd name="T51" fmla="*/ 154 h 315"/>
                <a:gd name="T52" fmla="*/ 187 w 221"/>
                <a:gd name="T53" fmla="*/ 157 h 315"/>
                <a:gd name="T54" fmla="*/ 203 w 221"/>
                <a:gd name="T55" fmla="*/ 174 h 315"/>
                <a:gd name="T56" fmla="*/ 193 w 221"/>
                <a:gd name="T57" fmla="*/ 208 h 315"/>
                <a:gd name="T58" fmla="*/ 174 w 221"/>
                <a:gd name="T59" fmla="*/ 209 h 315"/>
                <a:gd name="T60" fmla="*/ 191 w 221"/>
                <a:gd name="T61" fmla="*/ 225 h 315"/>
                <a:gd name="T62" fmla="*/ 141 w 221"/>
                <a:gd name="T63" fmla="*/ 266 h 315"/>
                <a:gd name="T64" fmla="*/ 129 w 221"/>
                <a:gd name="T65" fmla="*/ 261 h 315"/>
                <a:gd name="T66" fmla="*/ 110 w 221"/>
                <a:gd name="T67" fmla="*/ 294 h 315"/>
                <a:gd name="T68" fmla="*/ 71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7" y="298"/>
                    <a:pt x="70" y="305"/>
                    <a:pt x="79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5"/>
                    <a:pt x="188" y="93"/>
                  </a:cubicBezTo>
                  <a:cubicBezTo>
                    <a:pt x="180" y="87"/>
                    <a:pt x="170" y="87"/>
                    <a:pt x="162" y="84"/>
                  </a:cubicBezTo>
                  <a:cubicBezTo>
                    <a:pt x="177" y="54"/>
                    <a:pt x="158" y="23"/>
                    <a:pt x="123" y="26"/>
                  </a:cubicBezTo>
                  <a:cubicBezTo>
                    <a:pt x="113" y="19"/>
                    <a:pt x="110" y="4"/>
                    <a:pt x="97" y="0"/>
                  </a:cubicBezTo>
                  <a:cubicBezTo>
                    <a:pt x="89" y="6"/>
                    <a:pt x="96" y="20"/>
                    <a:pt x="89" y="28"/>
                  </a:cubicBezTo>
                  <a:cubicBezTo>
                    <a:pt x="68" y="17"/>
                    <a:pt x="32" y="26"/>
                    <a:pt x="38" y="54"/>
                  </a:cubicBezTo>
                  <a:cubicBezTo>
                    <a:pt x="27" y="48"/>
                    <a:pt x="10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4"/>
                    <a:pt x="4" y="61"/>
                    <a:pt x="5" y="58"/>
                  </a:cubicBezTo>
                  <a:cubicBezTo>
                    <a:pt x="20" y="51"/>
                    <a:pt x="36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3" y="30"/>
                    <a:pt x="93" y="42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19"/>
                    <a:pt x="113" y="32"/>
                    <a:pt x="122" y="39"/>
                  </a:cubicBezTo>
                  <a:cubicBezTo>
                    <a:pt x="135" y="36"/>
                    <a:pt x="147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2" y="150"/>
                    <a:pt x="175" y="150"/>
                    <a:pt x="174" y="154"/>
                  </a:cubicBezTo>
                  <a:cubicBezTo>
                    <a:pt x="176" y="160"/>
                    <a:pt x="180" y="157"/>
                    <a:pt x="187" y="157"/>
                  </a:cubicBezTo>
                  <a:cubicBezTo>
                    <a:pt x="192" y="162"/>
                    <a:pt x="200" y="165"/>
                    <a:pt x="203" y="174"/>
                  </a:cubicBezTo>
                  <a:cubicBezTo>
                    <a:pt x="205" y="186"/>
                    <a:pt x="201" y="204"/>
                    <a:pt x="193" y="208"/>
                  </a:cubicBezTo>
                  <a:cubicBezTo>
                    <a:pt x="187" y="213"/>
                    <a:pt x="182" y="208"/>
                    <a:pt x="174" y="209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6"/>
                    <a:pt x="170" y="278"/>
                    <a:pt x="141" y="266"/>
                  </a:cubicBezTo>
                  <a:cubicBezTo>
                    <a:pt x="137" y="264"/>
                    <a:pt x="134" y="261"/>
                    <a:pt x="129" y="261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1" y="292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89"/>
            <p:cNvSpPr>
              <a:spLocks/>
            </p:cNvSpPr>
            <p:nvPr/>
          </p:nvSpPr>
          <p:spPr bwMode="auto">
            <a:xfrm>
              <a:off x="224599" y="6206216"/>
              <a:ext cx="63264" cy="60830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4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4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490"/>
            <p:cNvSpPr>
              <a:spLocks/>
            </p:cNvSpPr>
            <p:nvPr/>
          </p:nvSpPr>
          <p:spPr bwMode="auto">
            <a:xfrm>
              <a:off x="224599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491"/>
            <p:cNvSpPr>
              <a:spLocks/>
            </p:cNvSpPr>
            <p:nvPr/>
          </p:nvSpPr>
          <p:spPr bwMode="auto">
            <a:xfrm>
              <a:off x="224599" y="6675830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92"/>
            <p:cNvSpPr>
              <a:spLocks/>
            </p:cNvSpPr>
            <p:nvPr/>
          </p:nvSpPr>
          <p:spPr bwMode="auto">
            <a:xfrm>
              <a:off x="4769885" y="5953160"/>
              <a:ext cx="530446" cy="99762"/>
            </a:xfrm>
            <a:custGeom>
              <a:avLst/>
              <a:gdLst>
                <a:gd name="T0" fmla="*/ 41 w 142"/>
                <a:gd name="T1" fmla="*/ 7 h 27"/>
                <a:gd name="T2" fmla="*/ 76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8 w 142"/>
                <a:gd name="T15" fmla="*/ 9 h 27"/>
                <a:gd name="T16" fmla="*/ 41 w 142"/>
                <a:gd name="T17" fmla="*/ 0 h 27"/>
                <a:gd name="T18" fmla="*/ 16 w 142"/>
                <a:gd name="T19" fmla="*/ 12 h 27"/>
                <a:gd name="T20" fmla="*/ 0 w 142"/>
                <a:gd name="T21" fmla="*/ 9 h 27"/>
                <a:gd name="T22" fmla="*/ 41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1" y="7"/>
                  </a:moveTo>
                  <a:cubicBezTo>
                    <a:pt x="47" y="18"/>
                    <a:pt x="66" y="18"/>
                    <a:pt x="76" y="11"/>
                  </a:cubicBezTo>
                  <a:cubicBezTo>
                    <a:pt x="85" y="24"/>
                    <a:pt x="100" y="18"/>
                    <a:pt x="112" y="13"/>
                  </a:cubicBezTo>
                  <a:cubicBezTo>
                    <a:pt x="119" y="21"/>
                    <a:pt x="139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9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8" y="9"/>
                  </a:cubicBezTo>
                  <a:cubicBezTo>
                    <a:pt x="50" y="8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1"/>
                    <a:pt x="5" y="6"/>
                    <a:pt x="0" y="9"/>
                  </a:cubicBezTo>
                  <a:cubicBezTo>
                    <a:pt x="9" y="27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493"/>
            <p:cNvSpPr>
              <a:spLocks/>
            </p:cNvSpPr>
            <p:nvPr/>
          </p:nvSpPr>
          <p:spPr bwMode="auto">
            <a:xfrm>
              <a:off x="974036" y="5889896"/>
              <a:ext cx="94897" cy="155727"/>
            </a:xfrm>
            <a:custGeom>
              <a:avLst/>
              <a:gdLst>
                <a:gd name="T0" fmla="*/ 15 w 25"/>
                <a:gd name="T1" fmla="*/ 42 h 42"/>
                <a:gd name="T2" fmla="*/ 15 w 25"/>
                <a:gd name="T3" fmla="*/ 16 h 42"/>
                <a:gd name="T4" fmla="*/ 19 w 25"/>
                <a:gd name="T5" fmla="*/ 0 h 42"/>
                <a:gd name="T6" fmla="*/ 15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5" y="42"/>
                  </a:moveTo>
                  <a:cubicBezTo>
                    <a:pt x="15" y="34"/>
                    <a:pt x="14" y="29"/>
                    <a:pt x="15" y="16"/>
                  </a:cubicBezTo>
                  <a:cubicBezTo>
                    <a:pt x="18" y="12"/>
                    <a:pt x="25" y="5"/>
                    <a:pt x="19" y="0"/>
                  </a:cubicBezTo>
                  <a:cubicBezTo>
                    <a:pt x="12" y="4"/>
                    <a:pt x="0" y="36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494"/>
            <p:cNvSpPr>
              <a:spLocks/>
            </p:cNvSpPr>
            <p:nvPr/>
          </p:nvSpPr>
          <p:spPr bwMode="auto">
            <a:xfrm>
              <a:off x="937538" y="5904495"/>
              <a:ext cx="60832" cy="126528"/>
            </a:xfrm>
            <a:custGeom>
              <a:avLst/>
              <a:gdLst>
                <a:gd name="T0" fmla="*/ 13 w 16"/>
                <a:gd name="T1" fmla="*/ 2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2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6"/>
                    <a:pt x="4" y="34"/>
                    <a:pt x="16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95"/>
            <p:cNvSpPr>
              <a:spLocks/>
            </p:cNvSpPr>
            <p:nvPr/>
          </p:nvSpPr>
          <p:spPr bwMode="auto">
            <a:xfrm>
              <a:off x="4777186" y="6094288"/>
              <a:ext cx="474482" cy="77864"/>
            </a:xfrm>
            <a:custGeom>
              <a:avLst/>
              <a:gdLst>
                <a:gd name="T0" fmla="*/ 109 w 127"/>
                <a:gd name="T1" fmla="*/ 14 h 21"/>
                <a:gd name="T2" fmla="*/ 96 w 127"/>
                <a:gd name="T3" fmla="*/ 5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1 h 21"/>
                <a:gd name="T12" fmla="*/ 39 w 127"/>
                <a:gd name="T13" fmla="*/ 9 h 21"/>
                <a:gd name="T14" fmla="*/ 70 w 127"/>
                <a:gd name="T15" fmla="*/ 13 h 21"/>
                <a:gd name="T16" fmla="*/ 81 w 127"/>
                <a:gd name="T17" fmla="*/ 17 h 21"/>
                <a:gd name="T18" fmla="*/ 96 w 127"/>
                <a:gd name="T19" fmla="*/ 13 h 21"/>
                <a:gd name="T20" fmla="*/ 108 w 127"/>
                <a:gd name="T21" fmla="*/ 21 h 21"/>
                <a:gd name="T22" fmla="*/ 127 w 127"/>
                <a:gd name="T23" fmla="*/ 7 h 21"/>
                <a:gd name="T24" fmla="*/ 109 w 127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4"/>
                  </a:moveTo>
                  <a:cubicBezTo>
                    <a:pt x="104" y="11"/>
                    <a:pt x="101" y="8"/>
                    <a:pt x="96" y="5"/>
                  </a:cubicBezTo>
                  <a:cubicBezTo>
                    <a:pt x="84" y="16"/>
                    <a:pt x="71" y="1"/>
                    <a:pt x="54" y="9"/>
                  </a:cubicBezTo>
                  <a:cubicBezTo>
                    <a:pt x="48" y="8"/>
                    <a:pt x="45" y="2"/>
                    <a:pt x="39" y="0"/>
                  </a:cubicBezTo>
                  <a:cubicBezTo>
                    <a:pt x="33" y="5"/>
                    <a:pt x="27" y="10"/>
                    <a:pt x="18" y="11"/>
                  </a:cubicBezTo>
                  <a:cubicBezTo>
                    <a:pt x="11" y="8"/>
                    <a:pt x="9" y="1"/>
                    <a:pt x="0" y="1"/>
                  </a:cubicBezTo>
                  <a:cubicBezTo>
                    <a:pt x="4" y="20"/>
                    <a:pt x="28" y="21"/>
                    <a:pt x="39" y="9"/>
                  </a:cubicBezTo>
                  <a:cubicBezTo>
                    <a:pt x="47" y="21"/>
                    <a:pt x="59" y="12"/>
                    <a:pt x="70" y="13"/>
                  </a:cubicBezTo>
                  <a:cubicBezTo>
                    <a:pt x="73" y="13"/>
                    <a:pt x="77" y="17"/>
                    <a:pt x="81" y="17"/>
                  </a:cubicBezTo>
                  <a:cubicBezTo>
                    <a:pt x="88" y="18"/>
                    <a:pt x="91" y="13"/>
                    <a:pt x="96" y="13"/>
                  </a:cubicBezTo>
                  <a:cubicBezTo>
                    <a:pt x="99" y="17"/>
                    <a:pt x="104" y="18"/>
                    <a:pt x="108" y="21"/>
                  </a:cubicBezTo>
                  <a:cubicBezTo>
                    <a:pt x="114" y="16"/>
                    <a:pt x="125" y="16"/>
                    <a:pt x="127" y="7"/>
                  </a:cubicBezTo>
                  <a:cubicBezTo>
                    <a:pt x="123" y="3"/>
                    <a:pt x="115" y="11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496"/>
            <p:cNvSpPr>
              <a:spLocks/>
            </p:cNvSpPr>
            <p:nvPr/>
          </p:nvSpPr>
          <p:spPr bwMode="auto">
            <a:xfrm>
              <a:off x="1915700" y="6052922"/>
              <a:ext cx="55965" cy="26765"/>
            </a:xfrm>
            <a:custGeom>
              <a:avLst/>
              <a:gdLst>
                <a:gd name="T0" fmla="*/ 1 w 15"/>
                <a:gd name="T1" fmla="*/ 5 h 7"/>
                <a:gd name="T2" fmla="*/ 14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497"/>
            <p:cNvSpPr>
              <a:spLocks/>
            </p:cNvSpPr>
            <p:nvPr/>
          </p:nvSpPr>
          <p:spPr bwMode="auto">
            <a:xfrm>
              <a:off x="4755286" y="6213515"/>
              <a:ext cx="489081" cy="111929"/>
            </a:xfrm>
            <a:custGeom>
              <a:avLst/>
              <a:gdLst>
                <a:gd name="T0" fmla="*/ 35 w 131"/>
                <a:gd name="T1" fmla="*/ 12 h 30"/>
                <a:gd name="T2" fmla="*/ 64 w 131"/>
                <a:gd name="T3" fmla="*/ 14 h 30"/>
                <a:gd name="T4" fmla="*/ 98 w 131"/>
                <a:gd name="T5" fmla="*/ 18 h 30"/>
                <a:gd name="T6" fmla="*/ 131 w 131"/>
                <a:gd name="T7" fmla="*/ 16 h 30"/>
                <a:gd name="T8" fmla="*/ 115 w 131"/>
                <a:gd name="T9" fmla="*/ 20 h 30"/>
                <a:gd name="T10" fmla="*/ 101 w 131"/>
                <a:gd name="T11" fmla="*/ 11 h 30"/>
                <a:gd name="T12" fmla="*/ 81 w 131"/>
                <a:gd name="T13" fmla="*/ 16 h 30"/>
                <a:gd name="T14" fmla="*/ 49 w 131"/>
                <a:gd name="T15" fmla="*/ 12 h 30"/>
                <a:gd name="T16" fmla="*/ 34 w 131"/>
                <a:gd name="T17" fmla="*/ 5 h 30"/>
                <a:gd name="T18" fmla="*/ 18 w 131"/>
                <a:gd name="T19" fmla="*/ 12 h 30"/>
                <a:gd name="T20" fmla="*/ 0 w 131"/>
                <a:gd name="T21" fmla="*/ 5 h 30"/>
                <a:gd name="T22" fmla="*/ 35 w 131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2"/>
                  </a:moveTo>
                  <a:cubicBezTo>
                    <a:pt x="42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6" y="28"/>
                    <a:pt x="127" y="30"/>
                    <a:pt x="131" y="16"/>
                  </a:cubicBezTo>
                  <a:cubicBezTo>
                    <a:pt x="125" y="13"/>
                    <a:pt x="122" y="21"/>
                    <a:pt x="115" y="20"/>
                  </a:cubicBezTo>
                  <a:cubicBezTo>
                    <a:pt x="110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3" y="11"/>
                    <a:pt x="41" y="5"/>
                    <a:pt x="34" y="5"/>
                  </a:cubicBezTo>
                  <a:cubicBezTo>
                    <a:pt x="27" y="5"/>
                    <a:pt x="26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98"/>
            <p:cNvSpPr>
              <a:spLocks noEditPoints="1"/>
            </p:cNvSpPr>
            <p:nvPr/>
          </p:nvSpPr>
          <p:spPr bwMode="auto">
            <a:xfrm>
              <a:off x="321929" y="6130785"/>
              <a:ext cx="141128" cy="228724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3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4 h 61"/>
                <a:gd name="T20" fmla="*/ 21 w 38"/>
                <a:gd name="T21" fmla="*/ 37 h 61"/>
                <a:gd name="T22" fmla="*/ 11 w 38"/>
                <a:gd name="T23" fmla="*/ 48 h 61"/>
                <a:gd name="T24" fmla="*/ 9 w 38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3"/>
                    <a:pt x="6" y="40"/>
                    <a:pt x="0" y="53"/>
                  </a:cubicBezTo>
                  <a:cubicBezTo>
                    <a:pt x="12" y="61"/>
                    <a:pt x="38" y="41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4"/>
                    <a:pt x="24" y="17"/>
                  </a:cubicBezTo>
                  <a:cubicBezTo>
                    <a:pt x="22" y="23"/>
                    <a:pt x="17" y="26"/>
                    <a:pt x="11" y="28"/>
                  </a:cubicBezTo>
                  <a:cubicBezTo>
                    <a:pt x="10" y="21"/>
                    <a:pt x="12" y="18"/>
                    <a:pt x="12" y="13"/>
                  </a:cubicBezTo>
                  <a:close/>
                  <a:moveTo>
                    <a:pt x="9" y="34"/>
                  </a:moveTo>
                  <a:cubicBezTo>
                    <a:pt x="16" y="35"/>
                    <a:pt x="18" y="34"/>
                    <a:pt x="21" y="37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499"/>
            <p:cNvSpPr>
              <a:spLocks noEditPoints="1"/>
            </p:cNvSpPr>
            <p:nvPr/>
          </p:nvSpPr>
          <p:spPr bwMode="auto">
            <a:xfrm>
              <a:off x="433858" y="6135652"/>
              <a:ext cx="111929" cy="201958"/>
            </a:xfrm>
            <a:custGeom>
              <a:avLst/>
              <a:gdLst>
                <a:gd name="T0" fmla="*/ 5 w 30"/>
                <a:gd name="T1" fmla="*/ 53 h 54"/>
                <a:gd name="T2" fmla="*/ 9 w 30"/>
                <a:gd name="T3" fmla="*/ 34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1 h 54"/>
                <a:gd name="T12" fmla="*/ 4 w 30"/>
                <a:gd name="T13" fmla="*/ 30 h 54"/>
                <a:gd name="T14" fmla="*/ 5 w 30"/>
                <a:gd name="T15" fmla="*/ 53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3"/>
                  </a:moveTo>
                  <a:cubicBezTo>
                    <a:pt x="9" y="49"/>
                    <a:pt x="9" y="41"/>
                    <a:pt x="9" y="34"/>
                  </a:cubicBezTo>
                  <a:cubicBezTo>
                    <a:pt x="12" y="33"/>
                    <a:pt x="15" y="31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5"/>
                    <a:pt x="20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49"/>
                    <a:pt x="5" y="53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7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500"/>
            <p:cNvSpPr>
              <a:spLocks/>
            </p:cNvSpPr>
            <p:nvPr/>
          </p:nvSpPr>
          <p:spPr bwMode="auto">
            <a:xfrm>
              <a:off x="630951" y="6155118"/>
              <a:ext cx="116795" cy="184926"/>
            </a:xfrm>
            <a:custGeom>
              <a:avLst/>
              <a:gdLst>
                <a:gd name="T0" fmla="*/ 1 w 31"/>
                <a:gd name="T1" fmla="*/ 35 h 50"/>
                <a:gd name="T2" fmla="*/ 8 w 31"/>
                <a:gd name="T3" fmla="*/ 50 h 50"/>
                <a:gd name="T4" fmla="*/ 8 w 31"/>
                <a:gd name="T5" fmla="*/ 25 h 50"/>
                <a:gd name="T6" fmla="*/ 30 w 31"/>
                <a:gd name="T7" fmla="*/ 42 h 50"/>
                <a:gd name="T8" fmla="*/ 17 w 31"/>
                <a:gd name="T9" fmla="*/ 21 h 50"/>
                <a:gd name="T10" fmla="*/ 30 w 31"/>
                <a:gd name="T11" fmla="*/ 5 h 50"/>
                <a:gd name="T12" fmla="*/ 6 w 31"/>
                <a:gd name="T13" fmla="*/ 21 h 50"/>
                <a:gd name="T14" fmla="*/ 6 w 31"/>
                <a:gd name="T15" fmla="*/ 0 h 50"/>
                <a:gd name="T16" fmla="*/ 1 w 31"/>
                <a:gd name="T17" fmla="*/ 0 h 50"/>
                <a:gd name="T18" fmla="*/ 1 w 31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50">
                  <a:moveTo>
                    <a:pt x="1" y="35"/>
                  </a:moveTo>
                  <a:cubicBezTo>
                    <a:pt x="2" y="41"/>
                    <a:pt x="1" y="49"/>
                    <a:pt x="8" y="50"/>
                  </a:cubicBezTo>
                  <a:cubicBezTo>
                    <a:pt x="10" y="44"/>
                    <a:pt x="6" y="34"/>
                    <a:pt x="8" y="25"/>
                  </a:cubicBezTo>
                  <a:cubicBezTo>
                    <a:pt x="16" y="30"/>
                    <a:pt x="19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3" y="17"/>
                    <a:pt x="31" y="16"/>
                    <a:pt x="30" y="5"/>
                  </a:cubicBezTo>
                  <a:cubicBezTo>
                    <a:pt x="19" y="7"/>
                    <a:pt x="17" y="18"/>
                    <a:pt x="6" y="21"/>
                  </a:cubicBezTo>
                  <a:cubicBezTo>
                    <a:pt x="10" y="15"/>
                    <a:pt x="5" y="9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501"/>
            <p:cNvSpPr>
              <a:spLocks/>
            </p:cNvSpPr>
            <p:nvPr/>
          </p:nvSpPr>
          <p:spPr bwMode="auto">
            <a:xfrm>
              <a:off x="523888" y="6135652"/>
              <a:ext cx="90031" cy="194659"/>
            </a:xfrm>
            <a:custGeom>
              <a:avLst/>
              <a:gdLst>
                <a:gd name="T0" fmla="*/ 22 w 24"/>
                <a:gd name="T1" fmla="*/ 39 h 52"/>
                <a:gd name="T2" fmla="*/ 24 w 24"/>
                <a:gd name="T3" fmla="*/ 17 h 52"/>
                <a:gd name="T4" fmla="*/ 3 w 24"/>
                <a:gd name="T5" fmla="*/ 33 h 52"/>
                <a:gd name="T6" fmla="*/ 22 w 24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22" y="39"/>
                  </a:moveTo>
                  <a:cubicBezTo>
                    <a:pt x="1" y="41"/>
                    <a:pt x="10" y="12"/>
                    <a:pt x="24" y="17"/>
                  </a:cubicBezTo>
                  <a:cubicBezTo>
                    <a:pt x="16" y="0"/>
                    <a:pt x="0" y="20"/>
                    <a:pt x="3" y="33"/>
                  </a:cubicBezTo>
                  <a:cubicBezTo>
                    <a:pt x="4" y="43"/>
                    <a:pt x="17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502"/>
            <p:cNvSpPr>
              <a:spLocks noEditPoints="1"/>
            </p:cNvSpPr>
            <p:nvPr/>
          </p:nvSpPr>
          <p:spPr bwMode="auto">
            <a:xfrm>
              <a:off x="3524068" y="6298679"/>
              <a:ext cx="846766" cy="248190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1 h 66"/>
                <a:gd name="T4" fmla="*/ 25 w 227"/>
                <a:gd name="T5" fmla="*/ 0 h 66"/>
                <a:gd name="T6" fmla="*/ 108 w 227"/>
                <a:gd name="T7" fmla="*/ 59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3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4 h 66"/>
                <a:gd name="T30" fmla="*/ 159 w 227"/>
                <a:gd name="T31" fmla="*/ 52 h 66"/>
                <a:gd name="T32" fmla="*/ 181 w 227"/>
                <a:gd name="T33" fmla="*/ 43 h 66"/>
                <a:gd name="T34" fmla="*/ 153 w 227"/>
                <a:gd name="T35" fmla="*/ 11 h 66"/>
                <a:gd name="T36" fmla="*/ 178 w 227"/>
                <a:gd name="T37" fmla="*/ 23 h 66"/>
                <a:gd name="T38" fmla="*/ 153 w 227"/>
                <a:gd name="T39" fmla="*/ 11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4 h 66"/>
                <a:gd name="T48" fmla="*/ 151 w 227"/>
                <a:gd name="T49" fmla="*/ 54 h 66"/>
                <a:gd name="T50" fmla="*/ 123 w 227"/>
                <a:gd name="T51" fmla="*/ 37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4 h 66"/>
                <a:gd name="T66" fmla="*/ 94 w 227"/>
                <a:gd name="T67" fmla="*/ 32 h 66"/>
                <a:gd name="T68" fmla="*/ 116 w 227"/>
                <a:gd name="T69" fmla="*/ 44 h 66"/>
                <a:gd name="T70" fmla="*/ 91 w 227"/>
                <a:gd name="T71" fmla="*/ 53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1 h 66"/>
                <a:gd name="T82" fmla="*/ 61 w 227"/>
                <a:gd name="T83" fmla="*/ 23 h 66"/>
                <a:gd name="T84" fmla="*/ 46 w 227"/>
                <a:gd name="T85" fmla="*/ 11 h 66"/>
                <a:gd name="T86" fmla="*/ 40 w 227"/>
                <a:gd name="T87" fmla="*/ 11 h 66"/>
                <a:gd name="T88" fmla="*/ 25 w 227"/>
                <a:gd name="T89" fmla="*/ 19 h 66"/>
                <a:gd name="T90" fmla="*/ 24 w 227"/>
                <a:gd name="T91" fmla="*/ 51 h 66"/>
                <a:gd name="T92" fmla="*/ 11 w 227"/>
                <a:gd name="T93" fmla="*/ 38 h 66"/>
                <a:gd name="T94" fmla="*/ 24 w 227"/>
                <a:gd name="T95" fmla="*/ 51 h 66"/>
                <a:gd name="T96" fmla="*/ 33 w 227"/>
                <a:gd name="T97" fmla="*/ 26 h 66"/>
                <a:gd name="T98" fmla="*/ 17 w 227"/>
                <a:gd name="T99" fmla="*/ 33 h 66"/>
                <a:gd name="T100" fmla="*/ 35 w 227"/>
                <a:gd name="T101" fmla="*/ 40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59"/>
                  </a:moveTo>
                  <a:cubicBezTo>
                    <a:pt x="150" y="58"/>
                    <a:pt x="189" y="64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8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0"/>
                    <a:pt x="57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5"/>
                    <a:pt x="61" y="43"/>
                  </a:cubicBezTo>
                  <a:cubicBezTo>
                    <a:pt x="72" y="43"/>
                    <a:pt x="75" y="44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3"/>
                  </a:moveTo>
                  <a:cubicBezTo>
                    <a:pt x="193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9" y="46"/>
                  </a:cubicBezTo>
                  <a:cubicBezTo>
                    <a:pt x="214" y="54"/>
                    <a:pt x="199" y="50"/>
                    <a:pt x="191" y="53"/>
                  </a:cubicBezTo>
                  <a:close/>
                  <a:moveTo>
                    <a:pt x="213" y="30"/>
                  </a:moveTo>
                  <a:cubicBezTo>
                    <a:pt x="213" y="33"/>
                    <a:pt x="213" y="35"/>
                    <a:pt x="216" y="36"/>
                  </a:cubicBezTo>
                  <a:cubicBezTo>
                    <a:pt x="203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4"/>
                  </a:moveTo>
                  <a:cubicBezTo>
                    <a:pt x="202" y="22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7" y="8"/>
                    <a:pt x="207" y="8"/>
                    <a:pt x="209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2"/>
                  </a:cubicBezTo>
                  <a:cubicBezTo>
                    <a:pt x="158" y="49"/>
                    <a:pt x="155" y="44"/>
                    <a:pt x="157" y="43"/>
                  </a:cubicBezTo>
                  <a:cubicBezTo>
                    <a:pt x="163" y="44"/>
                    <a:pt x="176" y="46"/>
                    <a:pt x="181" y="43"/>
                  </a:cubicBezTo>
                  <a:cubicBezTo>
                    <a:pt x="186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7"/>
                  </a:cubicBezTo>
                  <a:cubicBezTo>
                    <a:pt x="160" y="37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2"/>
                    <a:pt x="135" y="53"/>
                    <a:pt x="123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50" y="47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1"/>
                    <a:pt x="131" y="35"/>
                    <a:pt x="123" y="37"/>
                  </a:cubicBezTo>
                  <a:cubicBezTo>
                    <a:pt x="123" y="35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6"/>
                  </a:moveTo>
                  <a:cubicBezTo>
                    <a:pt x="129" y="14"/>
                    <a:pt x="136" y="13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3"/>
                    <a:pt x="124" y="26"/>
                  </a:cubicBezTo>
                  <a:cubicBezTo>
                    <a:pt x="121" y="25"/>
                    <a:pt x="124" y="19"/>
                    <a:pt x="123" y="16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2"/>
                    <a:pt x="116" y="25"/>
                  </a:cubicBezTo>
                  <a:cubicBezTo>
                    <a:pt x="112" y="28"/>
                    <a:pt x="102" y="25"/>
                    <a:pt x="95" y="25"/>
                  </a:cubicBezTo>
                  <a:cubicBezTo>
                    <a:pt x="96" y="19"/>
                    <a:pt x="96" y="21"/>
                    <a:pt x="97" y="16"/>
                  </a:cubicBezTo>
                  <a:close/>
                  <a:moveTo>
                    <a:pt x="94" y="32"/>
                  </a:moveTo>
                  <a:cubicBezTo>
                    <a:pt x="101" y="33"/>
                    <a:pt x="111" y="31"/>
                    <a:pt x="116" y="34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4"/>
                    <a:pt x="94" y="32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100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1"/>
                    <a:pt x="83" y="14"/>
                    <a:pt x="90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80" y="23"/>
                    <a:pt x="77" y="25"/>
                    <a:pt x="69" y="23"/>
                  </a:cubicBezTo>
                  <a:cubicBezTo>
                    <a:pt x="68" y="17"/>
                    <a:pt x="73" y="18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3"/>
                    <a:pt x="71" y="34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1"/>
                  </a:moveTo>
                  <a:cubicBezTo>
                    <a:pt x="52" y="11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1"/>
                    <a:pt x="44" y="21"/>
                  </a:cubicBezTo>
                  <a:cubicBezTo>
                    <a:pt x="45" y="18"/>
                    <a:pt x="46" y="16"/>
                    <a:pt x="46" y="11"/>
                  </a:cubicBezTo>
                  <a:close/>
                  <a:moveTo>
                    <a:pt x="28" y="9"/>
                  </a:moveTo>
                  <a:cubicBezTo>
                    <a:pt x="32" y="10"/>
                    <a:pt x="35" y="12"/>
                    <a:pt x="40" y="11"/>
                  </a:cubicBezTo>
                  <a:cubicBezTo>
                    <a:pt x="39" y="14"/>
                    <a:pt x="38" y="16"/>
                    <a:pt x="37" y="20"/>
                  </a:cubicBezTo>
                  <a:cubicBezTo>
                    <a:pt x="33" y="21"/>
                    <a:pt x="25" y="17"/>
                    <a:pt x="25" y="19"/>
                  </a:cubicBezTo>
                  <a:cubicBezTo>
                    <a:pt x="22" y="17"/>
                    <a:pt x="28" y="13"/>
                    <a:pt x="28" y="9"/>
                  </a:cubicBezTo>
                  <a:close/>
                  <a:moveTo>
                    <a:pt x="24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8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4" y="47"/>
                    <a:pt x="24" y="51"/>
                  </a:cubicBezTo>
                  <a:close/>
                  <a:moveTo>
                    <a:pt x="17" y="33"/>
                  </a:moveTo>
                  <a:cubicBezTo>
                    <a:pt x="14" y="23"/>
                    <a:pt x="24" y="23"/>
                    <a:pt x="33" y="26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5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3"/>
                    <a:pt x="37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503"/>
            <p:cNvSpPr>
              <a:spLocks noEditPoints="1"/>
            </p:cNvSpPr>
            <p:nvPr/>
          </p:nvSpPr>
          <p:spPr bwMode="auto">
            <a:xfrm>
              <a:off x="2811131" y="6267047"/>
              <a:ext cx="214125" cy="240889"/>
            </a:xfrm>
            <a:custGeom>
              <a:avLst/>
              <a:gdLst>
                <a:gd name="T0" fmla="*/ 50 w 57"/>
                <a:gd name="T1" fmla="*/ 44 h 65"/>
                <a:gd name="T2" fmla="*/ 57 w 57"/>
                <a:gd name="T3" fmla="*/ 15 h 65"/>
                <a:gd name="T4" fmla="*/ 19 w 57"/>
                <a:gd name="T5" fmla="*/ 34 h 65"/>
                <a:gd name="T6" fmla="*/ 0 w 57"/>
                <a:gd name="T7" fmla="*/ 50 h 65"/>
                <a:gd name="T8" fmla="*/ 50 w 57"/>
                <a:gd name="T9" fmla="*/ 44 h 65"/>
                <a:gd name="T10" fmla="*/ 26 w 57"/>
                <a:gd name="T11" fmla="*/ 37 h 65"/>
                <a:gd name="T12" fmla="*/ 31 w 57"/>
                <a:gd name="T13" fmla="*/ 22 h 65"/>
                <a:gd name="T14" fmla="*/ 42 w 57"/>
                <a:gd name="T15" fmla="*/ 19 h 65"/>
                <a:gd name="T16" fmla="*/ 42 w 57"/>
                <a:gd name="T17" fmla="*/ 15 h 65"/>
                <a:gd name="T18" fmla="*/ 49 w 57"/>
                <a:gd name="T19" fmla="*/ 18 h 65"/>
                <a:gd name="T20" fmla="*/ 45 w 57"/>
                <a:gd name="T21" fmla="*/ 40 h 65"/>
                <a:gd name="T22" fmla="*/ 7 w 57"/>
                <a:gd name="T23" fmla="*/ 49 h 65"/>
                <a:gd name="T24" fmla="*/ 26 w 57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5">
                  <a:moveTo>
                    <a:pt x="50" y="44"/>
                  </a:moveTo>
                  <a:cubicBezTo>
                    <a:pt x="52" y="33"/>
                    <a:pt x="53" y="26"/>
                    <a:pt x="57" y="15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5"/>
                    <a:pt x="37" y="51"/>
                    <a:pt x="50" y="44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5" y="15"/>
                    <a:pt x="46" y="17"/>
                    <a:pt x="49" y="18"/>
                  </a:cubicBezTo>
                  <a:cubicBezTo>
                    <a:pt x="46" y="24"/>
                    <a:pt x="46" y="32"/>
                    <a:pt x="45" y="40"/>
                  </a:cubicBezTo>
                  <a:cubicBezTo>
                    <a:pt x="33" y="44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504"/>
            <p:cNvSpPr>
              <a:spLocks/>
            </p:cNvSpPr>
            <p:nvPr/>
          </p:nvSpPr>
          <p:spPr bwMode="auto">
            <a:xfrm>
              <a:off x="4760152" y="6344910"/>
              <a:ext cx="489081" cy="99762"/>
            </a:xfrm>
            <a:custGeom>
              <a:avLst/>
              <a:gdLst>
                <a:gd name="T0" fmla="*/ 101 w 131"/>
                <a:gd name="T1" fmla="*/ 9 h 27"/>
                <a:gd name="T2" fmla="*/ 80 w 131"/>
                <a:gd name="T3" fmla="*/ 17 h 27"/>
                <a:gd name="T4" fmla="*/ 45 w 131"/>
                <a:gd name="T5" fmla="*/ 13 h 27"/>
                <a:gd name="T6" fmla="*/ 34 w 131"/>
                <a:gd name="T7" fmla="*/ 2 h 27"/>
                <a:gd name="T8" fmla="*/ 16 w 131"/>
                <a:gd name="T9" fmla="*/ 12 h 27"/>
                <a:gd name="T10" fmla="*/ 0 w 131"/>
                <a:gd name="T11" fmla="*/ 0 h 27"/>
                <a:gd name="T12" fmla="*/ 14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7 w 131"/>
                <a:gd name="T19" fmla="*/ 16 h 27"/>
                <a:gd name="T20" fmla="*/ 131 w 131"/>
                <a:gd name="T21" fmla="*/ 15 h 27"/>
                <a:gd name="T22" fmla="*/ 101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9"/>
                  </a:moveTo>
                  <a:cubicBezTo>
                    <a:pt x="93" y="10"/>
                    <a:pt x="89" y="15"/>
                    <a:pt x="80" y="17"/>
                  </a:cubicBezTo>
                  <a:cubicBezTo>
                    <a:pt x="72" y="7"/>
                    <a:pt x="58" y="9"/>
                    <a:pt x="45" y="13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0" y="0"/>
                  </a:cubicBezTo>
                  <a:cubicBezTo>
                    <a:pt x="0" y="8"/>
                    <a:pt x="6" y="18"/>
                    <a:pt x="14" y="19"/>
                  </a:cubicBezTo>
                  <a:cubicBezTo>
                    <a:pt x="22" y="20"/>
                    <a:pt x="25" y="12"/>
                    <a:pt x="33" y="11"/>
                  </a:cubicBezTo>
                  <a:cubicBezTo>
                    <a:pt x="38" y="24"/>
                    <a:pt x="54" y="18"/>
                    <a:pt x="65" y="15"/>
                  </a:cubicBezTo>
                  <a:cubicBezTo>
                    <a:pt x="74" y="26"/>
                    <a:pt x="88" y="24"/>
                    <a:pt x="97" y="16"/>
                  </a:cubicBezTo>
                  <a:cubicBezTo>
                    <a:pt x="104" y="27"/>
                    <a:pt x="125" y="26"/>
                    <a:pt x="131" y="15"/>
                  </a:cubicBezTo>
                  <a:cubicBezTo>
                    <a:pt x="120" y="18"/>
                    <a:pt x="105" y="19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505"/>
            <p:cNvSpPr>
              <a:spLocks/>
            </p:cNvSpPr>
            <p:nvPr/>
          </p:nvSpPr>
          <p:spPr bwMode="auto">
            <a:xfrm>
              <a:off x="3319676" y="6332745"/>
              <a:ext cx="55965" cy="133827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1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06"/>
            <p:cNvSpPr>
              <a:spLocks/>
            </p:cNvSpPr>
            <p:nvPr/>
          </p:nvSpPr>
          <p:spPr bwMode="auto">
            <a:xfrm>
              <a:off x="3368341" y="6359509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0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1" y="1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07"/>
            <p:cNvSpPr>
              <a:spLocks/>
            </p:cNvSpPr>
            <p:nvPr/>
          </p:nvSpPr>
          <p:spPr bwMode="auto">
            <a:xfrm>
              <a:off x="1871901" y="6371676"/>
              <a:ext cx="272522" cy="55964"/>
            </a:xfrm>
            <a:custGeom>
              <a:avLst/>
              <a:gdLst>
                <a:gd name="T0" fmla="*/ 72 w 73"/>
                <a:gd name="T1" fmla="*/ 7 h 15"/>
                <a:gd name="T2" fmla="*/ 45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2 w 73"/>
                <a:gd name="T11" fmla="*/ 13 h 15"/>
                <a:gd name="T12" fmla="*/ 72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2" y="7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3"/>
                    <a:pt x="10" y="3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2" y="13"/>
                  </a:cubicBezTo>
                  <a:cubicBezTo>
                    <a:pt x="68" y="12"/>
                    <a:pt x="73" y="10"/>
                    <a:pt x="7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08"/>
            <p:cNvSpPr>
              <a:spLocks/>
            </p:cNvSpPr>
            <p:nvPr/>
          </p:nvSpPr>
          <p:spPr bwMode="auto">
            <a:xfrm>
              <a:off x="4730954" y="6471438"/>
              <a:ext cx="469615" cy="97329"/>
            </a:xfrm>
            <a:custGeom>
              <a:avLst/>
              <a:gdLst>
                <a:gd name="T0" fmla="*/ 38 w 126"/>
                <a:gd name="T1" fmla="*/ 9 h 26"/>
                <a:gd name="T2" fmla="*/ 67 w 126"/>
                <a:gd name="T3" fmla="*/ 13 h 26"/>
                <a:gd name="T4" fmla="*/ 80 w 126"/>
                <a:gd name="T5" fmla="*/ 20 h 26"/>
                <a:gd name="T6" fmla="*/ 97 w 126"/>
                <a:gd name="T7" fmla="*/ 12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5 h 26"/>
                <a:gd name="T16" fmla="*/ 78 w 126"/>
                <a:gd name="T17" fmla="*/ 13 h 26"/>
                <a:gd name="T18" fmla="*/ 71 w 126"/>
                <a:gd name="T19" fmla="*/ 5 h 26"/>
                <a:gd name="T20" fmla="*/ 39 w 126"/>
                <a:gd name="T21" fmla="*/ 2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9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0"/>
                  </a:cubicBezTo>
                  <a:cubicBezTo>
                    <a:pt x="85" y="18"/>
                    <a:pt x="91" y="15"/>
                    <a:pt x="97" y="12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0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5"/>
                  </a:cubicBezTo>
                  <a:cubicBezTo>
                    <a:pt x="92" y="9"/>
                    <a:pt x="86" y="11"/>
                    <a:pt x="78" y="13"/>
                  </a:cubicBezTo>
                  <a:cubicBezTo>
                    <a:pt x="75" y="12"/>
                    <a:pt x="75" y="6"/>
                    <a:pt x="71" y="5"/>
                  </a:cubicBezTo>
                  <a:cubicBezTo>
                    <a:pt x="60" y="11"/>
                    <a:pt x="48" y="13"/>
                    <a:pt x="39" y="2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0"/>
                    <a:pt x="10" y="0"/>
                    <a:pt x="0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09"/>
            <p:cNvSpPr>
              <a:spLocks/>
            </p:cNvSpPr>
            <p:nvPr/>
          </p:nvSpPr>
          <p:spPr bwMode="auto">
            <a:xfrm>
              <a:off x="24145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9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10"/>
            <p:cNvSpPr>
              <a:spLocks/>
            </p:cNvSpPr>
            <p:nvPr/>
          </p:nvSpPr>
          <p:spPr bwMode="auto">
            <a:xfrm>
              <a:off x="382761" y="6371676"/>
              <a:ext cx="126528" cy="167892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4 h 45"/>
                <a:gd name="T4" fmla="*/ 29 w 34"/>
                <a:gd name="T5" fmla="*/ 4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8"/>
                    <a:pt x="33" y="6"/>
                    <a:pt x="33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1" y="12"/>
                    <a:pt x="13" y="16"/>
                  </a:cubicBezTo>
                  <a:cubicBezTo>
                    <a:pt x="14" y="25"/>
                    <a:pt x="6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6" y="13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11"/>
            <p:cNvSpPr>
              <a:spLocks noEditPoints="1"/>
            </p:cNvSpPr>
            <p:nvPr/>
          </p:nvSpPr>
          <p:spPr bwMode="auto">
            <a:xfrm>
              <a:off x="494689" y="6400875"/>
              <a:ext cx="150861" cy="153293"/>
            </a:xfrm>
            <a:custGeom>
              <a:avLst/>
              <a:gdLst>
                <a:gd name="T0" fmla="*/ 14 w 41"/>
                <a:gd name="T1" fmla="*/ 36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6 h 41"/>
                <a:gd name="T8" fmla="*/ 30 w 41"/>
                <a:gd name="T9" fmla="*/ 12 h 41"/>
                <a:gd name="T10" fmla="*/ 16 w 41"/>
                <a:gd name="T11" fmla="*/ 9 h 41"/>
                <a:gd name="T12" fmla="*/ 30 w 41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6"/>
                  </a:moveTo>
                  <a:cubicBezTo>
                    <a:pt x="27" y="41"/>
                    <a:pt x="41" y="24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12"/>
            <p:cNvSpPr>
              <a:spLocks/>
            </p:cNvSpPr>
            <p:nvPr/>
          </p:nvSpPr>
          <p:spPr bwMode="auto">
            <a:xfrm>
              <a:off x="23634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4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13"/>
            <p:cNvSpPr>
              <a:spLocks/>
            </p:cNvSpPr>
            <p:nvPr/>
          </p:nvSpPr>
          <p:spPr bwMode="auto">
            <a:xfrm>
              <a:off x="669882" y="6422774"/>
              <a:ext cx="143562" cy="77864"/>
            </a:xfrm>
            <a:custGeom>
              <a:avLst/>
              <a:gdLst>
                <a:gd name="T0" fmla="*/ 0 w 39"/>
                <a:gd name="T1" fmla="*/ 15 h 21"/>
                <a:gd name="T2" fmla="*/ 12 w 39"/>
                <a:gd name="T3" fmla="*/ 13 h 21"/>
                <a:gd name="T4" fmla="*/ 26 w 39"/>
                <a:gd name="T5" fmla="*/ 21 h 21"/>
                <a:gd name="T6" fmla="*/ 39 w 39"/>
                <a:gd name="T7" fmla="*/ 5 h 21"/>
                <a:gd name="T8" fmla="*/ 24 w 39"/>
                <a:gd name="T9" fmla="*/ 13 h 21"/>
                <a:gd name="T10" fmla="*/ 0 w 39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4"/>
                    <a:pt x="19" y="21"/>
                    <a:pt x="26" y="21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6"/>
                    <a:pt x="31" y="12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14"/>
            <p:cNvSpPr>
              <a:spLocks noEditPoints="1"/>
            </p:cNvSpPr>
            <p:nvPr/>
          </p:nvSpPr>
          <p:spPr bwMode="auto">
            <a:xfrm>
              <a:off x="3825790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6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6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6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15"/>
            <p:cNvSpPr>
              <a:spLocks noEditPoints="1"/>
            </p:cNvSpPr>
            <p:nvPr/>
          </p:nvSpPr>
          <p:spPr bwMode="auto">
            <a:xfrm>
              <a:off x="2431546" y="6580935"/>
              <a:ext cx="197093" cy="177625"/>
            </a:xfrm>
            <a:custGeom>
              <a:avLst/>
              <a:gdLst>
                <a:gd name="T0" fmla="*/ 1 w 53"/>
                <a:gd name="T1" fmla="*/ 20 h 48"/>
                <a:gd name="T2" fmla="*/ 14 w 53"/>
                <a:gd name="T3" fmla="*/ 39 h 48"/>
                <a:gd name="T4" fmla="*/ 26 w 53"/>
                <a:gd name="T5" fmla="*/ 36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0 h 48"/>
                <a:gd name="T12" fmla="*/ 30 w 53"/>
                <a:gd name="T13" fmla="*/ 21 h 48"/>
                <a:gd name="T14" fmla="*/ 45 w 53"/>
                <a:gd name="T15" fmla="*/ 24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0 h 48"/>
                <a:gd name="T24" fmla="*/ 8 w 53"/>
                <a:gd name="T25" fmla="*/ 18 h 48"/>
                <a:gd name="T26" fmla="*/ 22 w 53"/>
                <a:gd name="T27" fmla="*/ 19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0"/>
                  </a:moveTo>
                  <a:cubicBezTo>
                    <a:pt x="0" y="28"/>
                    <a:pt x="7" y="36"/>
                    <a:pt x="14" y="39"/>
                  </a:cubicBezTo>
                  <a:cubicBezTo>
                    <a:pt x="19" y="41"/>
                    <a:pt x="25" y="36"/>
                    <a:pt x="26" y="36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0"/>
                  </a:cubicBezTo>
                  <a:close/>
                  <a:moveTo>
                    <a:pt x="30" y="21"/>
                  </a:moveTo>
                  <a:cubicBezTo>
                    <a:pt x="36" y="21"/>
                    <a:pt x="38" y="24"/>
                    <a:pt x="45" y="24"/>
                  </a:cubicBezTo>
                  <a:cubicBezTo>
                    <a:pt x="44" y="31"/>
                    <a:pt x="41" y="35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29"/>
                    <a:pt x="11" y="30"/>
                  </a:cubicBezTo>
                  <a:cubicBezTo>
                    <a:pt x="9" y="27"/>
                    <a:pt x="7" y="23"/>
                    <a:pt x="8" y="18"/>
                  </a:cubicBezTo>
                  <a:cubicBezTo>
                    <a:pt x="14" y="17"/>
                    <a:pt x="16" y="20"/>
                    <a:pt x="22" y="19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16"/>
            <p:cNvSpPr>
              <a:spLocks/>
            </p:cNvSpPr>
            <p:nvPr/>
          </p:nvSpPr>
          <p:spPr bwMode="auto">
            <a:xfrm>
              <a:off x="438724" y="6563901"/>
              <a:ext cx="128962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4 w 35"/>
                <a:gd name="T5" fmla="*/ 22 h 45"/>
                <a:gd name="T6" fmla="*/ 14 w 35"/>
                <a:gd name="T7" fmla="*/ 0 h 45"/>
                <a:gd name="T8" fmla="*/ 10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5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30" y="13"/>
                    <a:pt x="28" y="20"/>
                  </a:cubicBezTo>
                  <a:cubicBezTo>
                    <a:pt x="25" y="21"/>
                    <a:pt x="20" y="21"/>
                    <a:pt x="14" y="22"/>
                  </a:cubicBezTo>
                  <a:cubicBezTo>
                    <a:pt x="10" y="16"/>
                    <a:pt x="15" y="9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4" y="41"/>
                    <a:pt x="10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6" y="41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17"/>
            <p:cNvSpPr>
              <a:spLocks/>
            </p:cNvSpPr>
            <p:nvPr/>
          </p:nvSpPr>
          <p:spPr bwMode="auto">
            <a:xfrm>
              <a:off x="767212" y="6571202"/>
              <a:ext cx="70565" cy="145994"/>
            </a:xfrm>
            <a:custGeom>
              <a:avLst/>
              <a:gdLst>
                <a:gd name="T0" fmla="*/ 6 w 19"/>
                <a:gd name="T1" fmla="*/ 29 h 39"/>
                <a:gd name="T2" fmla="*/ 6 w 19"/>
                <a:gd name="T3" fmla="*/ 1 h 39"/>
                <a:gd name="T4" fmla="*/ 1 w 19"/>
                <a:gd name="T5" fmla="*/ 0 h 39"/>
                <a:gd name="T6" fmla="*/ 0 w 19"/>
                <a:gd name="T7" fmla="*/ 36 h 39"/>
                <a:gd name="T8" fmla="*/ 19 w 19"/>
                <a:gd name="T9" fmla="*/ 33 h 39"/>
                <a:gd name="T10" fmla="*/ 6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6" y="29"/>
                  </a:moveTo>
                  <a:cubicBezTo>
                    <a:pt x="8" y="20"/>
                    <a:pt x="9" y="8"/>
                    <a:pt x="6" y="1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3" y="16"/>
                    <a:pt x="1" y="22"/>
                    <a:pt x="0" y="36"/>
                  </a:cubicBezTo>
                  <a:cubicBezTo>
                    <a:pt x="6" y="39"/>
                    <a:pt x="17" y="38"/>
                    <a:pt x="19" y="33"/>
                  </a:cubicBezTo>
                  <a:cubicBezTo>
                    <a:pt x="17" y="27"/>
                    <a:pt x="9" y="32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18"/>
            <p:cNvSpPr>
              <a:spLocks/>
            </p:cNvSpPr>
            <p:nvPr/>
          </p:nvSpPr>
          <p:spPr bwMode="auto">
            <a:xfrm>
              <a:off x="273264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2 w 26"/>
                <a:gd name="T3" fmla="*/ 36 h 48"/>
                <a:gd name="T4" fmla="*/ 9 w 26"/>
                <a:gd name="T5" fmla="*/ 9 h 48"/>
                <a:gd name="T6" fmla="*/ 14 w 26"/>
                <a:gd name="T7" fmla="*/ 7 h 48"/>
                <a:gd name="T8" fmla="*/ 22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8" y="48"/>
                    <a:pt x="21" y="44"/>
                    <a:pt x="22" y="36"/>
                  </a:cubicBezTo>
                  <a:cubicBezTo>
                    <a:pt x="23" y="26"/>
                    <a:pt x="6" y="20"/>
                    <a:pt x="9" y="9"/>
                  </a:cubicBezTo>
                  <a:cubicBezTo>
                    <a:pt x="11" y="9"/>
                    <a:pt x="12" y="7"/>
                    <a:pt x="14" y="7"/>
                  </a:cubicBezTo>
                  <a:cubicBezTo>
                    <a:pt x="18" y="8"/>
                    <a:pt x="17" y="13"/>
                    <a:pt x="22" y="12"/>
                  </a:cubicBezTo>
                  <a:cubicBezTo>
                    <a:pt x="26" y="8"/>
                    <a:pt x="21" y="4"/>
                    <a:pt x="20" y="1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0" y="21"/>
                    <a:pt x="12" y="25"/>
                    <a:pt x="16" y="37"/>
                  </a:cubicBezTo>
                  <a:cubicBezTo>
                    <a:pt x="10" y="38"/>
                    <a:pt x="9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19"/>
            <p:cNvSpPr>
              <a:spLocks/>
            </p:cNvSpPr>
            <p:nvPr/>
          </p:nvSpPr>
          <p:spPr bwMode="auto">
            <a:xfrm>
              <a:off x="343829" y="6568768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1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4" y="9"/>
                    <a:pt x="0" y="45"/>
                    <a:pt x="22" y="41"/>
                  </a:cubicBezTo>
                  <a:cubicBezTo>
                    <a:pt x="23" y="38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20"/>
            <p:cNvSpPr>
              <a:spLocks noEditPoints="1"/>
            </p:cNvSpPr>
            <p:nvPr/>
          </p:nvSpPr>
          <p:spPr bwMode="auto">
            <a:xfrm>
              <a:off x="572553" y="6563901"/>
              <a:ext cx="189792" cy="145994"/>
            </a:xfrm>
            <a:custGeom>
              <a:avLst/>
              <a:gdLst>
                <a:gd name="T0" fmla="*/ 28 w 51"/>
                <a:gd name="T1" fmla="*/ 10 h 39"/>
                <a:gd name="T2" fmla="*/ 24 w 51"/>
                <a:gd name="T3" fmla="*/ 21 h 39"/>
                <a:gd name="T4" fmla="*/ 20 w 51"/>
                <a:gd name="T5" fmla="*/ 10 h 39"/>
                <a:gd name="T6" fmla="*/ 7 w 51"/>
                <a:gd name="T7" fmla="*/ 9 h 39"/>
                <a:gd name="T8" fmla="*/ 15 w 51"/>
                <a:gd name="T9" fmla="*/ 38 h 39"/>
                <a:gd name="T10" fmla="*/ 25 w 51"/>
                <a:gd name="T11" fmla="*/ 22 h 39"/>
                <a:gd name="T12" fmla="*/ 37 w 51"/>
                <a:gd name="T13" fmla="*/ 38 h 39"/>
                <a:gd name="T14" fmla="*/ 28 w 51"/>
                <a:gd name="T15" fmla="*/ 10 h 39"/>
                <a:gd name="T16" fmla="*/ 15 w 51"/>
                <a:gd name="T17" fmla="*/ 32 h 39"/>
                <a:gd name="T18" fmla="*/ 17 w 51"/>
                <a:gd name="T19" fmla="*/ 15 h 39"/>
                <a:gd name="T20" fmla="*/ 15 w 51"/>
                <a:gd name="T21" fmla="*/ 32 h 39"/>
                <a:gd name="T22" fmla="*/ 36 w 51"/>
                <a:gd name="T23" fmla="*/ 31 h 39"/>
                <a:gd name="T24" fmla="*/ 30 w 51"/>
                <a:gd name="T25" fmla="*/ 29 h 39"/>
                <a:gd name="T26" fmla="*/ 36 w 51"/>
                <a:gd name="T27" fmla="*/ 14 h 39"/>
                <a:gd name="T28" fmla="*/ 36 w 51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9">
                  <a:moveTo>
                    <a:pt x="28" y="10"/>
                  </a:moveTo>
                  <a:cubicBezTo>
                    <a:pt x="26" y="13"/>
                    <a:pt x="26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6"/>
                    <a:pt x="25" y="22"/>
                  </a:cubicBezTo>
                  <a:cubicBezTo>
                    <a:pt x="21" y="33"/>
                    <a:pt x="30" y="39"/>
                    <a:pt x="37" y="38"/>
                  </a:cubicBezTo>
                  <a:cubicBezTo>
                    <a:pt x="50" y="35"/>
                    <a:pt x="51" y="0"/>
                    <a:pt x="28" y="10"/>
                  </a:cubicBezTo>
                  <a:close/>
                  <a:moveTo>
                    <a:pt x="15" y="32"/>
                  </a:moveTo>
                  <a:cubicBezTo>
                    <a:pt x="6" y="31"/>
                    <a:pt x="8" y="12"/>
                    <a:pt x="17" y="15"/>
                  </a:cubicBezTo>
                  <a:cubicBezTo>
                    <a:pt x="21" y="22"/>
                    <a:pt x="16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3" y="31"/>
                    <a:pt x="33" y="29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7"/>
                    <a:pt x="41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21"/>
            <p:cNvSpPr>
              <a:spLocks noEditPoints="1"/>
            </p:cNvSpPr>
            <p:nvPr/>
          </p:nvSpPr>
          <p:spPr bwMode="auto">
            <a:xfrm>
              <a:off x="4091013" y="6751261"/>
              <a:ext cx="1727598" cy="382017"/>
            </a:xfrm>
            <a:custGeom>
              <a:avLst/>
              <a:gdLst>
                <a:gd name="T0" fmla="*/ 375 w 463"/>
                <a:gd name="T1" fmla="*/ 95 h 102"/>
                <a:gd name="T2" fmla="*/ 451 w 463"/>
                <a:gd name="T3" fmla="*/ 82 h 102"/>
                <a:gd name="T4" fmla="*/ 460 w 463"/>
                <a:gd name="T5" fmla="*/ 28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7 h 102"/>
                <a:gd name="T12" fmla="*/ 121 w 463"/>
                <a:gd name="T13" fmla="*/ 29 h 102"/>
                <a:gd name="T14" fmla="*/ 90 w 463"/>
                <a:gd name="T15" fmla="*/ 1 h 102"/>
                <a:gd name="T16" fmla="*/ 87 w 463"/>
                <a:gd name="T17" fmla="*/ 1 h 102"/>
                <a:gd name="T18" fmla="*/ 78 w 463"/>
                <a:gd name="T19" fmla="*/ 29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7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5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89 h 102"/>
                <a:gd name="T38" fmla="*/ 11 w 463"/>
                <a:gd name="T39" fmla="*/ 86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4 h 102"/>
                <a:gd name="T46" fmla="*/ 115 w 463"/>
                <a:gd name="T47" fmla="*/ 36 h 102"/>
                <a:gd name="T48" fmla="*/ 245 w 463"/>
                <a:gd name="T49" fmla="*/ 44 h 102"/>
                <a:gd name="T50" fmla="*/ 297 w 463"/>
                <a:gd name="T51" fmla="*/ 39 h 102"/>
                <a:gd name="T52" fmla="*/ 453 w 463"/>
                <a:gd name="T53" fmla="*/ 32 h 102"/>
                <a:gd name="T54" fmla="*/ 446 w 463"/>
                <a:gd name="T55" fmla="*/ 76 h 102"/>
                <a:gd name="T56" fmla="*/ 390 w 463"/>
                <a:gd name="T57" fmla="*/ 84 h 102"/>
                <a:gd name="T58" fmla="*/ 338 w 463"/>
                <a:gd name="T59" fmla="*/ 88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5"/>
                  </a:moveTo>
                  <a:cubicBezTo>
                    <a:pt x="397" y="94"/>
                    <a:pt x="438" y="94"/>
                    <a:pt x="451" y="82"/>
                  </a:cubicBezTo>
                  <a:cubicBezTo>
                    <a:pt x="463" y="72"/>
                    <a:pt x="463" y="47"/>
                    <a:pt x="460" y="28"/>
                  </a:cubicBezTo>
                  <a:cubicBezTo>
                    <a:pt x="447" y="22"/>
                    <a:pt x="433" y="26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7"/>
                  </a:cubicBezTo>
                  <a:cubicBezTo>
                    <a:pt x="201" y="39"/>
                    <a:pt x="158" y="27"/>
                    <a:pt x="121" y="29"/>
                  </a:cubicBezTo>
                  <a:cubicBezTo>
                    <a:pt x="109" y="22"/>
                    <a:pt x="101" y="11"/>
                    <a:pt x="90" y="1"/>
                  </a:cubicBezTo>
                  <a:cubicBezTo>
                    <a:pt x="90" y="0"/>
                    <a:pt x="89" y="1"/>
                    <a:pt x="87" y="1"/>
                  </a:cubicBezTo>
                  <a:cubicBezTo>
                    <a:pt x="83" y="9"/>
                    <a:pt x="83" y="23"/>
                    <a:pt x="78" y="29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5" y="102"/>
                    <a:pt x="40" y="98"/>
                    <a:pt x="47" y="97"/>
                  </a:cubicBezTo>
                  <a:cubicBezTo>
                    <a:pt x="74" y="96"/>
                    <a:pt x="115" y="100"/>
                    <a:pt x="145" y="101"/>
                  </a:cubicBezTo>
                  <a:cubicBezTo>
                    <a:pt x="191" y="102"/>
                    <a:pt x="244" y="95"/>
                    <a:pt x="297" y="96"/>
                  </a:cubicBezTo>
                  <a:cubicBezTo>
                    <a:pt x="313" y="96"/>
                    <a:pt x="348" y="97"/>
                    <a:pt x="375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7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8" y="93"/>
                    <a:pt x="11" y="86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4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5"/>
                    <a:pt x="205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3" y="32"/>
                  </a:cubicBezTo>
                  <a:cubicBezTo>
                    <a:pt x="456" y="48"/>
                    <a:pt x="455" y="68"/>
                    <a:pt x="446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22"/>
            <p:cNvSpPr>
              <a:spLocks noEditPoints="1"/>
            </p:cNvSpPr>
            <p:nvPr/>
          </p:nvSpPr>
          <p:spPr bwMode="auto">
            <a:xfrm>
              <a:off x="2601872" y="6724495"/>
              <a:ext cx="766470" cy="223858"/>
            </a:xfrm>
            <a:custGeom>
              <a:avLst/>
              <a:gdLst>
                <a:gd name="T0" fmla="*/ 76 w 205"/>
                <a:gd name="T1" fmla="*/ 59 h 60"/>
                <a:gd name="T2" fmla="*/ 103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4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6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6 w 205"/>
                <a:gd name="T23" fmla="*/ 32 h 60"/>
                <a:gd name="T24" fmla="*/ 159 w 205"/>
                <a:gd name="T25" fmla="*/ 36 h 60"/>
                <a:gd name="T26" fmla="*/ 153 w 205"/>
                <a:gd name="T27" fmla="*/ 44 h 60"/>
                <a:gd name="T28" fmla="*/ 154 w 205"/>
                <a:gd name="T29" fmla="*/ 12 h 60"/>
                <a:gd name="T30" fmla="*/ 179 w 205"/>
                <a:gd name="T31" fmla="*/ 16 h 60"/>
                <a:gd name="T32" fmla="*/ 181 w 205"/>
                <a:gd name="T33" fmla="*/ 30 h 60"/>
                <a:gd name="T34" fmla="*/ 170 w 205"/>
                <a:gd name="T35" fmla="*/ 37 h 60"/>
                <a:gd name="T36" fmla="*/ 150 w 205"/>
                <a:gd name="T37" fmla="*/ 28 h 60"/>
                <a:gd name="T38" fmla="*/ 154 w 205"/>
                <a:gd name="T39" fmla="*/ 12 h 60"/>
                <a:gd name="T40" fmla="*/ 75 w 205"/>
                <a:gd name="T41" fmla="*/ 11 h 60"/>
                <a:gd name="T42" fmla="*/ 148 w 205"/>
                <a:gd name="T43" fmla="*/ 12 h 60"/>
                <a:gd name="T44" fmla="*/ 114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5 w 205"/>
                <a:gd name="T51" fmla="*/ 39 h 60"/>
                <a:gd name="T52" fmla="*/ 48 w 205"/>
                <a:gd name="T53" fmla="*/ 13 h 60"/>
                <a:gd name="T54" fmla="*/ 50 w 205"/>
                <a:gd name="T55" fmla="*/ 50 h 60"/>
                <a:gd name="T56" fmla="*/ 15 w 205"/>
                <a:gd name="T57" fmla="*/ 39 h 60"/>
                <a:gd name="T58" fmla="*/ 57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7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6" y="59"/>
                  </a:moveTo>
                  <a:cubicBezTo>
                    <a:pt x="88" y="59"/>
                    <a:pt x="95" y="57"/>
                    <a:pt x="103" y="55"/>
                  </a:cubicBezTo>
                  <a:cubicBezTo>
                    <a:pt x="122" y="53"/>
                    <a:pt x="146" y="53"/>
                    <a:pt x="157" y="53"/>
                  </a:cubicBezTo>
                  <a:cubicBezTo>
                    <a:pt x="167" y="47"/>
                    <a:pt x="177" y="35"/>
                    <a:pt x="190" y="36"/>
                  </a:cubicBezTo>
                  <a:cubicBezTo>
                    <a:pt x="190" y="28"/>
                    <a:pt x="202" y="29"/>
                    <a:pt x="205" y="19"/>
                  </a:cubicBezTo>
                  <a:cubicBezTo>
                    <a:pt x="190" y="13"/>
                    <a:pt x="165" y="2"/>
                    <a:pt x="144" y="1"/>
                  </a:cubicBezTo>
                  <a:cubicBezTo>
                    <a:pt x="136" y="0"/>
                    <a:pt x="119" y="4"/>
                    <a:pt x="108" y="4"/>
                  </a:cubicBezTo>
                  <a:cubicBezTo>
                    <a:pt x="70" y="5"/>
                    <a:pt x="17" y="3"/>
                    <a:pt x="10" y="27"/>
                  </a:cubicBezTo>
                  <a:cubicBezTo>
                    <a:pt x="0" y="60"/>
                    <a:pt x="51" y="59"/>
                    <a:pt x="76" y="59"/>
                  </a:cubicBezTo>
                  <a:close/>
                  <a:moveTo>
                    <a:pt x="153" y="44"/>
                  </a:moveTo>
                  <a:cubicBezTo>
                    <a:pt x="127" y="45"/>
                    <a:pt x="97" y="52"/>
                    <a:pt x="78" y="50"/>
                  </a:cubicBezTo>
                  <a:cubicBezTo>
                    <a:pt x="78" y="43"/>
                    <a:pt x="75" y="40"/>
                    <a:pt x="76" y="32"/>
                  </a:cubicBezTo>
                  <a:cubicBezTo>
                    <a:pt x="104" y="29"/>
                    <a:pt x="133" y="25"/>
                    <a:pt x="159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8"/>
                    <a:pt x="170" y="16"/>
                    <a:pt x="179" y="16"/>
                  </a:cubicBezTo>
                  <a:cubicBezTo>
                    <a:pt x="177" y="23"/>
                    <a:pt x="182" y="24"/>
                    <a:pt x="181" y="30"/>
                  </a:cubicBezTo>
                  <a:cubicBezTo>
                    <a:pt x="176" y="31"/>
                    <a:pt x="173" y="33"/>
                    <a:pt x="170" y="37"/>
                  </a:cubicBezTo>
                  <a:cubicBezTo>
                    <a:pt x="172" y="27"/>
                    <a:pt x="157" y="29"/>
                    <a:pt x="150" y="28"/>
                  </a:cubicBezTo>
                  <a:cubicBezTo>
                    <a:pt x="151" y="23"/>
                    <a:pt x="156" y="16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2"/>
                  </a:cubicBezTo>
                  <a:cubicBezTo>
                    <a:pt x="145" y="27"/>
                    <a:pt x="127" y="22"/>
                    <a:pt x="114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9"/>
                  </a:moveTo>
                  <a:cubicBezTo>
                    <a:pt x="15" y="19"/>
                    <a:pt x="33" y="18"/>
                    <a:pt x="48" y="13"/>
                  </a:cubicBezTo>
                  <a:cubicBezTo>
                    <a:pt x="49" y="27"/>
                    <a:pt x="48" y="36"/>
                    <a:pt x="50" y="50"/>
                  </a:cubicBezTo>
                  <a:cubicBezTo>
                    <a:pt x="38" y="52"/>
                    <a:pt x="22" y="47"/>
                    <a:pt x="15" y="39"/>
                  </a:cubicBezTo>
                  <a:close/>
                  <a:moveTo>
                    <a:pt x="57" y="51"/>
                  </a:moveTo>
                  <a:cubicBezTo>
                    <a:pt x="56" y="39"/>
                    <a:pt x="55" y="28"/>
                    <a:pt x="56" y="12"/>
                  </a:cubicBezTo>
                  <a:cubicBezTo>
                    <a:pt x="59" y="15"/>
                    <a:pt x="61" y="11"/>
                    <a:pt x="67" y="12"/>
                  </a:cubicBezTo>
                  <a:cubicBezTo>
                    <a:pt x="68" y="25"/>
                    <a:pt x="67" y="37"/>
                    <a:pt x="71" y="50"/>
                  </a:cubicBezTo>
                  <a:cubicBezTo>
                    <a:pt x="69" y="53"/>
                    <a:pt x="61" y="50"/>
                    <a:pt x="5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23"/>
            <p:cNvSpPr>
              <a:spLocks noEditPoints="1"/>
            </p:cNvSpPr>
            <p:nvPr/>
          </p:nvSpPr>
          <p:spPr bwMode="auto">
            <a:xfrm>
              <a:off x="2431546" y="6695296"/>
              <a:ext cx="209258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4 w 56"/>
                <a:gd name="T7" fmla="*/ 26 h 43"/>
                <a:gd name="T8" fmla="*/ 33 w 56"/>
                <a:gd name="T9" fmla="*/ 33 h 43"/>
                <a:gd name="T10" fmla="*/ 10 w 56"/>
                <a:gd name="T11" fmla="*/ 21 h 43"/>
                <a:gd name="T12" fmla="*/ 34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2" y="43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8"/>
                    <a:pt x="32" y="30"/>
                    <a:pt x="33" y="33"/>
                  </a:cubicBezTo>
                  <a:cubicBezTo>
                    <a:pt x="22" y="37"/>
                    <a:pt x="10" y="31"/>
                    <a:pt x="10" y="21"/>
                  </a:cubicBezTo>
                  <a:cubicBezTo>
                    <a:pt x="17" y="16"/>
                    <a:pt x="28" y="22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24"/>
            <p:cNvSpPr>
              <a:spLocks noEditPoints="1"/>
            </p:cNvSpPr>
            <p:nvPr/>
          </p:nvSpPr>
          <p:spPr bwMode="auto">
            <a:xfrm>
              <a:off x="2657836" y="6819392"/>
              <a:ext cx="1367479" cy="301721"/>
            </a:xfrm>
            <a:custGeom>
              <a:avLst/>
              <a:gdLst>
                <a:gd name="T0" fmla="*/ 351 w 366"/>
                <a:gd name="T1" fmla="*/ 37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2 h 81"/>
                <a:gd name="T10" fmla="*/ 57 w 366"/>
                <a:gd name="T11" fmla="*/ 75 h 81"/>
                <a:gd name="T12" fmla="*/ 312 w 366"/>
                <a:gd name="T13" fmla="*/ 64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7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8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4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7"/>
                  </a:moveTo>
                  <a:cubicBezTo>
                    <a:pt x="345" y="29"/>
                    <a:pt x="330" y="0"/>
                    <a:pt x="327" y="0"/>
                  </a:cubicBezTo>
                  <a:cubicBezTo>
                    <a:pt x="315" y="0"/>
                    <a:pt x="322" y="18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2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49"/>
                    <a:pt x="357" y="46"/>
                    <a:pt x="351" y="37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7"/>
                    <a:pt x="316" y="52"/>
                  </a:cubicBezTo>
                  <a:cubicBezTo>
                    <a:pt x="309" y="50"/>
                    <a:pt x="312" y="58"/>
                    <a:pt x="307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7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0"/>
                    <a:pt x="352" y="54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25"/>
            <p:cNvSpPr>
              <a:spLocks noEditPoints="1"/>
            </p:cNvSpPr>
            <p:nvPr/>
          </p:nvSpPr>
          <p:spPr bwMode="auto">
            <a:xfrm>
              <a:off x="952138" y="6736662"/>
              <a:ext cx="143562" cy="167892"/>
            </a:xfrm>
            <a:custGeom>
              <a:avLst/>
              <a:gdLst>
                <a:gd name="T0" fmla="*/ 12 w 38"/>
                <a:gd name="T1" fmla="*/ 28 h 45"/>
                <a:gd name="T2" fmla="*/ 25 w 38"/>
                <a:gd name="T3" fmla="*/ 28 h 45"/>
                <a:gd name="T4" fmla="*/ 33 w 38"/>
                <a:gd name="T5" fmla="*/ 40 h 45"/>
                <a:gd name="T6" fmla="*/ 29 w 38"/>
                <a:gd name="T7" fmla="*/ 3 h 45"/>
                <a:gd name="T8" fmla="*/ 20 w 38"/>
                <a:gd name="T9" fmla="*/ 1 h 45"/>
                <a:gd name="T10" fmla="*/ 2 w 38"/>
                <a:gd name="T11" fmla="*/ 45 h 45"/>
                <a:gd name="T12" fmla="*/ 12 w 38"/>
                <a:gd name="T13" fmla="*/ 28 h 45"/>
                <a:gd name="T14" fmla="*/ 21 w 38"/>
                <a:gd name="T15" fmla="*/ 11 h 45"/>
                <a:gd name="T16" fmla="*/ 24 w 38"/>
                <a:gd name="T17" fmla="*/ 22 h 45"/>
                <a:gd name="T18" fmla="*/ 17 w 38"/>
                <a:gd name="T19" fmla="*/ 22 h 45"/>
                <a:gd name="T20" fmla="*/ 21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1" y="11"/>
                  </a:moveTo>
                  <a:cubicBezTo>
                    <a:pt x="23" y="13"/>
                    <a:pt x="24" y="17"/>
                    <a:pt x="24" y="22"/>
                  </a:cubicBez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527"/>
            <p:cNvSpPr>
              <a:spLocks/>
            </p:cNvSpPr>
            <p:nvPr/>
          </p:nvSpPr>
          <p:spPr bwMode="auto">
            <a:xfrm>
              <a:off x="3404840" y="6826691"/>
              <a:ext cx="399051" cy="72997"/>
            </a:xfrm>
            <a:custGeom>
              <a:avLst/>
              <a:gdLst>
                <a:gd name="T0" fmla="*/ 24 w 107"/>
                <a:gd name="T1" fmla="*/ 9 h 20"/>
                <a:gd name="T2" fmla="*/ 49 w 107"/>
                <a:gd name="T3" fmla="*/ 15 h 20"/>
                <a:gd name="T4" fmla="*/ 64 w 107"/>
                <a:gd name="T5" fmla="*/ 9 h 20"/>
                <a:gd name="T6" fmla="*/ 107 w 107"/>
                <a:gd name="T7" fmla="*/ 4 h 20"/>
                <a:gd name="T8" fmla="*/ 62 w 107"/>
                <a:gd name="T9" fmla="*/ 0 h 20"/>
                <a:gd name="T10" fmla="*/ 43 w 107"/>
                <a:gd name="T11" fmla="*/ 8 h 20"/>
                <a:gd name="T12" fmla="*/ 29 w 107"/>
                <a:gd name="T13" fmla="*/ 2 h 20"/>
                <a:gd name="T14" fmla="*/ 17 w 107"/>
                <a:gd name="T15" fmla="*/ 3 h 20"/>
                <a:gd name="T16" fmla="*/ 3 w 107"/>
                <a:gd name="T17" fmla="*/ 17 h 20"/>
                <a:gd name="T18" fmla="*/ 24 w 107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0">
                  <a:moveTo>
                    <a:pt x="24" y="9"/>
                  </a:moveTo>
                  <a:cubicBezTo>
                    <a:pt x="31" y="9"/>
                    <a:pt x="39" y="16"/>
                    <a:pt x="49" y="15"/>
                  </a:cubicBezTo>
                  <a:cubicBezTo>
                    <a:pt x="55" y="15"/>
                    <a:pt x="58" y="11"/>
                    <a:pt x="64" y="9"/>
                  </a:cubicBezTo>
                  <a:cubicBezTo>
                    <a:pt x="74" y="20"/>
                    <a:pt x="106" y="18"/>
                    <a:pt x="107" y="4"/>
                  </a:cubicBezTo>
                  <a:cubicBezTo>
                    <a:pt x="93" y="12"/>
                    <a:pt x="75" y="8"/>
                    <a:pt x="62" y="0"/>
                  </a:cubicBezTo>
                  <a:cubicBezTo>
                    <a:pt x="56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2" y="5"/>
                    <a:pt x="0" y="11"/>
                    <a:pt x="3" y="17"/>
                  </a:cubicBezTo>
                  <a:cubicBezTo>
                    <a:pt x="12" y="19"/>
                    <a:pt x="14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36"/>
            <p:cNvSpPr>
              <a:spLocks noEditPoints="1"/>
            </p:cNvSpPr>
            <p:nvPr/>
          </p:nvSpPr>
          <p:spPr bwMode="auto">
            <a:xfrm>
              <a:off x="2431546" y="6853457"/>
              <a:ext cx="126528" cy="141128"/>
            </a:xfrm>
            <a:custGeom>
              <a:avLst/>
              <a:gdLst>
                <a:gd name="T0" fmla="*/ 34 w 34"/>
                <a:gd name="T1" fmla="*/ 26 h 38"/>
                <a:gd name="T2" fmla="*/ 31 w 34"/>
                <a:gd name="T3" fmla="*/ 9 h 38"/>
                <a:gd name="T4" fmla="*/ 0 w 34"/>
                <a:gd name="T5" fmla="*/ 14 h 38"/>
                <a:gd name="T6" fmla="*/ 34 w 34"/>
                <a:gd name="T7" fmla="*/ 26 h 38"/>
                <a:gd name="T8" fmla="*/ 27 w 34"/>
                <a:gd name="T9" fmla="*/ 23 h 38"/>
                <a:gd name="T10" fmla="*/ 7 w 34"/>
                <a:gd name="T11" fmla="*/ 14 h 38"/>
                <a:gd name="T12" fmla="*/ 27 w 34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6"/>
                  </a:moveTo>
                  <a:cubicBezTo>
                    <a:pt x="34" y="19"/>
                    <a:pt x="32" y="15"/>
                    <a:pt x="31" y="9"/>
                  </a:cubicBezTo>
                  <a:cubicBezTo>
                    <a:pt x="21" y="1"/>
                    <a:pt x="0" y="0"/>
                    <a:pt x="0" y="14"/>
                  </a:cubicBezTo>
                  <a:cubicBezTo>
                    <a:pt x="0" y="26"/>
                    <a:pt x="23" y="38"/>
                    <a:pt x="34" y="26"/>
                  </a:cubicBezTo>
                  <a:close/>
                  <a:moveTo>
                    <a:pt x="27" y="23"/>
                  </a:moveTo>
                  <a:cubicBezTo>
                    <a:pt x="19" y="28"/>
                    <a:pt x="11" y="21"/>
                    <a:pt x="7" y="14"/>
                  </a:cubicBezTo>
                  <a:cubicBezTo>
                    <a:pt x="13" y="7"/>
                    <a:pt x="28" y="11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550"/>
            <p:cNvSpPr>
              <a:spLocks noEditPoints="1"/>
            </p:cNvSpPr>
            <p:nvPr/>
          </p:nvSpPr>
          <p:spPr bwMode="auto">
            <a:xfrm>
              <a:off x="497122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4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2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9" y="85"/>
                    <a:pt x="75" y="22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3" y="82"/>
                    <a:pt x="0" y="89"/>
                    <a:pt x="0" y="96"/>
                  </a:cubicBezTo>
                  <a:cubicBezTo>
                    <a:pt x="6" y="96"/>
                    <a:pt x="15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4" y="33"/>
                    <a:pt x="52" y="44"/>
                  </a:cubicBezTo>
                  <a:cubicBezTo>
                    <a:pt x="50" y="44"/>
                    <a:pt x="47" y="44"/>
                    <a:pt x="45" y="44"/>
                  </a:cubicBezTo>
                  <a:cubicBezTo>
                    <a:pt x="43" y="48"/>
                    <a:pt x="47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551"/>
            <p:cNvSpPr>
              <a:spLocks/>
            </p:cNvSpPr>
            <p:nvPr/>
          </p:nvSpPr>
          <p:spPr bwMode="auto">
            <a:xfrm>
              <a:off x="3042287" y="4551617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7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5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3"/>
                    <a:pt x="18" y="55"/>
                    <a:pt x="13" y="56"/>
                  </a:cubicBezTo>
                  <a:cubicBezTo>
                    <a:pt x="6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4" y="69"/>
                    <a:pt x="43" y="53"/>
                    <a:pt x="48" y="44"/>
                  </a:cubicBezTo>
                  <a:cubicBezTo>
                    <a:pt x="60" y="44"/>
                    <a:pt x="68" y="41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6"/>
                    <a:pt x="61" y="92"/>
                  </a:cubicBezTo>
                  <a:cubicBezTo>
                    <a:pt x="73" y="103"/>
                    <a:pt x="87" y="90"/>
                    <a:pt x="98" y="87"/>
                  </a:cubicBezTo>
                  <a:cubicBezTo>
                    <a:pt x="100" y="62"/>
                    <a:pt x="100" y="36"/>
                    <a:pt x="106" y="15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553"/>
            <p:cNvSpPr>
              <a:spLocks/>
            </p:cNvSpPr>
            <p:nvPr/>
          </p:nvSpPr>
          <p:spPr bwMode="auto">
            <a:xfrm>
              <a:off x="2468044" y="5753635"/>
              <a:ext cx="155727" cy="119228"/>
            </a:xfrm>
            <a:custGeom>
              <a:avLst/>
              <a:gdLst>
                <a:gd name="T0" fmla="*/ 27 w 42"/>
                <a:gd name="T1" fmla="*/ 17 h 32"/>
                <a:gd name="T2" fmla="*/ 42 w 42"/>
                <a:gd name="T3" fmla="*/ 3 h 32"/>
                <a:gd name="T4" fmla="*/ 39 w 42"/>
                <a:gd name="T5" fmla="*/ 0 h 32"/>
                <a:gd name="T6" fmla="*/ 12 w 42"/>
                <a:gd name="T7" fmla="*/ 26 h 32"/>
                <a:gd name="T8" fmla="*/ 13 w 42"/>
                <a:gd name="T9" fmla="*/ 32 h 32"/>
                <a:gd name="T10" fmla="*/ 27 w 42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7" y="17"/>
                  </a:moveTo>
                  <a:cubicBezTo>
                    <a:pt x="31" y="12"/>
                    <a:pt x="38" y="10"/>
                    <a:pt x="42" y="3"/>
                  </a:cubicBezTo>
                  <a:cubicBezTo>
                    <a:pt x="40" y="3"/>
                    <a:pt x="38" y="3"/>
                    <a:pt x="39" y="0"/>
                  </a:cubicBezTo>
                  <a:cubicBezTo>
                    <a:pt x="25" y="4"/>
                    <a:pt x="21" y="18"/>
                    <a:pt x="12" y="26"/>
                  </a:cubicBezTo>
                  <a:cubicBezTo>
                    <a:pt x="0" y="17"/>
                    <a:pt x="11" y="29"/>
                    <a:pt x="13" y="32"/>
                  </a:cubicBezTo>
                  <a:cubicBezTo>
                    <a:pt x="21" y="31"/>
                    <a:pt x="22" y="22"/>
                    <a:pt x="2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555"/>
            <p:cNvSpPr>
              <a:spLocks noEditPoints="1"/>
            </p:cNvSpPr>
            <p:nvPr/>
          </p:nvSpPr>
          <p:spPr bwMode="auto">
            <a:xfrm>
              <a:off x="4188343" y="2797254"/>
              <a:ext cx="279823" cy="257923"/>
            </a:xfrm>
            <a:custGeom>
              <a:avLst/>
              <a:gdLst>
                <a:gd name="T0" fmla="*/ 43 w 75"/>
                <a:gd name="T1" fmla="*/ 35 h 69"/>
                <a:gd name="T2" fmla="*/ 68 w 75"/>
                <a:gd name="T3" fmla="*/ 40 h 69"/>
                <a:gd name="T4" fmla="*/ 34 w 75"/>
                <a:gd name="T5" fmla="*/ 9 h 69"/>
                <a:gd name="T6" fmla="*/ 27 w 75"/>
                <a:gd name="T7" fmla="*/ 35 h 69"/>
                <a:gd name="T8" fmla="*/ 6 w 75"/>
                <a:gd name="T9" fmla="*/ 35 h 69"/>
                <a:gd name="T10" fmla="*/ 7 w 75"/>
                <a:gd name="T11" fmla="*/ 62 h 69"/>
                <a:gd name="T12" fmla="*/ 43 w 75"/>
                <a:gd name="T13" fmla="*/ 35 h 69"/>
                <a:gd name="T14" fmla="*/ 9 w 75"/>
                <a:gd name="T15" fmla="*/ 51 h 69"/>
                <a:gd name="T16" fmla="*/ 9 w 75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9">
                  <a:moveTo>
                    <a:pt x="43" y="35"/>
                  </a:moveTo>
                  <a:cubicBezTo>
                    <a:pt x="52" y="34"/>
                    <a:pt x="60" y="38"/>
                    <a:pt x="68" y="40"/>
                  </a:cubicBezTo>
                  <a:cubicBezTo>
                    <a:pt x="75" y="14"/>
                    <a:pt x="52" y="0"/>
                    <a:pt x="34" y="9"/>
                  </a:cubicBezTo>
                  <a:cubicBezTo>
                    <a:pt x="31" y="17"/>
                    <a:pt x="32" y="29"/>
                    <a:pt x="27" y="35"/>
                  </a:cubicBezTo>
                  <a:cubicBezTo>
                    <a:pt x="18" y="34"/>
                    <a:pt x="13" y="32"/>
                    <a:pt x="6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30" y="69"/>
                    <a:pt x="37" y="50"/>
                    <a:pt x="43" y="35"/>
                  </a:cubicBezTo>
                  <a:close/>
                  <a:moveTo>
                    <a:pt x="9" y="51"/>
                  </a:moveTo>
                  <a:cubicBezTo>
                    <a:pt x="16" y="55"/>
                    <a:pt x="11" y="60"/>
                    <a:pt x="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556"/>
            <p:cNvSpPr>
              <a:spLocks/>
            </p:cNvSpPr>
            <p:nvPr/>
          </p:nvSpPr>
          <p:spPr bwMode="auto">
            <a:xfrm>
              <a:off x="4803951" y="2872685"/>
              <a:ext cx="313888" cy="362551"/>
            </a:xfrm>
            <a:custGeom>
              <a:avLst/>
              <a:gdLst>
                <a:gd name="T0" fmla="*/ 4 w 84"/>
                <a:gd name="T1" fmla="*/ 88 h 97"/>
                <a:gd name="T2" fmla="*/ 16 w 84"/>
                <a:gd name="T3" fmla="*/ 97 h 97"/>
                <a:gd name="T4" fmla="*/ 53 w 84"/>
                <a:gd name="T5" fmla="*/ 35 h 97"/>
                <a:gd name="T6" fmla="*/ 78 w 84"/>
                <a:gd name="T7" fmla="*/ 47 h 97"/>
                <a:gd name="T8" fmla="*/ 51 w 84"/>
                <a:gd name="T9" fmla="*/ 1 h 97"/>
                <a:gd name="T10" fmla="*/ 30 w 84"/>
                <a:gd name="T11" fmla="*/ 58 h 97"/>
                <a:gd name="T12" fmla="*/ 4 w 84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7">
                  <a:moveTo>
                    <a:pt x="4" y="88"/>
                  </a:moveTo>
                  <a:cubicBezTo>
                    <a:pt x="5" y="93"/>
                    <a:pt x="12" y="97"/>
                    <a:pt x="16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8" y="47"/>
                  </a:cubicBezTo>
                  <a:cubicBezTo>
                    <a:pt x="84" y="27"/>
                    <a:pt x="71" y="0"/>
                    <a:pt x="51" y="1"/>
                  </a:cubicBezTo>
                  <a:cubicBezTo>
                    <a:pt x="45" y="20"/>
                    <a:pt x="37" y="38"/>
                    <a:pt x="30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557"/>
            <p:cNvSpPr>
              <a:spLocks/>
            </p:cNvSpPr>
            <p:nvPr/>
          </p:nvSpPr>
          <p:spPr bwMode="auto">
            <a:xfrm>
              <a:off x="348695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8 w 62"/>
                <a:gd name="T3" fmla="*/ 20 h 79"/>
                <a:gd name="T4" fmla="*/ 34 w 62"/>
                <a:gd name="T5" fmla="*/ 79 h 79"/>
                <a:gd name="T6" fmla="*/ 61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6" y="23"/>
                    <a:pt x="25" y="19"/>
                    <a:pt x="18" y="20"/>
                  </a:cubicBezTo>
                  <a:cubicBezTo>
                    <a:pt x="0" y="35"/>
                    <a:pt x="10" y="78"/>
                    <a:pt x="34" y="79"/>
                  </a:cubicBezTo>
                  <a:cubicBezTo>
                    <a:pt x="47" y="61"/>
                    <a:pt x="62" y="45"/>
                    <a:pt x="61" y="13"/>
                  </a:cubicBezTo>
                  <a:cubicBezTo>
                    <a:pt x="50" y="0"/>
                    <a:pt x="33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558"/>
            <p:cNvSpPr>
              <a:spLocks noEditPoints="1"/>
            </p:cNvSpPr>
            <p:nvPr/>
          </p:nvSpPr>
          <p:spPr bwMode="auto">
            <a:xfrm>
              <a:off x="3558134" y="2777788"/>
              <a:ext cx="1299348" cy="1683799"/>
            </a:xfrm>
            <a:custGeom>
              <a:avLst/>
              <a:gdLst>
                <a:gd name="T0" fmla="*/ 118 w 348"/>
                <a:gd name="T1" fmla="*/ 275 h 451"/>
                <a:gd name="T2" fmla="*/ 56 w 348"/>
                <a:gd name="T3" fmla="*/ 406 h 451"/>
                <a:gd name="T4" fmla="*/ 34 w 348"/>
                <a:gd name="T5" fmla="*/ 416 h 451"/>
                <a:gd name="T6" fmla="*/ 12 w 348"/>
                <a:gd name="T7" fmla="*/ 445 h 451"/>
                <a:gd name="T8" fmla="*/ 60 w 348"/>
                <a:gd name="T9" fmla="*/ 436 h 451"/>
                <a:gd name="T10" fmla="*/ 117 w 348"/>
                <a:gd name="T11" fmla="*/ 401 h 451"/>
                <a:gd name="T12" fmla="*/ 196 w 348"/>
                <a:gd name="T13" fmla="*/ 331 h 451"/>
                <a:gd name="T14" fmla="*/ 228 w 348"/>
                <a:gd name="T15" fmla="*/ 320 h 451"/>
                <a:gd name="T16" fmla="*/ 264 w 348"/>
                <a:gd name="T17" fmla="*/ 254 h 451"/>
                <a:gd name="T18" fmla="*/ 296 w 348"/>
                <a:gd name="T19" fmla="*/ 179 h 451"/>
                <a:gd name="T20" fmla="*/ 336 w 348"/>
                <a:gd name="T21" fmla="*/ 59 h 451"/>
                <a:gd name="T22" fmla="*/ 332 w 348"/>
                <a:gd name="T23" fmla="*/ 1 h 451"/>
                <a:gd name="T24" fmla="*/ 210 w 348"/>
                <a:gd name="T25" fmla="*/ 118 h 451"/>
                <a:gd name="T26" fmla="*/ 125 w 348"/>
                <a:gd name="T27" fmla="*/ 250 h 451"/>
                <a:gd name="T28" fmla="*/ 130 w 348"/>
                <a:gd name="T29" fmla="*/ 365 h 451"/>
                <a:gd name="T30" fmla="*/ 110 w 348"/>
                <a:gd name="T31" fmla="*/ 346 h 451"/>
                <a:gd name="T32" fmla="*/ 90 w 348"/>
                <a:gd name="T33" fmla="*/ 328 h 451"/>
                <a:gd name="T34" fmla="*/ 124 w 348"/>
                <a:gd name="T35" fmla="*/ 278 h 451"/>
                <a:gd name="T36" fmla="*/ 129 w 348"/>
                <a:gd name="T37" fmla="*/ 307 h 451"/>
                <a:gd name="T38" fmla="*/ 161 w 348"/>
                <a:gd name="T39" fmla="*/ 287 h 451"/>
                <a:gd name="T40" fmla="*/ 165 w 348"/>
                <a:gd name="T41" fmla="*/ 291 h 451"/>
                <a:gd name="T42" fmla="*/ 129 w 348"/>
                <a:gd name="T43" fmla="*/ 390 h 451"/>
                <a:gd name="T44" fmla="*/ 126 w 348"/>
                <a:gd name="T45" fmla="*/ 267 h 451"/>
                <a:gd name="T46" fmla="*/ 212 w 348"/>
                <a:gd name="T47" fmla="*/ 321 h 451"/>
                <a:gd name="T48" fmla="*/ 255 w 348"/>
                <a:gd name="T49" fmla="*/ 72 h 451"/>
                <a:gd name="T50" fmla="*/ 334 w 348"/>
                <a:gd name="T51" fmla="*/ 10 h 451"/>
                <a:gd name="T52" fmla="*/ 332 w 348"/>
                <a:gd name="T53" fmla="*/ 17 h 451"/>
                <a:gd name="T54" fmla="*/ 334 w 348"/>
                <a:gd name="T55" fmla="*/ 49 h 451"/>
                <a:gd name="T56" fmla="*/ 327 w 348"/>
                <a:gd name="T57" fmla="*/ 69 h 451"/>
                <a:gd name="T58" fmla="*/ 324 w 348"/>
                <a:gd name="T59" fmla="*/ 75 h 451"/>
                <a:gd name="T60" fmla="*/ 311 w 348"/>
                <a:gd name="T61" fmla="*/ 62 h 451"/>
                <a:gd name="T62" fmla="*/ 320 w 348"/>
                <a:gd name="T63" fmla="*/ 89 h 451"/>
                <a:gd name="T64" fmla="*/ 303 w 348"/>
                <a:gd name="T65" fmla="*/ 80 h 451"/>
                <a:gd name="T66" fmla="*/ 297 w 348"/>
                <a:gd name="T67" fmla="*/ 89 h 451"/>
                <a:gd name="T68" fmla="*/ 293 w 348"/>
                <a:gd name="T69" fmla="*/ 101 h 451"/>
                <a:gd name="T70" fmla="*/ 303 w 348"/>
                <a:gd name="T71" fmla="*/ 133 h 451"/>
                <a:gd name="T72" fmla="*/ 288 w 348"/>
                <a:gd name="T73" fmla="*/ 118 h 451"/>
                <a:gd name="T74" fmla="*/ 283 w 348"/>
                <a:gd name="T75" fmla="*/ 140 h 451"/>
                <a:gd name="T76" fmla="*/ 286 w 348"/>
                <a:gd name="T77" fmla="*/ 186 h 451"/>
                <a:gd name="T78" fmla="*/ 279 w 348"/>
                <a:gd name="T79" fmla="*/ 202 h 451"/>
                <a:gd name="T80" fmla="*/ 276 w 348"/>
                <a:gd name="T81" fmla="*/ 209 h 451"/>
                <a:gd name="T82" fmla="*/ 262 w 348"/>
                <a:gd name="T83" fmla="*/ 189 h 451"/>
                <a:gd name="T84" fmla="*/ 255 w 348"/>
                <a:gd name="T85" fmla="*/ 200 h 451"/>
                <a:gd name="T86" fmla="*/ 261 w 348"/>
                <a:gd name="T87" fmla="*/ 245 h 451"/>
                <a:gd name="T88" fmla="*/ 251 w 348"/>
                <a:gd name="T89" fmla="*/ 235 h 451"/>
                <a:gd name="T90" fmla="*/ 240 w 348"/>
                <a:gd name="T91" fmla="*/ 227 h 451"/>
                <a:gd name="T92" fmla="*/ 247 w 348"/>
                <a:gd name="T93" fmla="*/ 272 h 451"/>
                <a:gd name="T94" fmla="*/ 242 w 348"/>
                <a:gd name="T95" fmla="*/ 279 h 451"/>
                <a:gd name="T96" fmla="*/ 225 w 348"/>
                <a:gd name="T97" fmla="*/ 259 h 451"/>
                <a:gd name="T98" fmla="*/ 212 w 348"/>
                <a:gd name="T99" fmla="*/ 262 h 451"/>
                <a:gd name="T100" fmla="*/ 221 w 348"/>
                <a:gd name="T101" fmla="*/ 314 h 451"/>
                <a:gd name="T102" fmla="*/ 255 w 348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451">
                  <a:moveTo>
                    <a:pt x="125" y="250"/>
                  </a:moveTo>
                  <a:cubicBezTo>
                    <a:pt x="119" y="261"/>
                    <a:pt x="119" y="265"/>
                    <a:pt x="118" y="275"/>
                  </a:cubicBezTo>
                  <a:cubicBezTo>
                    <a:pt x="109" y="294"/>
                    <a:pt x="89" y="301"/>
                    <a:pt x="75" y="317"/>
                  </a:cubicBezTo>
                  <a:cubicBezTo>
                    <a:pt x="57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4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8" y="399"/>
                    <a:pt x="4" y="408"/>
                  </a:cubicBezTo>
                  <a:cubicBezTo>
                    <a:pt x="3" y="421"/>
                    <a:pt x="0" y="437"/>
                    <a:pt x="12" y="445"/>
                  </a:cubicBezTo>
                  <a:cubicBezTo>
                    <a:pt x="21" y="451"/>
                    <a:pt x="35" y="447"/>
                    <a:pt x="45" y="445"/>
                  </a:cubicBezTo>
                  <a:cubicBezTo>
                    <a:pt x="49" y="441"/>
                    <a:pt x="54" y="438"/>
                    <a:pt x="60" y="436"/>
                  </a:cubicBezTo>
                  <a:cubicBezTo>
                    <a:pt x="65" y="426"/>
                    <a:pt x="73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1" y="397"/>
                    <a:pt x="146" y="396"/>
                    <a:pt x="158" y="388"/>
                  </a:cubicBezTo>
                  <a:cubicBezTo>
                    <a:pt x="176" y="376"/>
                    <a:pt x="191" y="355"/>
                    <a:pt x="196" y="331"/>
                  </a:cubicBezTo>
                  <a:cubicBezTo>
                    <a:pt x="202" y="328"/>
                    <a:pt x="209" y="330"/>
                    <a:pt x="215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7" y="314"/>
                    <a:pt x="232" y="309"/>
                    <a:pt x="235" y="304"/>
                  </a:cubicBezTo>
                  <a:cubicBezTo>
                    <a:pt x="245" y="288"/>
                    <a:pt x="255" y="271"/>
                    <a:pt x="264" y="254"/>
                  </a:cubicBezTo>
                  <a:cubicBezTo>
                    <a:pt x="270" y="242"/>
                    <a:pt x="274" y="229"/>
                    <a:pt x="279" y="216"/>
                  </a:cubicBezTo>
                  <a:cubicBezTo>
                    <a:pt x="284" y="203"/>
                    <a:pt x="291" y="192"/>
                    <a:pt x="296" y="179"/>
                  </a:cubicBezTo>
                  <a:cubicBezTo>
                    <a:pt x="305" y="155"/>
                    <a:pt x="312" y="128"/>
                    <a:pt x="322" y="99"/>
                  </a:cubicBezTo>
                  <a:cubicBezTo>
                    <a:pt x="326" y="88"/>
                    <a:pt x="331" y="76"/>
                    <a:pt x="336" y="59"/>
                  </a:cubicBezTo>
                  <a:cubicBezTo>
                    <a:pt x="341" y="46"/>
                    <a:pt x="348" y="26"/>
                    <a:pt x="346" y="16"/>
                  </a:cubicBezTo>
                  <a:cubicBezTo>
                    <a:pt x="345" y="11"/>
                    <a:pt x="337" y="0"/>
                    <a:pt x="332" y="1"/>
                  </a:cubicBezTo>
                  <a:cubicBezTo>
                    <a:pt x="301" y="13"/>
                    <a:pt x="284" y="31"/>
                    <a:pt x="262" y="55"/>
                  </a:cubicBezTo>
                  <a:cubicBezTo>
                    <a:pt x="247" y="72"/>
                    <a:pt x="227" y="94"/>
                    <a:pt x="210" y="118"/>
                  </a:cubicBezTo>
                  <a:cubicBezTo>
                    <a:pt x="183" y="152"/>
                    <a:pt x="158" y="194"/>
                    <a:pt x="136" y="231"/>
                  </a:cubicBezTo>
                  <a:cubicBezTo>
                    <a:pt x="132" y="238"/>
                    <a:pt x="128" y="243"/>
                    <a:pt x="125" y="250"/>
                  </a:cubicBezTo>
                  <a:close/>
                  <a:moveTo>
                    <a:pt x="129" y="390"/>
                  </a:moveTo>
                  <a:cubicBezTo>
                    <a:pt x="128" y="381"/>
                    <a:pt x="135" y="373"/>
                    <a:pt x="130" y="365"/>
                  </a:cubicBezTo>
                  <a:cubicBezTo>
                    <a:pt x="122" y="365"/>
                    <a:pt x="117" y="368"/>
                    <a:pt x="108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8" y="354"/>
                    <a:pt x="90" y="355"/>
                  </a:cubicBezTo>
                  <a:cubicBezTo>
                    <a:pt x="91" y="345"/>
                    <a:pt x="93" y="338"/>
                    <a:pt x="90" y="328"/>
                  </a:cubicBezTo>
                  <a:cubicBezTo>
                    <a:pt x="82" y="330"/>
                    <a:pt x="78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4" y="274"/>
                    <a:pt x="138" y="280"/>
                    <a:pt x="150" y="281"/>
                  </a:cubicBezTo>
                  <a:cubicBezTo>
                    <a:pt x="145" y="292"/>
                    <a:pt x="135" y="298"/>
                    <a:pt x="129" y="307"/>
                  </a:cubicBezTo>
                  <a:cubicBezTo>
                    <a:pt x="142" y="309"/>
                    <a:pt x="147" y="292"/>
                    <a:pt x="154" y="284"/>
                  </a:cubicBezTo>
                  <a:cubicBezTo>
                    <a:pt x="157" y="284"/>
                    <a:pt x="157" y="287"/>
                    <a:pt x="161" y="287"/>
                  </a:cubicBezTo>
                  <a:cubicBezTo>
                    <a:pt x="163" y="294"/>
                    <a:pt x="148" y="303"/>
                    <a:pt x="151" y="312"/>
                  </a:cubicBezTo>
                  <a:cubicBezTo>
                    <a:pt x="161" y="310"/>
                    <a:pt x="161" y="298"/>
                    <a:pt x="165" y="291"/>
                  </a:cubicBezTo>
                  <a:cubicBezTo>
                    <a:pt x="176" y="295"/>
                    <a:pt x="181" y="306"/>
                    <a:pt x="189" y="314"/>
                  </a:cubicBezTo>
                  <a:cubicBezTo>
                    <a:pt x="191" y="353"/>
                    <a:pt x="165" y="382"/>
                    <a:pt x="129" y="390"/>
                  </a:cubicBezTo>
                  <a:close/>
                  <a:moveTo>
                    <a:pt x="197" y="324"/>
                  </a:moveTo>
                  <a:cubicBezTo>
                    <a:pt x="191" y="287"/>
                    <a:pt x="158" y="274"/>
                    <a:pt x="126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4" y="254"/>
                    <a:pt x="209" y="274"/>
                    <a:pt x="212" y="321"/>
                  </a:cubicBezTo>
                  <a:cubicBezTo>
                    <a:pt x="207" y="322"/>
                    <a:pt x="203" y="324"/>
                    <a:pt x="197" y="324"/>
                  </a:cubicBezTo>
                  <a:close/>
                  <a:moveTo>
                    <a:pt x="255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3" y="32"/>
                    <a:pt x="310" y="17"/>
                    <a:pt x="334" y="10"/>
                  </a:cubicBezTo>
                  <a:cubicBezTo>
                    <a:pt x="339" y="11"/>
                    <a:pt x="342" y="21"/>
                    <a:pt x="339" y="25"/>
                  </a:cubicBezTo>
                  <a:cubicBezTo>
                    <a:pt x="336" y="23"/>
                    <a:pt x="337" y="17"/>
                    <a:pt x="332" y="17"/>
                  </a:cubicBezTo>
                  <a:cubicBezTo>
                    <a:pt x="326" y="20"/>
                    <a:pt x="334" y="28"/>
                    <a:pt x="336" y="31"/>
                  </a:cubicBezTo>
                  <a:cubicBezTo>
                    <a:pt x="336" y="37"/>
                    <a:pt x="335" y="42"/>
                    <a:pt x="334" y="49"/>
                  </a:cubicBezTo>
                  <a:cubicBezTo>
                    <a:pt x="330" y="45"/>
                    <a:pt x="332" y="34"/>
                    <a:pt x="324" y="34"/>
                  </a:cubicBezTo>
                  <a:cubicBezTo>
                    <a:pt x="321" y="44"/>
                    <a:pt x="335" y="56"/>
                    <a:pt x="327" y="69"/>
                  </a:cubicBezTo>
                  <a:cubicBezTo>
                    <a:pt x="320" y="65"/>
                    <a:pt x="323" y="51"/>
                    <a:pt x="314" y="49"/>
                  </a:cubicBezTo>
                  <a:cubicBezTo>
                    <a:pt x="312" y="57"/>
                    <a:pt x="320" y="68"/>
                    <a:pt x="324" y="75"/>
                  </a:cubicBezTo>
                  <a:cubicBezTo>
                    <a:pt x="322" y="80"/>
                    <a:pt x="323" y="84"/>
                    <a:pt x="320" y="85"/>
                  </a:cubicBezTo>
                  <a:cubicBezTo>
                    <a:pt x="318" y="76"/>
                    <a:pt x="317" y="66"/>
                    <a:pt x="311" y="62"/>
                  </a:cubicBezTo>
                  <a:cubicBezTo>
                    <a:pt x="305" y="68"/>
                    <a:pt x="316" y="79"/>
                    <a:pt x="315" y="87"/>
                  </a:cubicBezTo>
                  <a:cubicBezTo>
                    <a:pt x="316" y="89"/>
                    <a:pt x="318" y="89"/>
                    <a:pt x="320" y="89"/>
                  </a:cubicBezTo>
                  <a:cubicBezTo>
                    <a:pt x="319" y="94"/>
                    <a:pt x="316" y="95"/>
                    <a:pt x="315" y="100"/>
                  </a:cubicBezTo>
                  <a:cubicBezTo>
                    <a:pt x="308" y="97"/>
                    <a:pt x="313" y="81"/>
                    <a:pt x="303" y="80"/>
                  </a:cubicBezTo>
                  <a:cubicBezTo>
                    <a:pt x="301" y="91"/>
                    <a:pt x="313" y="104"/>
                    <a:pt x="311" y="114"/>
                  </a:cubicBezTo>
                  <a:cubicBezTo>
                    <a:pt x="304" y="109"/>
                    <a:pt x="307" y="92"/>
                    <a:pt x="297" y="89"/>
                  </a:cubicBezTo>
                  <a:cubicBezTo>
                    <a:pt x="295" y="103"/>
                    <a:pt x="309" y="118"/>
                    <a:pt x="306" y="131"/>
                  </a:cubicBezTo>
                  <a:cubicBezTo>
                    <a:pt x="300" y="128"/>
                    <a:pt x="302" y="106"/>
                    <a:pt x="293" y="101"/>
                  </a:cubicBezTo>
                  <a:cubicBezTo>
                    <a:pt x="287" y="109"/>
                    <a:pt x="299" y="122"/>
                    <a:pt x="299" y="133"/>
                  </a:cubicBezTo>
                  <a:cubicBezTo>
                    <a:pt x="299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0" y="145"/>
                  </a:cubicBezTo>
                  <a:cubicBezTo>
                    <a:pt x="295" y="137"/>
                    <a:pt x="298" y="121"/>
                    <a:pt x="288" y="118"/>
                  </a:cubicBezTo>
                  <a:cubicBezTo>
                    <a:pt x="286" y="131"/>
                    <a:pt x="302" y="149"/>
                    <a:pt x="294" y="164"/>
                  </a:cubicBezTo>
                  <a:cubicBezTo>
                    <a:pt x="288" y="159"/>
                    <a:pt x="290" y="145"/>
                    <a:pt x="283" y="140"/>
                  </a:cubicBezTo>
                  <a:cubicBezTo>
                    <a:pt x="275" y="149"/>
                    <a:pt x="290" y="161"/>
                    <a:pt x="290" y="172"/>
                  </a:cubicBezTo>
                  <a:cubicBezTo>
                    <a:pt x="290" y="177"/>
                    <a:pt x="286" y="180"/>
                    <a:pt x="286" y="186"/>
                  </a:cubicBezTo>
                  <a:cubicBezTo>
                    <a:pt x="282" y="178"/>
                    <a:pt x="283" y="165"/>
                    <a:pt x="276" y="159"/>
                  </a:cubicBezTo>
                  <a:cubicBezTo>
                    <a:pt x="269" y="170"/>
                    <a:pt x="287" y="189"/>
                    <a:pt x="279" y="202"/>
                  </a:cubicBezTo>
                  <a:cubicBezTo>
                    <a:pt x="275" y="194"/>
                    <a:pt x="275" y="181"/>
                    <a:pt x="271" y="176"/>
                  </a:cubicBezTo>
                  <a:cubicBezTo>
                    <a:pt x="262" y="180"/>
                    <a:pt x="274" y="201"/>
                    <a:pt x="276" y="209"/>
                  </a:cubicBezTo>
                  <a:cubicBezTo>
                    <a:pt x="275" y="211"/>
                    <a:pt x="274" y="214"/>
                    <a:pt x="274" y="217"/>
                  </a:cubicBezTo>
                  <a:cubicBezTo>
                    <a:pt x="267" y="210"/>
                    <a:pt x="271" y="193"/>
                    <a:pt x="262" y="189"/>
                  </a:cubicBezTo>
                  <a:cubicBezTo>
                    <a:pt x="256" y="199"/>
                    <a:pt x="274" y="221"/>
                    <a:pt x="267" y="233"/>
                  </a:cubicBezTo>
                  <a:cubicBezTo>
                    <a:pt x="263" y="222"/>
                    <a:pt x="262" y="208"/>
                    <a:pt x="255" y="200"/>
                  </a:cubicBezTo>
                  <a:cubicBezTo>
                    <a:pt x="248" y="209"/>
                    <a:pt x="262" y="219"/>
                    <a:pt x="260" y="233"/>
                  </a:cubicBezTo>
                  <a:cubicBezTo>
                    <a:pt x="262" y="239"/>
                    <a:pt x="265" y="239"/>
                    <a:pt x="261" y="245"/>
                  </a:cubicBezTo>
                  <a:cubicBezTo>
                    <a:pt x="256" y="236"/>
                    <a:pt x="254" y="224"/>
                    <a:pt x="250" y="214"/>
                  </a:cubicBezTo>
                  <a:cubicBezTo>
                    <a:pt x="242" y="217"/>
                    <a:pt x="249" y="228"/>
                    <a:pt x="251" y="235"/>
                  </a:cubicBezTo>
                  <a:cubicBezTo>
                    <a:pt x="254" y="244"/>
                    <a:pt x="258" y="252"/>
                    <a:pt x="253" y="259"/>
                  </a:cubicBezTo>
                  <a:cubicBezTo>
                    <a:pt x="246" y="251"/>
                    <a:pt x="250" y="232"/>
                    <a:pt x="240" y="227"/>
                  </a:cubicBezTo>
                  <a:cubicBezTo>
                    <a:pt x="235" y="234"/>
                    <a:pt x="247" y="248"/>
                    <a:pt x="246" y="261"/>
                  </a:cubicBezTo>
                  <a:cubicBezTo>
                    <a:pt x="249" y="266"/>
                    <a:pt x="250" y="266"/>
                    <a:pt x="247" y="272"/>
                  </a:cubicBezTo>
                  <a:cubicBezTo>
                    <a:pt x="241" y="265"/>
                    <a:pt x="243" y="250"/>
                    <a:pt x="236" y="244"/>
                  </a:cubicBezTo>
                  <a:cubicBezTo>
                    <a:pt x="227" y="250"/>
                    <a:pt x="243" y="267"/>
                    <a:pt x="242" y="279"/>
                  </a:cubicBezTo>
                  <a:cubicBezTo>
                    <a:pt x="241" y="284"/>
                    <a:pt x="236" y="286"/>
                    <a:pt x="236" y="292"/>
                  </a:cubicBezTo>
                  <a:cubicBezTo>
                    <a:pt x="232" y="281"/>
                    <a:pt x="231" y="267"/>
                    <a:pt x="225" y="259"/>
                  </a:cubicBezTo>
                  <a:cubicBezTo>
                    <a:pt x="217" y="269"/>
                    <a:pt x="240" y="295"/>
                    <a:pt x="225" y="304"/>
                  </a:cubicBezTo>
                  <a:cubicBezTo>
                    <a:pt x="225" y="290"/>
                    <a:pt x="221" y="274"/>
                    <a:pt x="212" y="262"/>
                  </a:cubicBezTo>
                  <a:cubicBezTo>
                    <a:pt x="207" y="268"/>
                    <a:pt x="215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1" y="272"/>
                    <a:pt x="184" y="248"/>
                    <a:pt x="137" y="243"/>
                  </a:cubicBezTo>
                  <a:cubicBezTo>
                    <a:pt x="169" y="186"/>
                    <a:pt x="211" y="123"/>
                    <a:pt x="25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559"/>
            <p:cNvSpPr>
              <a:spLocks noEditPoints="1"/>
            </p:cNvSpPr>
            <p:nvPr/>
          </p:nvSpPr>
          <p:spPr bwMode="auto">
            <a:xfrm>
              <a:off x="1837836" y="3050310"/>
              <a:ext cx="1355314" cy="291988"/>
            </a:xfrm>
            <a:custGeom>
              <a:avLst/>
              <a:gdLst>
                <a:gd name="T0" fmla="*/ 23 w 363"/>
                <a:gd name="T1" fmla="*/ 75 h 78"/>
                <a:gd name="T2" fmla="*/ 65 w 363"/>
                <a:gd name="T3" fmla="*/ 76 h 78"/>
                <a:gd name="T4" fmla="*/ 206 w 363"/>
                <a:gd name="T5" fmla="*/ 72 h 78"/>
                <a:gd name="T6" fmla="*/ 243 w 363"/>
                <a:gd name="T7" fmla="*/ 65 h 78"/>
                <a:gd name="T8" fmla="*/ 259 w 363"/>
                <a:gd name="T9" fmla="*/ 57 h 78"/>
                <a:gd name="T10" fmla="*/ 293 w 363"/>
                <a:gd name="T11" fmla="*/ 53 h 78"/>
                <a:gd name="T12" fmla="*/ 328 w 363"/>
                <a:gd name="T13" fmla="*/ 44 h 78"/>
                <a:gd name="T14" fmla="*/ 363 w 363"/>
                <a:gd name="T15" fmla="*/ 33 h 78"/>
                <a:gd name="T16" fmla="*/ 341 w 363"/>
                <a:gd name="T17" fmla="*/ 31 h 78"/>
                <a:gd name="T18" fmla="*/ 291 w 363"/>
                <a:gd name="T19" fmla="*/ 16 h 78"/>
                <a:gd name="T20" fmla="*/ 238 w 363"/>
                <a:gd name="T21" fmla="*/ 2 h 78"/>
                <a:gd name="T22" fmla="*/ 9 w 363"/>
                <a:gd name="T23" fmla="*/ 11 h 78"/>
                <a:gd name="T24" fmla="*/ 5 w 363"/>
                <a:gd name="T25" fmla="*/ 52 h 78"/>
                <a:gd name="T26" fmla="*/ 23 w 363"/>
                <a:gd name="T27" fmla="*/ 75 h 78"/>
                <a:gd name="T28" fmla="*/ 239 w 363"/>
                <a:gd name="T29" fmla="*/ 58 h 78"/>
                <a:gd name="T30" fmla="*/ 105 w 363"/>
                <a:gd name="T31" fmla="*/ 70 h 78"/>
                <a:gd name="T32" fmla="*/ 97 w 363"/>
                <a:gd name="T33" fmla="*/ 63 h 78"/>
                <a:gd name="T34" fmla="*/ 215 w 363"/>
                <a:gd name="T35" fmla="*/ 52 h 78"/>
                <a:gd name="T36" fmla="*/ 250 w 363"/>
                <a:gd name="T37" fmla="*/ 47 h 78"/>
                <a:gd name="T38" fmla="*/ 239 w 363"/>
                <a:gd name="T39" fmla="*/ 58 h 78"/>
                <a:gd name="T40" fmla="*/ 92 w 363"/>
                <a:gd name="T41" fmla="*/ 56 h 78"/>
                <a:gd name="T42" fmla="*/ 83 w 363"/>
                <a:gd name="T43" fmla="*/ 35 h 78"/>
                <a:gd name="T44" fmla="*/ 242 w 363"/>
                <a:gd name="T45" fmla="*/ 29 h 78"/>
                <a:gd name="T46" fmla="*/ 244 w 363"/>
                <a:gd name="T47" fmla="*/ 36 h 78"/>
                <a:gd name="T48" fmla="*/ 257 w 363"/>
                <a:gd name="T49" fmla="*/ 40 h 78"/>
                <a:gd name="T50" fmla="*/ 92 w 363"/>
                <a:gd name="T51" fmla="*/ 56 h 78"/>
                <a:gd name="T52" fmla="*/ 259 w 363"/>
                <a:gd name="T53" fmla="*/ 51 h 78"/>
                <a:gd name="T54" fmla="*/ 319 w 363"/>
                <a:gd name="T55" fmla="*/ 39 h 78"/>
                <a:gd name="T56" fmla="*/ 259 w 363"/>
                <a:gd name="T57" fmla="*/ 51 h 78"/>
                <a:gd name="T58" fmla="*/ 255 w 363"/>
                <a:gd name="T59" fmla="*/ 13 h 78"/>
                <a:gd name="T60" fmla="*/ 304 w 363"/>
                <a:gd name="T61" fmla="*/ 28 h 78"/>
                <a:gd name="T62" fmla="*/ 317 w 363"/>
                <a:gd name="T63" fmla="*/ 33 h 78"/>
                <a:gd name="T64" fmla="*/ 257 w 363"/>
                <a:gd name="T65" fmla="*/ 33 h 78"/>
                <a:gd name="T66" fmla="*/ 265 w 363"/>
                <a:gd name="T67" fmla="*/ 26 h 78"/>
                <a:gd name="T68" fmla="*/ 254 w 363"/>
                <a:gd name="T69" fmla="*/ 13 h 78"/>
                <a:gd name="T70" fmla="*/ 255 w 363"/>
                <a:gd name="T71" fmla="*/ 13 h 78"/>
                <a:gd name="T72" fmla="*/ 81 w 363"/>
                <a:gd name="T73" fmla="*/ 14 h 78"/>
                <a:gd name="T74" fmla="*/ 220 w 363"/>
                <a:gd name="T75" fmla="*/ 10 h 78"/>
                <a:gd name="T76" fmla="*/ 255 w 363"/>
                <a:gd name="T77" fmla="*/ 23 h 78"/>
                <a:gd name="T78" fmla="*/ 227 w 363"/>
                <a:gd name="T79" fmla="*/ 22 h 78"/>
                <a:gd name="T80" fmla="*/ 81 w 363"/>
                <a:gd name="T81" fmla="*/ 26 h 78"/>
                <a:gd name="T82" fmla="*/ 81 w 363"/>
                <a:gd name="T83" fmla="*/ 14 h 78"/>
                <a:gd name="T84" fmla="*/ 56 w 363"/>
                <a:gd name="T85" fmla="*/ 14 h 78"/>
                <a:gd name="T86" fmla="*/ 75 w 363"/>
                <a:gd name="T87" fmla="*/ 14 h 78"/>
                <a:gd name="T88" fmla="*/ 94 w 363"/>
                <a:gd name="T89" fmla="*/ 68 h 78"/>
                <a:gd name="T90" fmla="*/ 67 w 363"/>
                <a:gd name="T91" fmla="*/ 69 h 78"/>
                <a:gd name="T92" fmla="*/ 56 w 363"/>
                <a:gd name="T93" fmla="*/ 14 h 78"/>
                <a:gd name="T94" fmla="*/ 13 w 363"/>
                <a:gd name="T95" fmla="*/ 16 h 78"/>
                <a:gd name="T96" fmla="*/ 50 w 363"/>
                <a:gd name="T97" fmla="*/ 14 h 78"/>
                <a:gd name="T98" fmla="*/ 58 w 363"/>
                <a:gd name="T99" fmla="*/ 69 h 78"/>
                <a:gd name="T100" fmla="*/ 28 w 363"/>
                <a:gd name="T101" fmla="*/ 68 h 78"/>
                <a:gd name="T102" fmla="*/ 8 w 363"/>
                <a:gd name="T103" fmla="*/ 45 h 78"/>
                <a:gd name="T104" fmla="*/ 13 w 363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78">
                  <a:moveTo>
                    <a:pt x="23" y="75"/>
                  </a:moveTo>
                  <a:cubicBezTo>
                    <a:pt x="30" y="78"/>
                    <a:pt x="50" y="76"/>
                    <a:pt x="65" y="76"/>
                  </a:cubicBezTo>
                  <a:cubicBezTo>
                    <a:pt x="100" y="78"/>
                    <a:pt x="164" y="75"/>
                    <a:pt x="206" y="72"/>
                  </a:cubicBezTo>
                  <a:cubicBezTo>
                    <a:pt x="216" y="71"/>
                    <a:pt x="232" y="69"/>
                    <a:pt x="243" y="65"/>
                  </a:cubicBezTo>
                  <a:cubicBezTo>
                    <a:pt x="250" y="62"/>
                    <a:pt x="254" y="58"/>
                    <a:pt x="259" y="57"/>
                  </a:cubicBezTo>
                  <a:cubicBezTo>
                    <a:pt x="268" y="54"/>
                    <a:pt x="282" y="55"/>
                    <a:pt x="293" y="53"/>
                  </a:cubicBezTo>
                  <a:cubicBezTo>
                    <a:pt x="306" y="51"/>
                    <a:pt x="317" y="46"/>
                    <a:pt x="328" y="44"/>
                  </a:cubicBezTo>
                  <a:cubicBezTo>
                    <a:pt x="342" y="43"/>
                    <a:pt x="359" y="50"/>
                    <a:pt x="363" y="33"/>
                  </a:cubicBezTo>
                  <a:cubicBezTo>
                    <a:pt x="356" y="26"/>
                    <a:pt x="350" y="32"/>
                    <a:pt x="341" y="31"/>
                  </a:cubicBezTo>
                  <a:cubicBezTo>
                    <a:pt x="328" y="29"/>
                    <a:pt x="308" y="21"/>
                    <a:pt x="291" y="16"/>
                  </a:cubicBezTo>
                  <a:cubicBezTo>
                    <a:pt x="271" y="11"/>
                    <a:pt x="253" y="1"/>
                    <a:pt x="238" y="2"/>
                  </a:cubicBezTo>
                  <a:cubicBezTo>
                    <a:pt x="158" y="9"/>
                    <a:pt x="80" y="0"/>
                    <a:pt x="9" y="11"/>
                  </a:cubicBezTo>
                  <a:cubicBezTo>
                    <a:pt x="1" y="23"/>
                    <a:pt x="0" y="42"/>
                    <a:pt x="5" y="52"/>
                  </a:cubicBezTo>
                  <a:cubicBezTo>
                    <a:pt x="9" y="59"/>
                    <a:pt x="18" y="72"/>
                    <a:pt x="23" y="75"/>
                  </a:cubicBezTo>
                  <a:close/>
                  <a:moveTo>
                    <a:pt x="239" y="58"/>
                  </a:moveTo>
                  <a:cubicBezTo>
                    <a:pt x="198" y="67"/>
                    <a:pt x="152" y="65"/>
                    <a:pt x="105" y="70"/>
                  </a:cubicBezTo>
                  <a:cubicBezTo>
                    <a:pt x="105" y="64"/>
                    <a:pt x="99" y="65"/>
                    <a:pt x="97" y="63"/>
                  </a:cubicBezTo>
                  <a:cubicBezTo>
                    <a:pt x="139" y="61"/>
                    <a:pt x="172" y="57"/>
                    <a:pt x="215" y="52"/>
                  </a:cubicBezTo>
                  <a:cubicBezTo>
                    <a:pt x="226" y="51"/>
                    <a:pt x="241" y="51"/>
                    <a:pt x="250" y="47"/>
                  </a:cubicBezTo>
                  <a:cubicBezTo>
                    <a:pt x="251" y="50"/>
                    <a:pt x="242" y="54"/>
                    <a:pt x="239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3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7" y="28"/>
                    <a:pt x="240" y="34"/>
                    <a:pt x="244" y="36"/>
                  </a:cubicBezTo>
                  <a:cubicBezTo>
                    <a:pt x="249" y="38"/>
                    <a:pt x="257" y="35"/>
                    <a:pt x="257" y="40"/>
                  </a:cubicBezTo>
                  <a:cubicBezTo>
                    <a:pt x="199" y="46"/>
                    <a:pt x="149" y="54"/>
                    <a:pt x="92" y="56"/>
                  </a:cubicBezTo>
                  <a:close/>
                  <a:moveTo>
                    <a:pt x="259" y="51"/>
                  </a:moveTo>
                  <a:cubicBezTo>
                    <a:pt x="269" y="36"/>
                    <a:pt x="299" y="42"/>
                    <a:pt x="319" y="39"/>
                  </a:cubicBezTo>
                  <a:cubicBezTo>
                    <a:pt x="304" y="48"/>
                    <a:pt x="279" y="46"/>
                    <a:pt x="259" y="51"/>
                  </a:cubicBezTo>
                  <a:close/>
                  <a:moveTo>
                    <a:pt x="255" y="13"/>
                  </a:moveTo>
                  <a:cubicBezTo>
                    <a:pt x="271" y="18"/>
                    <a:pt x="288" y="23"/>
                    <a:pt x="304" y="28"/>
                  </a:cubicBezTo>
                  <a:cubicBezTo>
                    <a:pt x="308" y="29"/>
                    <a:pt x="314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6" y="27"/>
                    <a:pt x="265" y="31"/>
                    <a:pt x="265" y="26"/>
                  </a:cubicBezTo>
                  <a:cubicBezTo>
                    <a:pt x="263" y="20"/>
                    <a:pt x="257" y="18"/>
                    <a:pt x="254" y="13"/>
                  </a:cubicBezTo>
                  <a:cubicBezTo>
                    <a:pt x="254" y="12"/>
                    <a:pt x="255" y="13"/>
                    <a:pt x="255" y="13"/>
                  </a:cubicBezTo>
                  <a:close/>
                  <a:moveTo>
                    <a:pt x="81" y="14"/>
                  </a:moveTo>
                  <a:cubicBezTo>
                    <a:pt x="135" y="13"/>
                    <a:pt x="173" y="12"/>
                    <a:pt x="220" y="10"/>
                  </a:cubicBezTo>
                  <a:cubicBezTo>
                    <a:pt x="235" y="10"/>
                    <a:pt x="248" y="7"/>
                    <a:pt x="255" y="23"/>
                  </a:cubicBezTo>
                  <a:cubicBezTo>
                    <a:pt x="254" y="21"/>
                    <a:pt x="238" y="21"/>
                    <a:pt x="227" y="22"/>
                  </a:cubicBezTo>
                  <a:cubicBezTo>
                    <a:pt x="183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6" y="14"/>
                  </a:moveTo>
                  <a:cubicBezTo>
                    <a:pt x="63" y="14"/>
                    <a:pt x="69" y="14"/>
                    <a:pt x="75" y="14"/>
                  </a:cubicBezTo>
                  <a:cubicBezTo>
                    <a:pt x="72" y="32"/>
                    <a:pt x="81" y="58"/>
                    <a:pt x="94" y="68"/>
                  </a:cubicBezTo>
                  <a:cubicBezTo>
                    <a:pt x="88" y="71"/>
                    <a:pt x="76" y="68"/>
                    <a:pt x="67" y="69"/>
                  </a:cubicBezTo>
                  <a:cubicBezTo>
                    <a:pt x="57" y="57"/>
                    <a:pt x="48" y="33"/>
                    <a:pt x="56" y="14"/>
                  </a:cubicBezTo>
                  <a:close/>
                  <a:moveTo>
                    <a:pt x="13" y="16"/>
                  </a:moveTo>
                  <a:cubicBezTo>
                    <a:pt x="27" y="14"/>
                    <a:pt x="37" y="15"/>
                    <a:pt x="50" y="14"/>
                  </a:cubicBezTo>
                  <a:cubicBezTo>
                    <a:pt x="44" y="37"/>
                    <a:pt x="49" y="52"/>
                    <a:pt x="58" y="69"/>
                  </a:cubicBezTo>
                  <a:cubicBezTo>
                    <a:pt x="48" y="67"/>
                    <a:pt x="37" y="71"/>
                    <a:pt x="28" y="68"/>
                  </a:cubicBezTo>
                  <a:cubicBezTo>
                    <a:pt x="22" y="65"/>
                    <a:pt x="10" y="53"/>
                    <a:pt x="8" y="45"/>
                  </a:cubicBezTo>
                  <a:cubicBezTo>
                    <a:pt x="5" y="36"/>
                    <a:pt x="8" y="24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560"/>
            <p:cNvSpPr>
              <a:spLocks noEditPoints="1"/>
            </p:cNvSpPr>
            <p:nvPr/>
          </p:nvSpPr>
          <p:spPr bwMode="auto">
            <a:xfrm>
              <a:off x="1064067" y="3145207"/>
              <a:ext cx="754303" cy="1019525"/>
            </a:xfrm>
            <a:custGeom>
              <a:avLst/>
              <a:gdLst>
                <a:gd name="T0" fmla="*/ 140 w 202"/>
                <a:gd name="T1" fmla="*/ 273 h 273"/>
                <a:gd name="T2" fmla="*/ 200 w 202"/>
                <a:gd name="T3" fmla="*/ 116 h 273"/>
                <a:gd name="T4" fmla="*/ 194 w 202"/>
                <a:gd name="T5" fmla="*/ 84 h 273"/>
                <a:gd name="T6" fmla="*/ 184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1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7 w 202"/>
                <a:gd name="T21" fmla="*/ 171 h 273"/>
                <a:gd name="T22" fmla="*/ 68 w 202"/>
                <a:gd name="T23" fmla="*/ 156 h 273"/>
                <a:gd name="T24" fmla="*/ 132 w 202"/>
                <a:gd name="T25" fmla="*/ 260 h 273"/>
                <a:gd name="T26" fmla="*/ 194 w 202"/>
                <a:gd name="T27" fmla="*/ 109 h 273"/>
                <a:gd name="T28" fmla="*/ 176 w 202"/>
                <a:gd name="T29" fmla="*/ 261 h 273"/>
                <a:gd name="T30" fmla="*/ 174 w 202"/>
                <a:gd name="T31" fmla="*/ 243 h 273"/>
                <a:gd name="T32" fmla="*/ 168 w 202"/>
                <a:gd name="T33" fmla="*/ 259 h 273"/>
                <a:gd name="T34" fmla="*/ 164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2 w 202"/>
                <a:gd name="T43" fmla="*/ 222 h 273"/>
                <a:gd name="T44" fmla="*/ 148 w 202"/>
                <a:gd name="T45" fmla="*/ 198 h 273"/>
                <a:gd name="T46" fmla="*/ 141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2 w 202"/>
                <a:gd name="T53" fmla="*/ 100 h 273"/>
                <a:gd name="T54" fmla="*/ 172 w 202"/>
                <a:gd name="T55" fmla="*/ 139 h 273"/>
                <a:gd name="T56" fmla="*/ 184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5 w 202"/>
                <a:gd name="T65" fmla="*/ 19 h 273"/>
                <a:gd name="T66" fmla="*/ 65 w 202"/>
                <a:gd name="T67" fmla="*/ 29 h 273"/>
                <a:gd name="T68" fmla="*/ 133 w 202"/>
                <a:gd name="T69" fmla="*/ 48 h 273"/>
                <a:gd name="T70" fmla="*/ 151 w 202"/>
                <a:gd name="T71" fmla="*/ 80 h 273"/>
                <a:gd name="T72" fmla="*/ 191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8 w 202"/>
                <a:gd name="T79" fmla="*/ 48 h 273"/>
                <a:gd name="T80" fmla="*/ 156 w 202"/>
                <a:gd name="T81" fmla="*/ 115 h 273"/>
                <a:gd name="T82" fmla="*/ 68 w 202"/>
                <a:gd name="T83" fmla="*/ 146 h 273"/>
                <a:gd name="T84" fmla="*/ 48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3" y="191"/>
                  </a:moveTo>
                  <a:cubicBezTo>
                    <a:pt x="39" y="229"/>
                    <a:pt x="88" y="252"/>
                    <a:pt x="140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4" y="218"/>
                    <a:pt x="198" y="157"/>
                    <a:pt x="200" y="116"/>
                  </a:cubicBezTo>
                  <a:cubicBezTo>
                    <a:pt x="201" y="103"/>
                    <a:pt x="202" y="94"/>
                    <a:pt x="198" y="87"/>
                  </a:cubicBezTo>
                  <a:cubicBezTo>
                    <a:pt x="197" y="86"/>
                    <a:pt x="194" y="85"/>
                    <a:pt x="194" y="84"/>
                  </a:cubicBezTo>
                  <a:cubicBezTo>
                    <a:pt x="192" y="82"/>
                    <a:pt x="193" y="77"/>
                    <a:pt x="192" y="77"/>
                  </a:cubicBezTo>
                  <a:cubicBezTo>
                    <a:pt x="191" y="76"/>
                    <a:pt x="187" y="74"/>
                    <a:pt x="184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1" y="51"/>
                    <a:pt x="166" y="51"/>
                    <a:pt x="166" y="45"/>
                  </a:cubicBezTo>
                  <a:cubicBezTo>
                    <a:pt x="145" y="31"/>
                    <a:pt x="126" y="14"/>
                    <a:pt x="104" y="0"/>
                  </a:cubicBezTo>
                  <a:cubicBezTo>
                    <a:pt x="77" y="14"/>
                    <a:pt x="39" y="9"/>
                    <a:pt x="7" y="15"/>
                  </a:cubicBezTo>
                  <a:cubicBezTo>
                    <a:pt x="2" y="39"/>
                    <a:pt x="0" y="58"/>
                    <a:pt x="0" y="91"/>
                  </a:cubicBezTo>
                  <a:cubicBezTo>
                    <a:pt x="0" y="97"/>
                    <a:pt x="5" y="97"/>
                    <a:pt x="6" y="103"/>
                  </a:cubicBezTo>
                  <a:cubicBezTo>
                    <a:pt x="4" y="134"/>
                    <a:pt x="0" y="159"/>
                    <a:pt x="3" y="191"/>
                  </a:cubicBezTo>
                  <a:close/>
                  <a:moveTo>
                    <a:pt x="101" y="249"/>
                  </a:moveTo>
                  <a:cubicBezTo>
                    <a:pt x="78" y="239"/>
                    <a:pt x="54" y="224"/>
                    <a:pt x="32" y="208"/>
                  </a:cubicBezTo>
                  <a:cubicBezTo>
                    <a:pt x="30" y="207"/>
                    <a:pt x="29" y="204"/>
                    <a:pt x="27" y="203"/>
                  </a:cubicBezTo>
                  <a:cubicBezTo>
                    <a:pt x="21" y="199"/>
                    <a:pt x="10" y="193"/>
                    <a:pt x="8" y="184"/>
                  </a:cubicBezTo>
                  <a:cubicBezTo>
                    <a:pt x="4" y="165"/>
                    <a:pt x="12" y="138"/>
                    <a:pt x="11" y="109"/>
                  </a:cubicBezTo>
                  <a:cubicBezTo>
                    <a:pt x="20" y="119"/>
                    <a:pt x="31" y="127"/>
                    <a:pt x="41" y="137"/>
                  </a:cubicBezTo>
                  <a:cubicBezTo>
                    <a:pt x="41" y="149"/>
                    <a:pt x="37" y="158"/>
                    <a:pt x="37" y="171"/>
                  </a:cubicBezTo>
                  <a:cubicBezTo>
                    <a:pt x="43" y="176"/>
                    <a:pt x="56" y="173"/>
                    <a:pt x="64" y="175"/>
                  </a:cubicBezTo>
                  <a:cubicBezTo>
                    <a:pt x="70" y="173"/>
                    <a:pt x="68" y="164"/>
                    <a:pt x="68" y="156"/>
                  </a:cubicBezTo>
                  <a:cubicBezTo>
                    <a:pt x="88" y="167"/>
                    <a:pt x="118" y="187"/>
                    <a:pt x="141" y="182"/>
                  </a:cubicBezTo>
                  <a:cubicBezTo>
                    <a:pt x="137" y="207"/>
                    <a:pt x="125" y="236"/>
                    <a:pt x="132" y="260"/>
                  </a:cubicBezTo>
                  <a:cubicBezTo>
                    <a:pt x="123" y="256"/>
                    <a:pt x="112" y="253"/>
                    <a:pt x="101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4" y="245"/>
                    <a:pt x="182" y="258"/>
                    <a:pt x="176" y="261"/>
                  </a:cubicBezTo>
                  <a:cubicBezTo>
                    <a:pt x="177" y="249"/>
                    <a:pt x="180" y="233"/>
                    <a:pt x="179" y="224"/>
                  </a:cubicBezTo>
                  <a:cubicBezTo>
                    <a:pt x="172" y="225"/>
                    <a:pt x="174" y="236"/>
                    <a:pt x="174" y="243"/>
                  </a:cubicBezTo>
                  <a:cubicBezTo>
                    <a:pt x="173" y="250"/>
                    <a:pt x="171" y="257"/>
                    <a:pt x="172" y="262"/>
                  </a:cubicBezTo>
                  <a:cubicBezTo>
                    <a:pt x="170" y="267"/>
                    <a:pt x="170" y="259"/>
                    <a:pt x="168" y="259"/>
                  </a:cubicBezTo>
                  <a:cubicBezTo>
                    <a:pt x="171" y="249"/>
                    <a:pt x="169" y="228"/>
                    <a:pt x="170" y="219"/>
                  </a:cubicBezTo>
                  <a:cubicBezTo>
                    <a:pt x="164" y="223"/>
                    <a:pt x="165" y="233"/>
                    <a:pt x="164" y="240"/>
                  </a:cubicBezTo>
                  <a:cubicBezTo>
                    <a:pt x="164" y="249"/>
                    <a:pt x="164" y="258"/>
                    <a:pt x="164" y="263"/>
                  </a:cubicBezTo>
                  <a:cubicBezTo>
                    <a:pt x="163" y="266"/>
                    <a:pt x="157" y="267"/>
                    <a:pt x="155" y="265"/>
                  </a:cubicBezTo>
                  <a:cubicBezTo>
                    <a:pt x="155" y="261"/>
                    <a:pt x="161" y="262"/>
                    <a:pt x="162" y="258"/>
                  </a:cubicBezTo>
                  <a:cubicBezTo>
                    <a:pt x="157" y="244"/>
                    <a:pt x="168" y="220"/>
                    <a:pt x="163" y="210"/>
                  </a:cubicBezTo>
                  <a:cubicBezTo>
                    <a:pt x="157" y="209"/>
                    <a:pt x="161" y="218"/>
                    <a:pt x="160" y="222"/>
                  </a:cubicBezTo>
                  <a:cubicBezTo>
                    <a:pt x="158" y="220"/>
                    <a:pt x="157" y="220"/>
                    <a:pt x="155" y="222"/>
                  </a:cubicBezTo>
                  <a:cubicBezTo>
                    <a:pt x="153" y="235"/>
                    <a:pt x="153" y="250"/>
                    <a:pt x="152" y="265"/>
                  </a:cubicBezTo>
                  <a:cubicBezTo>
                    <a:pt x="147" y="253"/>
                    <a:pt x="153" y="234"/>
                    <a:pt x="152" y="222"/>
                  </a:cubicBezTo>
                  <a:cubicBezTo>
                    <a:pt x="152" y="216"/>
                    <a:pt x="147" y="223"/>
                    <a:pt x="148" y="218"/>
                  </a:cubicBezTo>
                  <a:cubicBezTo>
                    <a:pt x="149" y="217"/>
                    <a:pt x="151" y="203"/>
                    <a:pt x="148" y="198"/>
                  </a:cubicBezTo>
                  <a:cubicBezTo>
                    <a:pt x="139" y="207"/>
                    <a:pt x="147" y="233"/>
                    <a:pt x="140" y="244"/>
                  </a:cubicBezTo>
                  <a:cubicBezTo>
                    <a:pt x="142" y="251"/>
                    <a:pt x="142" y="254"/>
                    <a:pt x="141" y="262"/>
                  </a:cubicBezTo>
                  <a:cubicBezTo>
                    <a:pt x="126" y="242"/>
                    <a:pt x="146" y="204"/>
                    <a:pt x="148" y="182"/>
                  </a:cubicBezTo>
                  <a:cubicBezTo>
                    <a:pt x="148" y="180"/>
                    <a:pt x="146" y="177"/>
                    <a:pt x="147" y="175"/>
                  </a:cubicBezTo>
                  <a:cubicBezTo>
                    <a:pt x="148" y="170"/>
                    <a:pt x="152" y="167"/>
                    <a:pt x="153" y="162"/>
                  </a:cubicBezTo>
                  <a:cubicBezTo>
                    <a:pt x="159" y="146"/>
                    <a:pt x="158" y="129"/>
                    <a:pt x="163" y="114"/>
                  </a:cubicBezTo>
                  <a:cubicBezTo>
                    <a:pt x="167" y="127"/>
                    <a:pt x="153" y="148"/>
                    <a:pt x="160" y="160"/>
                  </a:cubicBezTo>
                  <a:cubicBezTo>
                    <a:pt x="166" y="142"/>
                    <a:pt x="166" y="118"/>
                    <a:pt x="172" y="100"/>
                  </a:cubicBezTo>
                  <a:cubicBezTo>
                    <a:pt x="173" y="115"/>
                    <a:pt x="166" y="131"/>
                    <a:pt x="167" y="145"/>
                  </a:cubicBezTo>
                  <a:cubicBezTo>
                    <a:pt x="170" y="144"/>
                    <a:pt x="173" y="144"/>
                    <a:pt x="172" y="139"/>
                  </a:cubicBezTo>
                  <a:cubicBezTo>
                    <a:pt x="174" y="140"/>
                    <a:pt x="175" y="142"/>
                    <a:pt x="176" y="143"/>
                  </a:cubicBezTo>
                  <a:cubicBezTo>
                    <a:pt x="181" y="138"/>
                    <a:pt x="182" y="122"/>
                    <a:pt x="184" y="109"/>
                  </a:cubicBezTo>
                  <a:cubicBezTo>
                    <a:pt x="185" y="106"/>
                    <a:pt x="182" y="99"/>
                    <a:pt x="187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8" y="107"/>
                    <a:pt x="178" y="113"/>
                  </a:cubicBezTo>
                  <a:cubicBezTo>
                    <a:pt x="176" y="122"/>
                    <a:pt x="176" y="131"/>
                    <a:pt x="175" y="138"/>
                  </a:cubicBezTo>
                  <a:cubicBezTo>
                    <a:pt x="168" y="131"/>
                    <a:pt x="184" y="107"/>
                    <a:pt x="175" y="99"/>
                  </a:cubicBezTo>
                  <a:close/>
                  <a:moveTo>
                    <a:pt x="45" y="19"/>
                  </a:moveTo>
                  <a:cubicBezTo>
                    <a:pt x="55" y="19"/>
                    <a:pt x="65" y="16"/>
                    <a:pt x="73" y="17"/>
                  </a:cubicBezTo>
                  <a:cubicBezTo>
                    <a:pt x="72" y="22"/>
                    <a:pt x="69" y="31"/>
                    <a:pt x="65" y="29"/>
                  </a:cubicBezTo>
                  <a:cubicBezTo>
                    <a:pt x="65" y="51"/>
                    <a:pt x="101" y="53"/>
                    <a:pt x="101" y="31"/>
                  </a:cubicBezTo>
                  <a:cubicBezTo>
                    <a:pt x="112" y="36"/>
                    <a:pt x="123" y="42"/>
                    <a:pt x="133" y="48"/>
                  </a:cubicBezTo>
                  <a:cubicBezTo>
                    <a:pt x="131" y="57"/>
                    <a:pt x="130" y="64"/>
                    <a:pt x="129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5" y="68"/>
                    <a:pt x="157" y="63"/>
                  </a:cubicBezTo>
                  <a:cubicBezTo>
                    <a:pt x="169" y="71"/>
                    <a:pt x="183" y="79"/>
                    <a:pt x="191" y="91"/>
                  </a:cubicBezTo>
                  <a:cubicBezTo>
                    <a:pt x="180" y="84"/>
                    <a:pt x="165" y="94"/>
                    <a:pt x="160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4" y="17"/>
                    <a:pt x="35" y="20"/>
                    <a:pt x="45" y="19"/>
                  </a:cubicBezTo>
                  <a:close/>
                  <a:moveTo>
                    <a:pt x="11" y="25"/>
                  </a:moveTo>
                  <a:cubicBezTo>
                    <a:pt x="12" y="25"/>
                    <a:pt x="12" y="25"/>
                    <a:pt x="12" y="26"/>
                  </a:cubicBezTo>
                  <a:cubicBezTo>
                    <a:pt x="24" y="34"/>
                    <a:pt x="36" y="41"/>
                    <a:pt x="48" y="48"/>
                  </a:cubicBezTo>
                  <a:cubicBezTo>
                    <a:pt x="60" y="56"/>
                    <a:pt x="71" y="64"/>
                    <a:pt x="83" y="72"/>
                  </a:cubicBezTo>
                  <a:cubicBezTo>
                    <a:pt x="107" y="88"/>
                    <a:pt x="134" y="97"/>
                    <a:pt x="156" y="115"/>
                  </a:cubicBezTo>
                  <a:cubicBezTo>
                    <a:pt x="150" y="141"/>
                    <a:pt x="152" y="159"/>
                    <a:pt x="136" y="176"/>
                  </a:cubicBezTo>
                  <a:cubicBezTo>
                    <a:pt x="108" y="172"/>
                    <a:pt x="88" y="159"/>
                    <a:pt x="68" y="146"/>
                  </a:cubicBezTo>
                  <a:cubicBezTo>
                    <a:pt x="70" y="137"/>
                    <a:pt x="69" y="131"/>
                    <a:pt x="72" y="124"/>
                  </a:cubicBezTo>
                  <a:cubicBezTo>
                    <a:pt x="66" y="119"/>
                    <a:pt x="59" y="114"/>
                    <a:pt x="48" y="113"/>
                  </a:cubicBezTo>
                  <a:cubicBezTo>
                    <a:pt x="44" y="116"/>
                    <a:pt x="45" y="123"/>
                    <a:pt x="44" y="128"/>
                  </a:cubicBezTo>
                  <a:cubicBezTo>
                    <a:pt x="38" y="123"/>
                    <a:pt x="31" y="119"/>
                    <a:pt x="26" y="113"/>
                  </a:cubicBezTo>
                  <a:cubicBezTo>
                    <a:pt x="21" y="108"/>
                    <a:pt x="12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561"/>
            <p:cNvSpPr>
              <a:spLocks/>
            </p:cNvSpPr>
            <p:nvPr/>
          </p:nvSpPr>
          <p:spPr bwMode="auto">
            <a:xfrm>
              <a:off x="5536356" y="3558857"/>
              <a:ext cx="226292" cy="187358"/>
            </a:xfrm>
            <a:custGeom>
              <a:avLst/>
              <a:gdLst>
                <a:gd name="T0" fmla="*/ 33 w 61"/>
                <a:gd name="T1" fmla="*/ 5 h 50"/>
                <a:gd name="T2" fmla="*/ 22 w 61"/>
                <a:gd name="T3" fmla="*/ 16 h 50"/>
                <a:gd name="T4" fmla="*/ 20 w 61"/>
                <a:gd name="T5" fmla="*/ 8 h 50"/>
                <a:gd name="T6" fmla="*/ 0 w 61"/>
                <a:gd name="T7" fmla="*/ 23 h 50"/>
                <a:gd name="T8" fmla="*/ 29 w 61"/>
                <a:gd name="T9" fmla="*/ 50 h 50"/>
                <a:gd name="T10" fmla="*/ 33 w 61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33" y="5"/>
                  </a:moveTo>
                  <a:cubicBezTo>
                    <a:pt x="28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8" y="1"/>
                    <a:pt x="1" y="14"/>
                    <a:pt x="0" y="23"/>
                  </a:cubicBez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562"/>
            <p:cNvSpPr>
              <a:spLocks/>
            </p:cNvSpPr>
            <p:nvPr/>
          </p:nvSpPr>
          <p:spPr bwMode="auto">
            <a:xfrm>
              <a:off x="5570421" y="5666038"/>
              <a:ext cx="223858" cy="184926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7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49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2"/>
                    <a:pt x="21" y="16"/>
                  </a:cubicBezTo>
                  <a:cubicBezTo>
                    <a:pt x="22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563"/>
            <p:cNvSpPr>
              <a:spLocks noEditPoints="1"/>
            </p:cNvSpPr>
            <p:nvPr/>
          </p:nvSpPr>
          <p:spPr bwMode="auto">
            <a:xfrm>
              <a:off x="49937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2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6 w 103"/>
                <a:gd name="T9" fmla="*/ 108 h 111"/>
                <a:gd name="T10" fmla="*/ 90 w 103"/>
                <a:gd name="T11" fmla="*/ 69 h 111"/>
                <a:gd name="T12" fmla="*/ 85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5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5 w 103"/>
                <a:gd name="T31" fmla="*/ 12 h 111"/>
                <a:gd name="T32" fmla="*/ 59 w 103"/>
                <a:gd name="T33" fmla="*/ 72 h 111"/>
                <a:gd name="T34" fmla="*/ 61 w 103"/>
                <a:gd name="T35" fmla="*/ 86 h 111"/>
                <a:gd name="T36" fmla="*/ 67 w 103"/>
                <a:gd name="T37" fmla="*/ 101 h 111"/>
                <a:gd name="T38" fmla="*/ 69 w 103"/>
                <a:gd name="T39" fmla="*/ 99 h 111"/>
                <a:gd name="T40" fmla="*/ 68 w 103"/>
                <a:gd name="T41" fmla="*/ 97 h 111"/>
                <a:gd name="T42" fmla="*/ 68 w 103"/>
                <a:gd name="T43" fmla="*/ 97 h 111"/>
                <a:gd name="T44" fmla="*/ 71 w 103"/>
                <a:gd name="T45" fmla="*/ 46 h 111"/>
                <a:gd name="T46" fmla="*/ 68 w 103"/>
                <a:gd name="T47" fmla="*/ 49 h 111"/>
                <a:gd name="T48" fmla="*/ 59 w 103"/>
                <a:gd name="T49" fmla="*/ 49 h 111"/>
                <a:gd name="T50" fmla="*/ 61 w 103"/>
                <a:gd name="T51" fmla="*/ 100 h 111"/>
                <a:gd name="T52" fmla="*/ 61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50 w 103"/>
                <a:gd name="T61" fmla="*/ 100 h 111"/>
                <a:gd name="T62" fmla="*/ 34 w 103"/>
                <a:gd name="T63" fmla="*/ 70 h 111"/>
                <a:gd name="T64" fmla="*/ 43 w 103"/>
                <a:gd name="T65" fmla="*/ 94 h 111"/>
                <a:gd name="T66" fmla="*/ 47 w 103"/>
                <a:gd name="T67" fmla="*/ 87 h 111"/>
                <a:gd name="T68" fmla="*/ 47 w 103"/>
                <a:gd name="T69" fmla="*/ 87 h 111"/>
                <a:gd name="T70" fmla="*/ 47 w 103"/>
                <a:gd name="T71" fmla="*/ 49 h 111"/>
                <a:gd name="T72" fmla="*/ 40 w 103"/>
                <a:gd name="T73" fmla="*/ 47 h 111"/>
                <a:gd name="T74" fmla="*/ 40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6" y="108"/>
                  </a:moveTo>
                  <a:cubicBezTo>
                    <a:pt x="40" y="109"/>
                    <a:pt x="46" y="107"/>
                    <a:pt x="52" y="107"/>
                  </a:cubicBezTo>
                  <a:cubicBezTo>
                    <a:pt x="60" y="107"/>
                    <a:pt x="66" y="111"/>
                    <a:pt x="71" y="110"/>
                  </a:cubicBezTo>
                  <a:cubicBezTo>
                    <a:pt x="87" y="108"/>
                    <a:pt x="103" y="85"/>
                    <a:pt x="102" y="65"/>
                  </a:cubicBezTo>
                  <a:cubicBezTo>
                    <a:pt x="100" y="43"/>
                    <a:pt x="78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3" y="31"/>
                    <a:pt x="79" y="24"/>
                    <a:pt x="93" y="24"/>
                  </a:cubicBezTo>
                  <a:cubicBezTo>
                    <a:pt x="96" y="16"/>
                    <a:pt x="91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6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2" y="62"/>
                    <a:pt x="90" y="58"/>
                  </a:cubicBezTo>
                  <a:close/>
                  <a:moveTo>
                    <a:pt x="85" y="94"/>
                  </a:moveTo>
                  <a:cubicBezTo>
                    <a:pt x="82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8" y="81"/>
                    <a:pt x="91" y="88"/>
                    <a:pt x="85" y="94"/>
                  </a:cubicBezTo>
                  <a:close/>
                  <a:moveTo>
                    <a:pt x="83" y="48"/>
                  </a:moveTo>
                  <a:cubicBezTo>
                    <a:pt x="85" y="48"/>
                    <a:pt x="86" y="49"/>
                    <a:pt x="88" y="49"/>
                  </a:cubicBezTo>
                  <a:cubicBezTo>
                    <a:pt x="85" y="57"/>
                    <a:pt x="85" y="58"/>
                    <a:pt x="85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8" y="71"/>
                    <a:pt x="78" y="73"/>
                  </a:cubicBezTo>
                  <a:cubicBezTo>
                    <a:pt x="78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9" y="88"/>
                    <a:pt x="78" y="95"/>
                    <a:pt x="79" y="99"/>
                  </a:cubicBezTo>
                  <a:cubicBezTo>
                    <a:pt x="78" y="98"/>
                    <a:pt x="77" y="99"/>
                    <a:pt x="76" y="100"/>
                  </a:cubicBezTo>
                  <a:cubicBezTo>
                    <a:pt x="74" y="95"/>
                    <a:pt x="74" y="91"/>
                    <a:pt x="76" y="84"/>
                  </a:cubicBezTo>
                  <a:close/>
                  <a:moveTo>
                    <a:pt x="85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1" y="23"/>
                    <a:pt x="61" y="22"/>
                  </a:cubicBezTo>
                  <a:cubicBezTo>
                    <a:pt x="65" y="15"/>
                    <a:pt x="73" y="7"/>
                    <a:pt x="85" y="12"/>
                  </a:cubicBezTo>
                  <a:close/>
                  <a:moveTo>
                    <a:pt x="61" y="86"/>
                  </a:moveTo>
                  <a:cubicBezTo>
                    <a:pt x="58" y="84"/>
                    <a:pt x="60" y="76"/>
                    <a:pt x="59" y="72"/>
                  </a:cubicBezTo>
                  <a:cubicBezTo>
                    <a:pt x="61" y="72"/>
                    <a:pt x="63" y="72"/>
                    <a:pt x="64" y="70"/>
                  </a:cubicBezTo>
                  <a:cubicBezTo>
                    <a:pt x="65" y="72"/>
                    <a:pt x="64" y="84"/>
                    <a:pt x="61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7" y="101"/>
                  </a:cubicBezTo>
                  <a:cubicBezTo>
                    <a:pt x="67" y="100"/>
                    <a:pt x="67" y="99"/>
                    <a:pt x="67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8" y="97"/>
                  </a:moveTo>
                  <a:cubicBezTo>
                    <a:pt x="64" y="96"/>
                    <a:pt x="63" y="85"/>
                    <a:pt x="71" y="87"/>
                  </a:cubicBezTo>
                  <a:cubicBezTo>
                    <a:pt x="67" y="90"/>
                    <a:pt x="70" y="94"/>
                    <a:pt x="68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1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8" y="49"/>
                  </a:cubicBezTo>
                  <a:cubicBezTo>
                    <a:pt x="58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1" y="93"/>
                  </a:moveTo>
                  <a:cubicBezTo>
                    <a:pt x="58" y="95"/>
                    <a:pt x="61" y="96"/>
                    <a:pt x="61" y="100"/>
                  </a:cubicBezTo>
                  <a:cubicBezTo>
                    <a:pt x="54" y="102"/>
                    <a:pt x="57" y="93"/>
                    <a:pt x="54" y="91"/>
                  </a:cubicBezTo>
                  <a:cubicBezTo>
                    <a:pt x="55" y="88"/>
                    <a:pt x="58" y="94"/>
                    <a:pt x="61" y="93"/>
                  </a:cubicBezTo>
                  <a:close/>
                  <a:moveTo>
                    <a:pt x="54" y="84"/>
                  </a:moveTo>
                  <a:cubicBezTo>
                    <a:pt x="54" y="85"/>
                    <a:pt x="50" y="73"/>
                    <a:pt x="52" y="71"/>
                  </a:cubicBezTo>
                  <a:cubicBezTo>
                    <a:pt x="53" y="71"/>
                    <a:pt x="56" y="90"/>
                    <a:pt x="54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50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50" y="91"/>
                  </a:moveTo>
                  <a:cubicBezTo>
                    <a:pt x="50" y="94"/>
                    <a:pt x="50" y="97"/>
                    <a:pt x="50" y="100"/>
                  </a:cubicBezTo>
                  <a:cubicBezTo>
                    <a:pt x="47" y="100"/>
                    <a:pt x="44" y="100"/>
                    <a:pt x="41" y="100"/>
                  </a:cubicBezTo>
                  <a:cubicBezTo>
                    <a:pt x="38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9" y="75"/>
                    <a:pt x="38" y="88"/>
                    <a:pt x="43" y="94"/>
                  </a:cubicBezTo>
                  <a:cubicBezTo>
                    <a:pt x="45" y="93"/>
                    <a:pt x="46" y="91"/>
                    <a:pt x="50" y="91"/>
                  </a:cubicBezTo>
                  <a:close/>
                  <a:moveTo>
                    <a:pt x="47" y="87"/>
                  </a:moveTo>
                  <a:cubicBezTo>
                    <a:pt x="45" y="84"/>
                    <a:pt x="43" y="76"/>
                    <a:pt x="45" y="73"/>
                  </a:cubicBezTo>
                  <a:cubicBezTo>
                    <a:pt x="49" y="75"/>
                    <a:pt x="46" y="83"/>
                    <a:pt x="47" y="87"/>
                  </a:cubicBezTo>
                  <a:close/>
                  <a:moveTo>
                    <a:pt x="40" y="69"/>
                  </a:moveTo>
                  <a:cubicBezTo>
                    <a:pt x="41" y="61"/>
                    <a:pt x="44" y="55"/>
                    <a:pt x="47" y="49"/>
                  </a:cubicBezTo>
                  <a:cubicBezTo>
                    <a:pt x="47" y="53"/>
                    <a:pt x="46" y="67"/>
                    <a:pt x="40" y="69"/>
                  </a:cubicBezTo>
                  <a:close/>
                  <a:moveTo>
                    <a:pt x="40" y="47"/>
                  </a:moveTo>
                  <a:cubicBezTo>
                    <a:pt x="41" y="53"/>
                    <a:pt x="36" y="64"/>
                    <a:pt x="31" y="68"/>
                  </a:cubicBezTo>
                  <a:cubicBezTo>
                    <a:pt x="34" y="61"/>
                    <a:pt x="37" y="55"/>
                    <a:pt x="40" y="47"/>
                  </a:cubicBezTo>
                  <a:close/>
                  <a:moveTo>
                    <a:pt x="26" y="47"/>
                  </a:moveTo>
                  <a:cubicBezTo>
                    <a:pt x="31" y="50"/>
                    <a:pt x="19" y="57"/>
                    <a:pt x="20" y="66"/>
                  </a:cubicBezTo>
                  <a:cubicBezTo>
                    <a:pt x="16" y="59"/>
                    <a:pt x="24" y="52"/>
                    <a:pt x="26" y="47"/>
                  </a:cubicBezTo>
                  <a:close/>
                  <a:moveTo>
                    <a:pt x="27" y="58"/>
                  </a:moveTo>
                  <a:cubicBezTo>
                    <a:pt x="33" y="59"/>
                    <a:pt x="25" y="68"/>
                    <a:pt x="26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3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564"/>
            <p:cNvSpPr>
              <a:spLocks/>
            </p:cNvSpPr>
            <p:nvPr/>
          </p:nvSpPr>
          <p:spPr bwMode="auto">
            <a:xfrm>
              <a:off x="733147" y="4033337"/>
              <a:ext cx="369852" cy="635074"/>
            </a:xfrm>
            <a:custGeom>
              <a:avLst/>
              <a:gdLst>
                <a:gd name="T0" fmla="*/ 96 w 99"/>
                <a:gd name="T1" fmla="*/ 132 h 170"/>
                <a:gd name="T2" fmla="*/ 64 w 99"/>
                <a:gd name="T3" fmla="*/ 129 h 170"/>
                <a:gd name="T4" fmla="*/ 67 w 99"/>
                <a:gd name="T5" fmla="*/ 27 h 170"/>
                <a:gd name="T6" fmla="*/ 50 w 99"/>
                <a:gd name="T7" fmla="*/ 0 h 170"/>
                <a:gd name="T8" fmla="*/ 31 w 99"/>
                <a:gd name="T9" fmla="*/ 10 h 170"/>
                <a:gd name="T10" fmla="*/ 6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30 w 99"/>
                <a:gd name="T17" fmla="*/ 124 h 170"/>
                <a:gd name="T18" fmla="*/ 6 w 99"/>
                <a:gd name="T19" fmla="*/ 153 h 170"/>
                <a:gd name="T20" fmla="*/ 99 w 99"/>
                <a:gd name="T21" fmla="*/ 150 h 170"/>
                <a:gd name="T22" fmla="*/ 96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6" y="132"/>
                  </a:moveTo>
                  <a:cubicBezTo>
                    <a:pt x="89" y="126"/>
                    <a:pt x="75" y="128"/>
                    <a:pt x="64" y="129"/>
                  </a:cubicBezTo>
                  <a:cubicBezTo>
                    <a:pt x="65" y="100"/>
                    <a:pt x="71" y="57"/>
                    <a:pt x="67" y="27"/>
                  </a:cubicBezTo>
                  <a:cubicBezTo>
                    <a:pt x="65" y="15"/>
                    <a:pt x="59" y="2"/>
                    <a:pt x="50" y="0"/>
                  </a:cubicBezTo>
                  <a:cubicBezTo>
                    <a:pt x="45" y="3"/>
                    <a:pt x="37" y="5"/>
                    <a:pt x="31" y="10"/>
                  </a:cubicBezTo>
                  <a:cubicBezTo>
                    <a:pt x="17" y="23"/>
                    <a:pt x="3" y="55"/>
                    <a:pt x="6" y="71"/>
                  </a:cubicBezTo>
                  <a:cubicBezTo>
                    <a:pt x="7" y="76"/>
                    <a:pt x="14" y="86"/>
                    <a:pt x="20" y="86"/>
                  </a:cubicBezTo>
                  <a:cubicBezTo>
                    <a:pt x="34" y="85"/>
                    <a:pt x="30" y="66"/>
                    <a:pt x="40" y="60"/>
                  </a:cubicBezTo>
                  <a:cubicBezTo>
                    <a:pt x="41" y="80"/>
                    <a:pt x="40" y="111"/>
                    <a:pt x="30" y="124"/>
                  </a:cubicBezTo>
                  <a:cubicBezTo>
                    <a:pt x="12" y="120"/>
                    <a:pt x="0" y="137"/>
                    <a:pt x="6" y="153"/>
                  </a:cubicBezTo>
                  <a:cubicBezTo>
                    <a:pt x="28" y="170"/>
                    <a:pt x="79" y="167"/>
                    <a:pt x="99" y="150"/>
                  </a:cubicBezTo>
                  <a:cubicBezTo>
                    <a:pt x="99" y="143"/>
                    <a:pt x="99" y="137"/>
                    <a:pt x="9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565"/>
            <p:cNvSpPr>
              <a:spLocks/>
            </p:cNvSpPr>
            <p:nvPr/>
          </p:nvSpPr>
          <p:spPr bwMode="auto">
            <a:xfrm>
              <a:off x="1124897" y="4215830"/>
              <a:ext cx="309022" cy="423383"/>
            </a:xfrm>
            <a:custGeom>
              <a:avLst/>
              <a:gdLst>
                <a:gd name="T0" fmla="*/ 60 w 83"/>
                <a:gd name="T1" fmla="*/ 2 h 113"/>
                <a:gd name="T2" fmla="*/ 29 w 83"/>
                <a:gd name="T3" fmla="*/ 3 h 113"/>
                <a:gd name="T4" fmla="*/ 24 w 83"/>
                <a:gd name="T5" fmla="*/ 34 h 113"/>
                <a:gd name="T6" fmla="*/ 13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29 w 83"/>
                <a:gd name="T13" fmla="*/ 106 h 113"/>
                <a:gd name="T14" fmla="*/ 51 w 83"/>
                <a:gd name="T15" fmla="*/ 105 h 113"/>
                <a:gd name="T16" fmla="*/ 57 w 83"/>
                <a:gd name="T17" fmla="*/ 73 h 113"/>
                <a:gd name="T18" fmla="*/ 81 w 83"/>
                <a:gd name="T19" fmla="*/ 71 h 113"/>
                <a:gd name="T20" fmla="*/ 83 w 83"/>
                <a:gd name="T21" fmla="*/ 41 h 113"/>
                <a:gd name="T22" fmla="*/ 61 w 83"/>
                <a:gd name="T23" fmla="*/ 36 h 113"/>
                <a:gd name="T24" fmla="*/ 60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0" y="2"/>
                  </a:moveTo>
                  <a:cubicBezTo>
                    <a:pt x="52" y="0"/>
                    <a:pt x="36" y="2"/>
                    <a:pt x="29" y="3"/>
                  </a:cubicBezTo>
                  <a:cubicBezTo>
                    <a:pt x="26" y="12"/>
                    <a:pt x="29" y="27"/>
                    <a:pt x="24" y="34"/>
                  </a:cubicBezTo>
                  <a:cubicBezTo>
                    <a:pt x="18" y="36"/>
                    <a:pt x="18" y="32"/>
                    <a:pt x="13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19" y="66"/>
                    <a:pt x="27" y="73"/>
                  </a:cubicBezTo>
                  <a:cubicBezTo>
                    <a:pt x="32" y="80"/>
                    <a:pt x="25" y="96"/>
                    <a:pt x="29" y="106"/>
                  </a:cubicBezTo>
                  <a:cubicBezTo>
                    <a:pt x="35" y="113"/>
                    <a:pt x="45" y="109"/>
                    <a:pt x="51" y="105"/>
                  </a:cubicBezTo>
                  <a:cubicBezTo>
                    <a:pt x="53" y="92"/>
                    <a:pt x="52" y="84"/>
                    <a:pt x="57" y="73"/>
                  </a:cubicBezTo>
                  <a:cubicBezTo>
                    <a:pt x="66" y="74"/>
                    <a:pt x="76" y="74"/>
                    <a:pt x="81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6" y="37"/>
                    <a:pt x="69" y="40"/>
                    <a:pt x="61" y="36"/>
                  </a:cubicBezTo>
                  <a:cubicBezTo>
                    <a:pt x="62" y="22"/>
                    <a:pt x="62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566"/>
            <p:cNvSpPr>
              <a:spLocks/>
            </p:cNvSpPr>
            <p:nvPr/>
          </p:nvSpPr>
          <p:spPr bwMode="auto">
            <a:xfrm>
              <a:off x="15190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1 w 82"/>
                <a:gd name="T3" fmla="*/ 94 h 131"/>
                <a:gd name="T4" fmla="*/ 1 w 82"/>
                <a:gd name="T5" fmla="*/ 110 h 131"/>
                <a:gd name="T6" fmla="*/ 57 w 82"/>
                <a:gd name="T7" fmla="*/ 128 h 131"/>
                <a:gd name="T8" fmla="*/ 69 w 82"/>
                <a:gd name="T9" fmla="*/ 97 h 131"/>
                <a:gd name="T10" fmla="*/ 41 w 82"/>
                <a:gd name="T11" fmla="*/ 94 h 131"/>
                <a:gd name="T12" fmla="*/ 56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1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8" y="83"/>
                    <a:pt x="4" y="82"/>
                    <a:pt x="1" y="94"/>
                  </a:cubicBezTo>
                  <a:cubicBezTo>
                    <a:pt x="1" y="99"/>
                    <a:pt x="1" y="105"/>
                    <a:pt x="1" y="110"/>
                  </a:cubicBezTo>
                  <a:cubicBezTo>
                    <a:pt x="6" y="119"/>
                    <a:pt x="37" y="131"/>
                    <a:pt x="57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1" y="94"/>
                  </a:cubicBezTo>
                  <a:cubicBezTo>
                    <a:pt x="45" y="89"/>
                    <a:pt x="51" y="89"/>
                    <a:pt x="56" y="86"/>
                  </a:cubicBezTo>
                  <a:cubicBezTo>
                    <a:pt x="60" y="84"/>
                    <a:pt x="67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3" y="10"/>
                    <a:pt x="36" y="0"/>
                    <a:pt x="21" y="3"/>
                  </a:cubicBezTo>
                  <a:cubicBezTo>
                    <a:pt x="13" y="4"/>
                    <a:pt x="0" y="14"/>
                    <a:pt x="2" y="25"/>
                  </a:cubicBezTo>
                  <a:cubicBezTo>
                    <a:pt x="5" y="41"/>
                    <a:pt x="23" y="29"/>
                    <a:pt x="38" y="33"/>
                  </a:cubicBezTo>
                  <a:cubicBezTo>
                    <a:pt x="50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567"/>
            <p:cNvSpPr>
              <a:spLocks noEditPoints="1"/>
            </p:cNvSpPr>
            <p:nvPr/>
          </p:nvSpPr>
          <p:spPr bwMode="auto">
            <a:xfrm>
              <a:off x="2718668" y="3573456"/>
              <a:ext cx="1026826" cy="885698"/>
            </a:xfrm>
            <a:custGeom>
              <a:avLst/>
              <a:gdLst>
                <a:gd name="T0" fmla="*/ 19 w 275"/>
                <a:gd name="T1" fmla="*/ 174 h 237"/>
                <a:gd name="T2" fmla="*/ 128 w 275"/>
                <a:gd name="T3" fmla="*/ 228 h 237"/>
                <a:gd name="T4" fmla="*/ 175 w 275"/>
                <a:gd name="T5" fmla="*/ 218 h 237"/>
                <a:gd name="T6" fmla="*/ 216 w 275"/>
                <a:gd name="T7" fmla="*/ 226 h 237"/>
                <a:gd name="T8" fmla="*/ 259 w 275"/>
                <a:gd name="T9" fmla="*/ 103 h 237"/>
                <a:gd name="T10" fmla="*/ 218 w 275"/>
                <a:gd name="T11" fmla="*/ 16 h 237"/>
                <a:gd name="T12" fmla="*/ 111 w 275"/>
                <a:gd name="T13" fmla="*/ 2 h 237"/>
                <a:gd name="T14" fmla="*/ 17 w 275"/>
                <a:gd name="T15" fmla="*/ 140 h 237"/>
                <a:gd name="T16" fmla="*/ 201 w 275"/>
                <a:gd name="T17" fmla="*/ 229 h 237"/>
                <a:gd name="T18" fmla="*/ 134 w 275"/>
                <a:gd name="T19" fmla="*/ 205 h 237"/>
                <a:gd name="T20" fmla="*/ 122 w 275"/>
                <a:gd name="T21" fmla="*/ 219 h 237"/>
                <a:gd name="T22" fmla="*/ 29 w 275"/>
                <a:gd name="T23" fmla="*/ 177 h 237"/>
                <a:gd name="T24" fmla="*/ 25 w 275"/>
                <a:gd name="T25" fmla="*/ 170 h 237"/>
                <a:gd name="T26" fmla="*/ 87 w 275"/>
                <a:gd name="T27" fmla="*/ 175 h 237"/>
                <a:gd name="T28" fmla="*/ 171 w 275"/>
                <a:gd name="T29" fmla="*/ 207 h 237"/>
                <a:gd name="T30" fmla="*/ 134 w 275"/>
                <a:gd name="T31" fmla="*/ 205 h 237"/>
                <a:gd name="T32" fmla="*/ 244 w 275"/>
                <a:gd name="T33" fmla="*/ 31 h 237"/>
                <a:gd name="T34" fmla="*/ 259 w 275"/>
                <a:gd name="T35" fmla="*/ 91 h 237"/>
                <a:gd name="T36" fmla="*/ 178 w 275"/>
                <a:gd name="T37" fmla="*/ 202 h 237"/>
                <a:gd name="T38" fmla="*/ 163 w 275"/>
                <a:gd name="T39" fmla="*/ 171 h 237"/>
                <a:gd name="T40" fmla="*/ 168 w 275"/>
                <a:gd name="T41" fmla="*/ 162 h 237"/>
                <a:gd name="T42" fmla="*/ 175 w 275"/>
                <a:gd name="T43" fmla="*/ 155 h 237"/>
                <a:gd name="T44" fmla="*/ 194 w 275"/>
                <a:gd name="T45" fmla="*/ 167 h 237"/>
                <a:gd name="T46" fmla="*/ 185 w 275"/>
                <a:gd name="T47" fmla="*/ 140 h 237"/>
                <a:gd name="T48" fmla="*/ 208 w 275"/>
                <a:gd name="T49" fmla="*/ 150 h 237"/>
                <a:gd name="T50" fmla="*/ 196 w 275"/>
                <a:gd name="T51" fmla="*/ 116 h 237"/>
                <a:gd name="T52" fmla="*/ 200 w 275"/>
                <a:gd name="T53" fmla="*/ 111 h 237"/>
                <a:gd name="T54" fmla="*/ 229 w 275"/>
                <a:gd name="T55" fmla="*/ 127 h 237"/>
                <a:gd name="T56" fmla="*/ 209 w 275"/>
                <a:gd name="T57" fmla="*/ 91 h 237"/>
                <a:gd name="T58" fmla="*/ 235 w 275"/>
                <a:gd name="T59" fmla="*/ 113 h 237"/>
                <a:gd name="T60" fmla="*/ 220 w 275"/>
                <a:gd name="T61" fmla="*/ 73 h 237"/>
                <a:gd name="T62" fmla="*/ 249 w 275"/>
                <a:gd name="T63" fmla="*/ 96 h 237"/>
                <a:gd name="T64" fmla="*/ 230 w 275"/>
                <a:gd name="T65" fmla="*/ 55 h 237"/>
                <a:gd name="T66" fmla="*/ 253 w 275"/>
                <a:gd name="T67" fmla="*/ 64 h 237"/>
                <a:gd name="T68" fmla="*/ 256 w 275"/>
                <a:gd name="T69" fmla="*/ 64 h 237"/>
                <a:gd name="T70" fmla="*/ 115 w 275"/>
                <a:gd name="T71" fmla="*/ 9 h 237"/>
                <a:gd name="T72" fmla="*/ 149 w 275"/>
                <a:gd name="T73" fmla="*/ 175 h 237"/>
                <a:gd name="T74" fmla="*/ 115 w 275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37">
                  <a:moveTo>
                    <a:pt x="3" y="159"/>
                  </a:moveTo>
                  <a:cubicBezTo>
                    <a:pt x="9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4" y="224"/>
                    <a:pt x="128" y="228"/>
                  </a:cubicBezTo>
                  <a:cubicBezTo>
                    <a:pt x="137" y="228"/>
                    <a:pt x="148" y="229"/>
                    <a:pt x="156" y="228"/>
                  </a:cubicBezTo>
                  <a:cubicBezTo>
                    <a:pt x="160" y="227"/>
                    <a:pt x="169" y="218"/>
                    <a:pt x="175" y="218"/>
                  </a:cubicBezTo>
                  <a:cubicBezTo>
                    <a:pt x="187" y="218"/>
                    <a:pt x="194" y="230"/>
                    <a:pt x="198" y="237"/>
                  </a:cubicBezTo>
                  <a:cubicBezTo>
                    <a:pt x="205" y="234"/>
                    <a:pt x="213" y="233"/>
                    <a:pt x="216" y="226"/>
                  </a:cubicBezTo>
                  <a:cubicBezTo>
                    <a:pt x="204" y="221"/>
                    <a:pt x="199" y="209"/>
                    <a:pt x="182" y="206"/>
                  </a:cubicBezTo>
                  <a:cubicBezTo>
                    <a:pt x="204" y="173"/>
                    <a:pt x="238" y="138"/>
                    <a:pt x="259" y="103"/>
                  </a:cubicBezTo>
                  <a:cubicBezTo>
                    <a:pt x="275" y="76"/>
                    <a:pt x="274" y="46"/>
                    <a:pt x="251" y="26"/>
                  </a:cubicBezTo>
                  <a:cubicBezTo>
                    <a:pt x="241" y="18"/>
                    <a:pt x="233" y="19"/>
                    <a:pt x="218" y="16"/>
                  </a:cubicBezTo>
                  <a:cubicBezTo>
                    <a:pt x="195" y="11"/>
                    <a:pt x="172" y="9"/>
                    <a:pt x="150" y="7"/>
                  </a:cubicBezTo>
                  <a:cubicBezTo>
                    <a:pt x="134" y="5"/>
                    <a:pt x="119" y="0"/>
                    <a:pt x="111" y="2"/>
                  </a:cubicBezTo>
                  <a:cubicBezTo>
                    <a:pt x="110" y="2"/>
                    <a:pt x="109" y="3"/>
                    <a:pt x="109" y="4"/>
                  </a:cubicBezTo>
                  <a:cubicBezTo>
                    <a:pt x="79" y="50"/>
                    <a:pt x="48" y="97"/>
                    <a:pt x="17" y="140"/>
                  </a:cubicBezTo>
                  <a:cubicBezTo>
                    <a:pt x="12" y="146"/>
                    <a:pt x="6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4" y="205"/>
                  </a:moveTo>
                  <a:cubicBezTo>
                    <a:pt x="148" y="208"/>
                    <a:pt x="158" y="207"/>
                    <a:pt x="171" y="209"/>
                  </a:cubicBezTo>
                  <a:cubicBezTo>
                    <a:pt x="164" y="223"/>
                    <a:pt x="141" y="221"/>
                    <a:pt x="122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9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5" y="175"/>
                    <a:pt x="35" y="172"/>
                    <a:pt x="25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3" y="173"/>
                    <a:pt x="87" y="175"/>
                  </a:cubicBezTo>
                  <a:cubicBezTo>
                    <a:pt x="108" y="177"/>
                    <a:pt x="126" y="178"/>
                    <a:pt x="145" y="183"/>
                  </a:cubicBezTo>
                  <a:cubicBezTo>
                    <a:pt x="158" y="186"/>
                    <a:pt x="169" y="192"/>
                    <a:pt x="171" y="207"/>
                  </a:cubicBezTo>
                  <a:cubicBezTo>
                    <a:pt x="162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4" y="205"/>
                  </a:cubicBezTo>
                  <a:close/>
                  <a:moveTo>
                    <a:pt x="241" y="37"/>
                  </a:moveTo>
                  <a:cubicBezTo>
                    <a:pt x="240" y="33"/>
                    <a:pt x="244" y="34"/>
                    <a:pt x="244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4" y="80"/>
                    <a:pt x="261" y="87"/>
                    <a:pt x="259" y="91"/>
                  </a:cubicBezTo>
                  <a:cubicBezTo>
                    <a:pt x="247" y="107"/>
                    <a:pt x="232" y="130"/>
                    <a:pt x="218" y="149"/>
                  </a:cubicBezTo>
                  <a:cubicBezTo>
                    <a:pt x="203" y="168"/>
                    <a:pt x="187" y="185"/>
                    <a:pt x="178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9" y="176"/>
                    <a:pt x="161" y="174"/>
                    <a:pt x="163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9" y="159"/>
                    <a:pt x="180" y="177"/>
                    <a:pt x="186" y="184"/>
                  </a:cubicBezTo>
                  <a:cubicBezTo>
                    <a:pt x="192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9" y="149"/>
                    <a:pt x="196" y="159"/>
                    <a:pt x="194" y="167"/>
                  </a:cubicBezTo>
                  <a:cubicBezTo>
                    <a:pt x="206" y="166"/>
                    <a:pt x="194" y="152"/>
                    <a:pt x="193" y="147"/>
                  </a:cubicBezTo>
                  <a:cubicBezTo>
                    <a:pt x="190" y="145"/>
                    <a:pt x="188" y="142"/>
                    <a:pt x="185" y="140"/>
                  </a:cubicBezTo>
                  <a:cubicBezTo>
                    <a:pt x="185" y="136"/>
                    <a:pt x="188" y="135"/>
                    <a:pt x="189" y="132"/>
                  </a:cubicBezTo>
                  <a:cubicBezTo>
                    <a:pt x="199" y="134"/>
                    <a:pt x="203" y="143"/>
                    <a:pt x="208" y="150"/>
                  </a:cubicBezTo>
                  <a:cubicBezTo>
                    <a:pt x="213" y="142"/>
                    <a:pt x="201" y="130"/>
                    <a:pt x="193" y="126"/>
                  </a:cubicBezTo>
                  <a:cubicBezTo>
                    <a:pt x="191" y="121"/>
                    <a:pt x="197" y="122"/>
                    <a:pt x="196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10" y="113"/>
                    <a:pt x="200" y="111"/>
                  </a:cubicBezTo>
                  <a:cubicBezTo>
                    <a:pt x="201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9" y="127"/>
                  </a:cubicBezTo>
                  <a:cubicBezTo>
                    <a:pt x="236" y="122"/>
                    <a:pt x="228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2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20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6" y="95"/>
                    <a:pt x="249" y="96"/>
                  </a:cubicBezTo>
                  <a:cubicBezTo>
                    <a:pt x="247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30" y="55"/>
                  </a:cubicBezTo>
                  <a:cubicBezTo>
                    <a:pt x="243" y="59"/>
                    <a:pt x="252" y="67"/>
                    <a:pt x="255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2" y="50"/>
                    <a:pt x="249" y="42"/>
                    <a:pt x="241" y="37"/>
                  </a:cubicBezTo>
                  <a:close/>
                  <a:moveTo>
                    <a:pt x="115" y="9"/>
                  </a:moveTo>
                  <a:cubicBezTo>
                    <a:pt x="151" y="17"/>
                    <a:pt x="203" y="17"/>
                    <a:pt x="237" y="29"/>
                  </a:cubicBezTo>
                  <a:cubicBezTo>
                    <a:pt x="208" y="78"/>
                    <a:pt x="187" y="135"/>
                    <a:pt x="149" y="175"/>
                  </a:cubicBezTo>
                  <a:cubicBezTo>
                    <a:pt x="112" y="170"/>
                    <a:pt x="56" y="163"/>
                    <a:pt x="14" y="155"/>
                  </a:cubicBezTo>
                  <a:cubicBezTo>
                    <a:pt x="48" y="107"/>
                    <a:pt x="81" y="57"/>
                    <a:pt x="1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568"/>
            <p:cNvSpPr>
              <a:spLocks/>
            </p:cNvSpPr>
            <p:nvPr/>
          </p:nvSpPr>
          <p:spPr bwMode="auto">
            <a:xfrm>
              <a:off x="1862168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79 w 84"/>
                <a:gd name="T3" fmla="*/ 25 h 41"/>
                <a:gd name="T4" fmla="*/ 44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4" y="41"/>
                    <a:pt x="75" y="41"/>
                    <a:pt x="79" y="25"/>
                  </a:cubicBezTo>
                  <a:cubicBezTo>
                    <a:pt x="84" y="5"/>
                    <a:pt x="59" y="3"/>
                    <a:pt x="44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569"/>
            <p:cNvSpPr>
              <a:spLocks noEditPoints="1"/>
            </p:cNvSpPr>
            <p:nvPr/>
          </p:nvSpPr>
          <p:spPr bwMode="auto">
            <a:xfrm>
              <a:off x="4363536" y="3828945"/>
              <a:ext cx="1194720" cy="1328546"/>
            </a:xfrm>
            <a:custGeom>
              <a:avLst/>
              <a:gdLst>
                <a:gd name="T0" fmla="*/ 26 w 320"/>
                <a:gd name="T1" fmla="*/ 139 h 356"/>
                <a:gd name="T2" fmla="*/ 30 w 320"/>
                <a:gd name="T3" fmla="*/ 212 h 356"/>
                <a:gd name="T4" fmla="*/ 41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8 w 320"/>
                <a:gd name="T15" fmla="*/ 155 h 356"/>
                <a:gd name="T16" fmla="*/ 292 w 320"/>
                <a:gd name="T17" fmla="*/ 67 h 356"/>
                <a:gd name="T18" fmla="*/ 123 w 320"/>
                <a:gd name="T19" fmla="*/ 7 h 356"/>
                <a:gd name="T20" fmla="*/ 305 w 320"/>
                <a:gd name="T21" fmla="*/ 185 h 356"/>
                <a:gd name="T22" fmla="*/ 9 w 320"/>
                <a:gd name="T23" fmla="*/ 123 h 356"/>
                <a:gd name="T24" fmla="*/ 9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5 w 320"/>
                <a:gd name="T31" fmla="*/ 211 h 356"/>
                <a:gd name="T32" fmla="*/ 195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8 w 320"/>
                <a:gd name="T49" fmla="*/ 194 h 356"/>
                <a:gd name="T50" fmla="*/ 122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80 w 320"/>
                <a:gd name="T57" fmla="*/ 161 h 356"/>
                <a:gd name="T58" fmla="*/ 67 w 320"/>
                <a:gd name="T59" fmla="*/ 173 h 356"/>
                <a:gd name="T60" fmla="*/ 69 w 320"/>
                <a:gd name="T61" fmla="*/ 165 h 356"/>
                <a:gd name="T62" fmla="*/ 55 w 320"/>
                <a:gd name="T63" fmla="*/ 153 h 356"/>
                <a:gd name="T64" fmla="*/ 42 w 320"/>
                <a:gd name="T65" fmla="*/ 150 h 356"/>
                <a:gd name="T66" fmla="*/ 236 w 320"/>
                <a:gd name="T67" fmla="*/ 312 h 356"/>
                <a:gd name="T68" fmla="*/ 69 w 320"/>
                <a:gd name="T69" fmla="*/ 333 h 356"/>
                <a:gd name="T70" fmla="*/ 37 w 320"/>
                <a:gd name="T71" fmla="*/ 207 h 356"/>
                <a:gd name="T72" fmla="*/ 51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9 w 320"/>
                <a:gd name="T79" fmla="*/ 256 h 356"/>
                <a:gd name="T80" fmla="*/ 236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2 w 320"/>
                <a:gd name="T93" fmla="*/ 221 h 356"/>
                <a:gd name="T94" fmla="*/ 259 w 320"/>
                <a:gd name="T95" fmla="*/ 304 h 356"/>
                <a:gd name="T96" fmla="*/ 223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5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1" y="122"/>
                    <a:pt x="2" y="130"/>
                  </a:cubicBezTo>
                  <a:cubicBezTo>
                    <a:pt x="11" y="132"/>
                    <a:pt x="16" y="137"/>
                    <a:pt x="26" y="139"/>
                  </a:cubicBezTo>
                  <a:cubicBezTo>
                    <a:pt x="24" y="148"/>
                    <a:pt x="33" y="157"/>
                    <a:pt x="35" y="167"/>
                  </a:cubicBezTo>
                  <a:cubicBezTo>
                    <a:pt x="19" y="173"/>
                    <a:pt x="12" y="196"/>
                    <a:pt x="14" y="216"/>
                  </a:cubicBezTo>
                  <a:cubicBezTo>
                    <a:pt x="20" y="222"/>
                    <a:pt x="26" y="209"/>
                    <a:pt x="30" y="212"/>
                  </a:cubicBezTo>
                  <a:cubicBezTo>
                    <a:pt x="30" y="231"/>
                    <a:pt x="35" y="246"/>
                    <a:pt x="37" y="263"/>
                  </a:cubicBezTo>
                  <a:cubicBezTo>
                    <a:pt x="34" y="270"/>
                    <a:pt x="29" y="272"/>
                    <a:pt x="27" y="277"/>
                  </a:cubicBezTo>
                  <a:cubicBezTo>
                    <a:pt x="20" y="299"/>
                    <a:pt x="30" y="320"/>
                    <a:pt x="41" y="328"/>
                  </a:cubicBezTo>
                  <a:cubicBezTo>
                    <a:pt x="62" y="344"/>
                    <a:pt x="104" y="356"/>
                    <a:pt x="141" y="354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5"/>
                    <a:pt x="262" y="312"/>
                    <a:pt x="269" y="303"/>
                  </a:cubicBezTo>
                  <a:cubicBezTo>
                    <a:pt x="289" y="277"/>
                    <a:pt x="282" y="230"/>
                    <a:pt x="266" y="206"/>
                  </a:cubicBezTo>
                  <a:cubicBezTo>
                    <a:pt x="259" y="194"/>
                    <a:pt x="250" y="190"/>
                    <a:pt x="254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7" y="169"/>
                    <a:pt x="275" y="196"/>
                    <a:pt x="282" y="211"/>
                  </a:cubicBezTo>
                  <a:cubicBezTo>
                    <a:pt x="288" y="210"/>
                    <a:pt x="292" y="207"/>
                    <a:pt x="293" y="214"/>
                  </a:cubicBezTo>
                  <a:cubicBezTo>
                    <a:pt x="297" y="209"/>
                    <a:pt x="302" y="212"/>
                    <a:pt x="306" y="214"/>
                  </a:cubicBezTo>
                  <a:cubicBezTo>
                    <a:pt x="311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2" y="169"/>
                    <a:pt x="301" y="175"/>
                    <a:pt x="299" y="170"/>
                  </a:cubicBezTo>
                  <a:cubicBezTo>
                    <a:pt x="301" y="170"/>
                    <a:pt x="303" y="169"/>
                    <a:pt x="305" y="168"/>
                  </a:cubicBezTo>
                  <a:cubicBezTo>
                    <a:pt x="303" y="163"/>
                    <a:pt x="299" y="162"/>
                    <a:pt x="298" y="155"/>
                  </a:cubicBezTo>
                  <a:cubicBezTo>
                    <a:pt x="296" y="147"/>
                    <a:pt x="300" y="137"/>
                    <a:pt x="296" y="130"/>
                  </a:cubicBezTo>
                  <a:cubicBezTo>
                    <a:pt x="315" y="120"/>
                    <a:pt x="313" y="96"/>
                    <a:pt x="314" y="77"/>
                  </a:cubicBezTo>
                  <a:cubicBezTo>
                    <a:pt x="309" y="71"/>
                    <a:pt x="300" y="70"/>
                    <a:pt x="292" y="67"/>
                  </a:cubicBezTo>
                  <a:cubicBezTo>
                    <a:pt x="284" y="65"/>
                    <a:pt x="276" y="61"/>
                    <a:pt x="268" y="58"/>
                  </a:cubicBezTo>
                  <a:cubicBezTo>
                    <a:pt x="236" y="47"/>
                    <a:pt x="202" y="37"/>
                    <a:pt x="171" y="25"/>
                  </a:cubicBezTo>
                  <a:cubicBezTo>
                    <a:pt x="155" y="18"/>
                    <a:pt x="138" y="14"/>
                    <a:pt x="123" y="7"/>
                  </a:cubicBezTo>
                  <a:cubicBezTo>
                    <a:pt x="120" y="6"/>
                    <a:pt x="117" y="4"/>
                    <a:pt x="115" y="0"/>
                  </a:cubicBezTo>
                  <a:cubicBezTo>
                    <a:pt x="75" y="33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7"/>
                    <a:pt x="310" y="186"/>
                    <a:pt x="309" y="190"/>
                  </a:cubicBezTo>
                  <a:cubicBezTo>
                    <a:pt x="308" y="188"/>
                    <a:pt x="304" y="189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1"/>
                    <a:pt x="10" y="111"/>
                    <a:pt x="6" y="109"/>
                  </a:cubicBezTo>
                  <a:cubicBezTo>
                    <a:pt x="6" y="108"/>
                    <a:pt x="7" y="108"/>
                    <a:pt x="7" y="108"/>
                  </a:cubicBezTo>
                  <a:cubicBezTo>
                    <a:pt x="9" y="107"/>
                    <a:pt x="9" y="108"/>
                    <a:pt x="9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4" y="202"/>
                    <a:pt x="199" y="201"/>
                  </a:cubicBezTo>
                  <a:cubicBezTo>
                    <a:pt x="190" y="198"/>
                    <a:pt x="181" y="195"/>
                    <a:pt x="171" y="192"/>
                  </a:cubicBezTo>
                  <a:cubicBezTo>
                    <a:pt x="121" y="173"/>
                    <a:pt x="63" y="144"/>
                    <a:pt x="9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5" y="214"/>
                  </a:cubicBezTo>
                  <a:cubicBezTo>
                    <a:pt x="205" y="213"/>
                    <a:pt x="205" y="212"/>
                    <a:pt x="205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5" y="219"/>
                  </a:cubicBezTo>
                  <a:cubicBezTo>
                    <a:pt x="191" y="217"/>
                    <a:pt x="191" y="210"/>
                    <a:pt x="188" y="208"/>
                  </a:cubicBezTo>
                  <a:cubicBezTo>
                    <a:pt x="193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2" y="213"/>
                    <a:pt x="178" y="210"/>
                    <a:pt x="178" y="202"/>
                  </a:cubicBezTo>
                  <a:cubicBezTo>
                    <a:pt x="183" y="204"/>
                    <a:pt x="186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1" y="199"/>
                  </a:cubicBezTo>
                  <a:cubicBezTo>
                    <a:pt x="171" y="207"/>
                    <a:pt x="174" y="210"/>
                    <a:pt x="175" y="219"/>
                  </a:cubicBezTo>
                  <a:cubicBezTo>
                    <a:pt x="170" y="215"/>
                    <a:pt x="167" y="209"/>
                    <a:pt x="165" y="199"/>
                  </a:cubicBezTo>
                  <a:cubicBezTo>
                    <a:pt x="162" y="199"/>
                    <a:pt x="161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2"/>
                    <a:pt x="147" y="193"/>
                  </a:cubicBezTo>
                  <a:close/>
                  <a:moveTo>
                    <a:pt x="146" y="206"/>
                  </a:moveTo>
                  <a:cubicBezTo>
                    <a:pt x="140" y="207"/>
                    <a:pt x="138" y="193"/>
                    <a:pt x="136" y="187"/>
                  </a:cubicBezTo>
                  <a:cubicBezTo>
                    <a:pt x="138" y="187"/>
                    <a:pt x="139" y="189"/>
                    <a:pt x="141" y="189"/>
                  </a:cubicBezTo>
                  <a:cubicBezTo>
                    <a:pt x="142" y="196"/>
                    <a:pt x="143" y="201"/>
                    <a:pt x="146" y="206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5" y="201"/>
                  </a:cubicBezTo>
                  <a:cubicBezTo>
                    <a:pt x="113" y="204"/>
                    <a:pt x="112" y="183"/>
                    <a:pt x="106" y="175"/>
                  </a:cubicBezTo>
                  <a:close/>
                  <a:moveTo>
                    <a:pt x="108" y="194"/>
                  </a:moveTo>
                  <a:cubicBezTo>
                    <a:pt x="101" y="192"/>
                    <a:pt x="97" y="179"/>
                    <a:pt x="98" y="170"/>
                  </a:cubicBezTo>
                  <a:cubicBezTo>
                    <a:pt x="104" y="175"/>
                    <a:pt x="103" y="188"/>
                    <a:pt x="108" y="194"/>
                  </a:cubicBezTo>
                  <a:close/>
                  <a:moveTo>
                    <a:pt x="122" y="180"/>
                  </a:moveTo>
                  <a:cubicBezTo>
                    <a:pt x="132" y="181"/>
                    <a:pt x="130" y="194"/>
                    <a:pt x="134" y="201"/>
                  </a:cubicBezTo>
                  <a:cubicBezTo>
                    <a:pt x="128" y="201"/>
                    <a:pt x="125" y="187"/>
                    <a:pt x="122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8" y="161"/>
                    <a:pt x="89" y="169"/>
                    <a:pt x="94" y="167"/>
                  </a:cubicBezTo>
                  <a:cubicBezTo>
                    <a:pt x="86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6" y="160"/>
                    <a:pt x="77" y="161"/>
                    <a:pt x="80" y="161"/>
                  </a:cubicBezTo>
                  <a:cubicBezTo>
                    <a:pt x="80" y="166"/>
                    <a:pt x="83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6" y="172"/>
                    <a:pt x="68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2"/>
                    <a:pt x="69" y="165"/>
                  </a:cubicBezTo>
                  <a:cubicBezTo>
                    <a:pt x="67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7" y="173"/>
                    <a:pt x="58" y="158"/>
                    <a:pt x="55" y="153"/>
                  </a:cubicBezTo>
                  <a:cubicBezTo>
                    <a:pt x="60" y="151"/>
                    <a:pt x="58" y="167"/>
                    <a:pt x="63" y="169"/>
                  </a:cubicBezTo>
                  <a:close/>
                  <a:moveTo>
                    <a:pt x="51" y="162"/>
                  </a:moveTo>
                  <a:cubicBezTo>
                    <a:pt x="46" y="160"/>
                    <a:pt x="48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1" y="157"/>
                    <a:pt x="51" y="162"/>
                  </a:cubicBezTo>
                  <a:close/>
                  <a:moveTo>
                    <a:pt x="236" y="312"/>
                  </a:moveTo>
                  <a:cubicBezTo>
                    <a:pt x="231" y="314"/>
                    <a:pt x="233" y="319"/>
                    <a:pt x="230" y="323"/>
                  </a:cubicBezTo>
                  <a:cubicBezTo>
                    <a:pt x="217" y="339"/>
                    <a:pt x="179" y="341"/>
                    <a:pt x="148" y="344"/>
                  </a:cubicBezTo>
                  <a:cubicBezTo>
                    <a:pt x="123" y="347"/>
                    <a:pt x="96" y="344"/>
                    <a:pt x="69" y="333"/>
                  </a:cubicBezTo>
                  <a:cubicBezTo>
                    <a:pt x="42" y="322"/>
                    <a:pt x="26" y="311"/>
                    <a:pt x="34" y="277"/>
                  </a:cubicBezTo>
                  <a:cubicBezTo>
                    <a:pt x="38" y="274"/>
                    <a:pt x="42" y="271"/>
                    <a:pt x="45" y="268"/>
                  </a:cubicBezTo>
                  <a:cubicBezTo>
                    <a:pt x="41" y="249"/>
                    <a:pt x="36" y="226"/>
                    <a:pt x="37" y="207"/>
                  </a:cubicBezTo>
                  <a:cubicBezTo>
                    <a:pt x="41" y="208"/>
                    <a:pt x="40" y="205"/>
                    <a:pt x="44" y="205"/>
                  </a:cubicBezTo>
                  <a:cubicBezTo>
                    <a:pt x="49" y="204"/>
                    <a:pt x="44" y="212"/>
                    <a:pt x="44" y="214"/>
                  </a:cubicBezTo>
                  <a:cubicBezTo>
                    <a:pt x="45" y="226"/>
                    <a:pt x="45" y="240"/>
                    <a:pt x="51" y="251"/>
                  </a:cubicBezTo>
                  <a:cubicBezTo>
                    <a:pt x="61" y="242"/>
                    <a:pt x="67" y="230"/>
                    <a:pt x="78" y="222"/>
                  </a:cubicBezTo>
                  <a:cubicBezTo>
                    <a:pt x="83" y="232"/>
                    <a:pt x="84" y="251"/>
                    <a:pt x="94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4" y="253"/>
                    <a:pt x="127" y="270"/>
                    <a:pt x="136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2" y="259"/>
                    <a:pt x="164" y="268"/>
                    <a:pt x="168" y="277"/>
                  </a:cubicBezTo>
                  <a:cubicBezTo>
                    <a:pt x="181" y="273"/>
                    <a:pt x="185" y="260"/>
                    <a:pt x="195" y="253"/>
                  </a:cubicBezTo>
                  <a:cubicBezTo>
                    <a:pt x="201" y="255"/>
                    <a:pt x="201" y="263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6" y="312"/>
                  </a:cubicBezTo>
                  <a:close/>
                  <a:moveTo>
                    <a:pt x="259" y="304"/>
                  </a:moveTo>
                  <a:cubicBezTo>
                    <a:pt x="267" y="281"/>
                    <a:pt x="244" y="251"/>
                    <a:pt x="226" y="271"/>
                  </a:cubicBezTo>
                  <a:cubicBezTo>
                    <a:pt x="226" y="261"/>
                    <a:pt x="225" y="251"/>
                    <a:pt x="220" y="246"/>
                  </a:cubicBezTo>
                  <a:cubicBezTo>
                    <a:pt x="212" y="246"/>
                    <a:pt x="214" y="256"/>
                    <a:pt x="206" y="256"/>
                  </a:cubicBezTo>
                  <a:cubicBezTo>
                    <a:pt x="204" y="251"/>
                    <a:pt x="200" y="247"/>
                    <a:pt x="195" y="245"/>
                  </a:cubicBezTo>
                  <a:cubicBezTo>
                    <a:pt x="184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7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9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7" y="212"/>
                  </a:cubicBezTo>
                  <a:cubicBezTo>
                    <a:pt x="69" y="214"/>
                    <a:pt x="65" y="229"/>
                    <a:pt x="52" y="237"/>
                  </a:cubicBezTo>
                  <a:cubicBezTo>
                    <a:pt x="49" y="221"/>
                    <a:pt x="52" y="211"/>
                    <a:pt x="55" y="197"/>
                  </a:cubicBezTo>
                  <a:cubicBezTo>
                    <a:pt x="43" y="194"/>
                    <a:pt x="31" y="203"/>
                    <a:pt x="20" y="207"/>
                  </a:cubicBezTo>
                  <a:cubicBezTo>
                    <a:pt x="20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3" y="186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8"/>
                    <a:pt x="198" y="228"/>
                    <a:pt x="212" y="221"/>
                  </a:cubicBezTo>
                  <a:cubicBezTo>
                    <a:pt x="214" y="219"/>
                    <a:pt x="216" y="217"/>
                    <a:pt x="219" y="215"/>
                  </a:cubicBezTo>
                  <a:cubicBezTo>
                    <a:pt x="232" y="209"/>
                    <a:pt x="242" y="210"/>
                    <a:pt x="248" y="194"/>
                  </a:cubicBezTo>
                  <a:cubicBezTo>
                    <a:pt x="271" y="213"/>
                    <a:pt x="289" y="279"/>
                    <a:pt x="259" y="304"/>
                  </a:cubicBezTo>
                  <a:close/>
                  <a:moveTo>
                    <a:pt x="223" y="204"/>
                  </a:moveTo>
                  <a:cubicBezTo>
                    <a:pt x="228" y="205"/>
                    <a:pt x="221" y="207"/>
                    <a:pt x="221" y="208"/>
                  </a:cubicBezTo>
                  <a:cubicBezTo>
                    <a:pt x="217" y="207"/>
                    <a:pt x="224" y="206"/>
                    <a:pt x="223" y="204"/>
                  </a:cubicBezTo>
                  <a:close/>
                  <a:moveTo>
                    <a:pt x="240" y="193"/>
                  </a:moveTo>
                  <a:cubicBezTo>
                    <a:pt x="243" y="193"/>
                    <a:pt x="227" y="200"/>
                    <a:pt x="240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8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1" y="118"/>
                    <a:pt x="296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9" y="13"/>
                    <a:pt x="116" y="11"/>
                    <a:pt x="115" y="13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6" y="108"/>
                    <a:pt x="278" y="123"/>
                    <a:pt x="265" y="136"/>
                  </a:cubicBezTo>
                  <a:cubicBezTo>
                    <a:pt x="258" y="144"/>
                    <a:pt x="249" y="152"/>
                    <a:pt x="240" y="160"/>
                  </a:cubicBezTo>
                  <a:cubicBezTo>
                    <a:pt x="233" y="167"/>
                    <a:pt x="222" y="182"/>
                    <a:pt x="214" y="184"/>
                  </a:cubicBezTo>
                  <a:cubicBezTo>
                    <a:pt x="206" y="186"/>
                    <a:pt x="172" y="172"/>
                    <a:pt x="161" y="168"/>
                  </a:cubicBezTo>
                  <a:cubicBezTo>
                    <a:pt x="110" y="146"/>
                    <a:pt x="58" y="123"/>
                    <a:pt x="12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570"/>
            <p:cNvSpPr>
              <a:spLocks noEditPoints="1"/>
            </p:cNvSpPr>
            <p:nvPr/>
          </p:nvSpPr>
          <p:spPr bwMode="auto">
            <a:xfrm>
              <a:off x="930238" y="4790074"/>
              <a:ext cx="294422" cy="975726"/>
            </a:xfrm>
            <a:custGeom>
              <a:avLst/>
              <a:gdLst>
                <a:gd name="T0" fmla="*/ 42 w 79"/>
                <a:gd name="T1" fmla="*/ 260 h 261"/>
                <a:gd name="T2" fmla="*/ 79 w 79"/>
                <a:gd name="T3" fmla="*/ 25 h 261"/>
                <a:gd name="T4" fmla="*/ 0 w 79"/>
                <a:gd name="T5" fmla="*/ 30 h 261"/>
                <a:gd name="T6" fmla="*/ 15 w 79"/>
                <a:gd name="T7" fmla="*/ 49 h 261"/>
                <a:gd name="T8" fmla="*/ 15 w 79"/>
                <a:gd name="T9" fmla="*/ 111 h 261"/>
                <a:gd name="T10" fmla="*/ 56 w 79"/>
                <a:gd name="T11" fmla="*/ 139 h 261"/>
                <a:gd name="T12" fmla="*/ 55 w 79"/>
                <a:gd name="T13" fmla="*/ 166 h 261"/>
                <a:gd name="T14" fmla="*/ 34 w 79"/>
                <a:gd name="T15" fmla="*/ 181 h 261"/>
                <a:gd name="T16" fmla="*/ 35 w 79"/>
                <a:gd name="T17" fmla="*/ 202 h 261"/>
                <a:gd name="T18" fmla="*/ 23 w 79"/>
                <a:gd name="T19" fmla="*/ 189 h 261"/>
                <a:gd name="T20" fmla="*/ 43 w 79"/>
                <a:gd name="T21" fmla="*/ 132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2 h 261"/>
                <a:gd name="T34" fmla="*/ 39 w 79"/>
                <a:gd name="T35" fmla="*/ 172 h 261"/>
                <a:gd name="T36" fmla="*/ 39 w 79"/>
                <a:gd name="T37" fmla="*/ 169 h 261"/>
                <a:gd name="T38" fmla="*/ 39 w 79"/>
                <a:gd name="T39" fmla="*/ 169 h 261"/>
                <a:gd name="T40" fmla="*/ 15 w 79"/>
                <a:gd name="T41" fmla="*/ 199 h 261"/>
                <a:gd name="T42" fmla="*/ 18 w 79"/>
                <a:gd name="T43" fmla="*/ 212 h 261"/>
                <a:gd name="T44" fmla="*/ 20 w 79"/>
                <a:gd name="T45" fmla="*/ 233 h 261"/>
                <a:gd name="T46" fmla="*/ 20 w 79"/>
                <a:gd name="T47" fmla="*/ 236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9 h 261"/>
                <a:gd name="T54" fmla="*/ 54 w 79"/>
                <a:gd name="T55" fmla="*/ 245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8 h 261"/>
                <a:gd name="T62" fmla="*/ 62 w 79"/>
                <a:gd name="T63" fmla="*/ 219 h 261"/>
                <a:gd name="T64" fmla="*/ 64 w 79"/>
                <a:gd name="T65" fmla="*/ 185 h 261"/>
                <a:gd name="T66" fmla="*/ 62 w 79"/>
                <a:gd name="T67" fmla="*/ 171 h 261"/>
                <a:gd name="T68" fmla="*/ 48 w 79"/>
                <a:gd name="T69" fmla="*/ 194 h 261"/>
                <a:gd name="T70" fmla="*/ 39 w 79"/>
                <a:gd name="T71" fmla="*/ 195 h 261"/>
                <a:gd name="T72" fmla="*/ 34 w 79"/>
                <a:gd name="T73" fmla="*/ 194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1"/>
                  </a:moveTo>
                  <a:cubicBezTo>
                    <a:pt x="8" y="141"/>
                    <a:pt x="12" y="193"/>
                    <a:pt x="10" y="234"/>
                  </a:cubicBezTo>
                  <a:cubicBezTo>
                    <a:pt x="18" y="246"/>
                    <a:pt x="22" y="261"/>
                    <a:pt x="42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3" y="145"/>
                    <a:pt x="77" y="121"/>
                  </a:cubicBezTo>
                  <a:cubicBezTo>
                    <a:pt x="71" y="93"/>
                    <a:pt x="75" y="46"/>
                    <a:pt x="79" y="25"/>
                  </a:cubicBezTo>
                  <a:cubicBezTo>
                    <a:pt x="75" y="19"/>
                    <a:pt x="74" y="12"/>
                    <a:pt x="67" y="8"/>
                  </a:cubicBezTo>
                  <a:cubicBezTo>
                    <a:pt x="50" y="0"/>
                    <a:pt x="19" y="10"/>
                    <a:pt x="6" y="14"/>
                  </a:cubicBezTo>
                  <a:cubicBezTo>
                    <a:pt x="7" y="20"/>
                    <a:pt x="0" y="24"/>
                    <a:pt x="0" y="30"/>
                  </a:cubicBezTo>
                  <a:cubicBezTo>
                    <a:pt x="1" y="37"/>
                    <a:pt x="8" y="42"/>
                    <a:pt x="10" y="49"/>
                  </a:cubicBezTo>
                  <a:cubicBezTo>
                    <a:pt x="12" y="59"/>
                    <a:pt x="9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4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4" y="104"/>
                    <a:pt x="27" y="103"/>
                    <a:pt x="15" y="111"/>
                  </a:cubicBezTo>
                  <a:cubicBezTo>
                    <a:pt x="14" y="81"/>
                    <a:pt x="18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7" y="134"/>
                    <a:pt x="59" y="143"/>
                    <a:pt x="56" y="142"/>
                  </a:cubicBezTo>
                  <a:close/>
                  <a:moveTo>
                    <a:pt x="67" y="143"/>
                  </a:moveTo>
                  <a:cubicBezTo>
                    <a:pt x="67" y="150"/>
                    <a:pt x="64" y="165"/>
                    <a:pt x="55" y="166"/>
                  </a:cubicBezTo>
                  <a:cubicBezTo>
                    <a:pt x="57" y="157"/>
                    <a:pt x="65" y="153"/>
                    <a:pt x="67" y="143"/>
                  </a:cubicBezTo>
                  <a:close/>
                  <a:moveTo>
                    <a:pt x="34" y="181"/>
                  </a:moveTo>
                  <a:cubicBezTo>
                    <a:pt x="36" y="185"/>
                    <a:pt x="28" y="189"/>
                    <a:pt x="34" y="181"/>
                  </a:cubicBezTo>
                  <a:close/>
                  <a:moveTo>
                    <a:pt x="35" y="202"/>
                  </a:moveTo>
                  <a:cubicBezTo>
                    <a:pt x="38" y="204"/>
                    <a:pt x="32" y="209"/>
                    <a:pt x="32" y="213"/>
                  </a:cubicBezTo>
                  <a:cubicBezTo>
                    <a:pt x="29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2" y="175"/>
                    <a:pt x="32" y="165"/>
                  </a:cubicBezTo>
                  <a:cubicBezTo>
                    <a:pt x="40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1" y="184"/>
                    <a:pt x="15" y="189"/>
                  </a:cubicBezTo>
                  <a:cubicBezTo>
                    <a:pt x="21" y="167"/>
                    <a:pt x="33" y="150"/>
                    <a:pt x="43" y="132"/>
                  </a:cubicBezTo>
                  <a:cubicBezTo>
                    <a:pt x="47" y="130"/>
                    <a:pt x="51" y="135"/>
                    <a:pt x="52" y="132"/>
                  </a:cubicBezTo>
                  <a:cubicBezTo>
                    <a:pt x="53" y="141"/>
                    <a:pt x="41" y="150"/>
                    <a:pt x="38" y="159"/>
                  </a:cubicBezTo>
                  <a:cubicBezTo>
                    <a:pt x="37" y="151"/>
                    <a:pt x="51" y="142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3"/>
                    <a:pt x="34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5"/>
                    <a:pt x="18" y="135"/>
                    <a:pt x="18" y="139"/>
                  </a:cubicBezTo>
                  <a:cubicBezTo>
                    <a:pt x="15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8" y="155"/>
                  </a:cubicBezTo>
                  <a:cubicBezTo>
                    <a:pt x="14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5" y="135"/>
                    <a:pt x="35" y="137"/>
                  </a:cubicBezTo>
                  <a:cubicBezTo>
                    <a:pt x="32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3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4" y="144"/>
                  </a:cubicBezTo>
                  <a:cubicBezTo>
                    <a:pt x="55" y="148"/>
                    <a:pt x="50" y="152"/>
                    <a:pt x="47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3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9" y="207"/>
                    <a:pt x="18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4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2" y="241"/>
                    <a:pt x="20" y="236"/>
                  </a:cubicBezTo>
                  <a:cubicBezTo>
                    <a:pt x="22" y="237"/>
                    <a:pt x="23" y="238"/>
                    <a:pt x="23" y="236"/>
                  </a:cubicBezTo>
                  <a:cubicBezTo>
                    <a:pt x="24" y="237"/>
                    <a:pt x="26" y="244"/>
                    <a:pt x="28" y="239"/>
                  </a:cubicBezTo>
                  <a:cubicBezTo>
                    <a:pt x="31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2"/>
                    <a:pt x="31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1"/>
                    <a:pt x="42" y="233"/>
                    <a:pt x="39" y="239"/>
                  </a:cubicBezTo>
                  <a:cubicBezTo>
                    <a:pt x="45" y="238"/>
                    <a:pt x="39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5"/>
                  </a:moveTo>
                  <a:cubicBezTo>
                    <a:pt x="52" y="244"/>
                    <a:pt x="50" y="243"/>
                    <a:pt x="50" y="245"/>
                  </a:cubicBezTo>
                  <a:cubicBezTo>
                    <a:pt x="49" y="240"/>
                    <a:pt x="43" y="240"/>
                    <a:pt x="46" y="235"/>
                  </a:cubicBezTo>
                  <a:cubicBezTo>
                    <a:pt x="50" y="241"/>
                    <a:pt x="55" y="235"/>
                    <a:pt x="58" y="231"/>
                  </a:cubicBezTo>
                  <a:cubicBezTo>
                    <a:pt x="60" y="235"/>
                    <a:pt x="53" y="240"/>
                    <a:pt x="54" y="245"/>
                  </a:cubicBezTo>
                  <a:close/>
                  <a:moveTo>
                    <a:pt x="58" y="205"/>
                  </a:moveTo>
                  <a:cubicBezTo>
                    <a:pt x="61" y="207"/>
                    <a:pt x="55" y="209"/>
                    <a:pt x="55" y="210"/>
                  </a:cubicBezTo>
                  <a:cubicBezTo>
                    <a:pt x="52" y="214"/>
                    <a:pt x="56" y="206"/>
                    <a:pt x="58" y="205"/>
                  </a:cubicBezTo>
                  <a:close/>
                  <a:moveTo>
                    <a:pt x="62" y="219"/>
                  </a:moveTo>
                  <a:cubicBezTo>
                    <a:pt x="61" y="221"/>
                    <a:pt x="59" y="217"/>
                    <a:pt x="62" y="218"/>
                  </a:cubicBezTo>
                  <a:cubicBezTo>
                    <a:pt x="61" y="216"/>
                    <a:pt x="60" y="215"/>
                    <a:pt x="58" y="215"/>
                  </a:cubicBezTo>
                  <a:cubicBezTo>
                    <a:pt x="58" y="212"/>
                    <a:pt x="61" y="212"/>
                    <a:pt x="62" y="209"/>
                  </a:cubicBezTo>
                  <a:cubicBezTo>
                    <a:pt x="64" y="212"/>
                    <a:pt x="62" y="216"/>
                    <a:pt x="62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8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1"/>
                    <a:pt x="62" y="171"/>
                  </a:cubicBezTo>
                  <a:cubicBezTo>
                    <a:pt x="59" y="190"/>
                    <a:pt x="45" y="197"/>
                    <a:pt x="42" y="216"/>
                  </a:cubicBezTo>
                  <a:cubicBezTo>
                    <a:pt x="39" y="216"/>
                    <a:pt x="39" y="214"/>
                    <a:pt x="36" y="214"/>
                  </a:cubicBezTo>
                  <a:cubicBezTo>
                    <a:pt x="40" y="207"/>
                    <a:pt x="44" y="200"/>
                    <a:pt x="48" y="194"/>
                  </a:cubicBezTo>
                  <a:cubicBezTo>
                    <a:pt x="48" y="193"/>
                    <a:pt x="47" y="192"/>
                    <a:pt x="47" y="191"/>
                  </a:cubicBezTo>
                  <a:cubicBezTo>
                    <a:pt x="43" y="192"/>
                    <a:pt x="39" y="193"/>
                    <a:pt x="39" y="198"/>
                  </a:cubicBezTo>
                  <a:cubicBezTo>
                    <a:pt x="37" y="197"/>
                    <a:pt x="38" y="195"/>
                    <a:pt x="39" y="195"/>
                  </a:cubicBezTo>
                  <a:cubicBezTo>
                    <a:pt x="40" y="193"/>
                    <a:pt x="35" y="193"/>
                    <a:pt x="34" y="194"/>
                  </a:cubicBezTo>
                  <a:cubicBezTo>
                    <a:pt x="34" y="194"/>
                    <a:pt x="34" y="194"/>
                    <a:pt x="34" y="195"/>
                  </a:cubicBezTo>
                  <a:cubicBezTo>
                    <a:pt x="33" y="194"/>
                    <a:pt x="34" y="194"/>
                    <a:pt x="34" y="194"/>
                  </a:cubicBezTo>
                  <a:cubicBezTo>
                    <a:pt x="36" y="188"/>
                    <a:pt x="43" y="179"/>
                    <a:pt x="47" y="169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7" y="161"/>
                  </a:cubicBezTo>
                  <a:cubicBezTo>
                    <a:pt x="69" y="161"/>
                    <a:pt x="65" y="166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1"/>
                  </a:cubicBezTo>
                  <a:cubicBezTo>
                    <a:pt x="71" y="131"/>
                    <a:pt x="69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60" y="30"/>
                    <a:pt x="36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5"/>
                    <a:pt x="28" y="14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9"/>
                    <a:pt x="71" y="30"/>
                    <a:pt x="72" y="36"/>
                  </a:cubicBezTo>
                  <a:cubicBezTo>
                    <a:pt x="57" y="52"/>
                    <a:pt x="21" y="49"/>
                    <a:pt x="6" y="32"/>
                  </a:cubicBezTo>
                  <a:cubicBezTo>
                    <a:pt x="23" y="34"/>
                    <a:pt x="59" y="43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571"/>
            <p:cNvSpPr>
              <a:spLocks noEditPoints="1"/>
            </p:cNvSpPr>
            <p:nvPr/>
          </p:nvSpPr>
          <p:spPr bwMode="auto">
            <a:xfrm>
              <a:off x="4137244" y="5123426"/>
              <a:ext cx="924630" cy="542611"/>
            </a:xfrm>
            <a:custGeom>
              <a:avLst/>
              <a:gdLst>
                <a:gd name="T0" fmla="*/ 55 w 248"/>
                <a:gd name="T1" fmla="*/ 79 h 145"/>
                <a:gd name="T2" fmla="*/ 0 w 248"/>
                <a:gd name="T3" fmla="*/ 116 h 145"/>
                <a:gd name="T4" fmla="*/ 56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9 w 248"/>
                <a:gd name="T27" fmla="*/ 100 h 145"/>
                <a:gd name="T28" fmla="*/ 109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1 w 248"/>
                <a:gd name="T37" fmla="*/ 129 h 145"/>
                <a:gd name="T38" fmla="*/ 151 w 248"/>
                <a:gd name="T39" fmla="*/ 129 h 145"/>
                <a:gd name="T40" fmla="*/ 155 w 248"/>
                <a:gd name="T41" fmla="*/ 130 h 145"/>
                <a:gd name="T42" fmla="*/ 152 w 248"/>
                <a:gd name="T43" fmla="*/ 96 h 145"/>
                <a:gd name="T44" fmla="*/ 155 w 248"/>
                <a:gd name="T45" fmla="*/ 130 h 145"/>
                <a:gd name="T46" fmla="*/ 162 w 248"/>
                <a:gd name="T47" fmla="*/ 129 h 145"/>
                <a:gd name="T48" fmla="*/ 166 w 248"/>
                <a:gd name="T49" fmla="*/ 98 h 145"/>
                <a:gd name="T50" fmla="*/ 179 w 248"/>
                <a:gd name="T51" fmla="*/ 123 h 145"/>
                <a:gd name="T52" fmla="*/ 172 w 248"/>
                <a:gd name="T53" fmla="*/ 100 h 145"/>
                <a:gd name="T54" fmla="*/ 179 w 248"/>
                <a:gd name="T55" fmla="*/ 123 h 145"/>
                <a:gd name="T56" fmla="*/ 183 w 248"/>
                <a:gd name="T57" fmla="*/ 121 h 145"/>
                <a:gd name="T58" fmla="*/ 190 w 248"/>
                <a:gd name="T59" fmla="*/ 100 h 145"/>
                <a:gd name="T60" fmla="*/ 197 w 248"/>
                <a:gd name="T61" fmla="*/ 116 h 145"/>
                <a:gd name="T62" fmla="*/ 198 w 248"/>
                <a:gd name="T63" fmla="*/ 99 h 145"/>
                <a:gd name="T64" fmla="*/ 197 w 248"/>
                <a:gd name="T65" fmla="*/ 116 h 145"/>
                <a:gd name="T66" fmla="*/ 204 w 248"/>
                <a:gd name="T67" fmla="*/ 98 h 145"/>
                <a:gd name="T68" fmla="*/ 211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1 w 248"/>
                <a:gd name="T75" fmla="*/ 88 h 145"/>
                <a:gd name="T76" fmla="*/ 162 w 248"/>
                <a:gd name="T77" fmla="*/ 25 h 145"/>
                <a:gd name="T78" fmla="*/ 228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5" y="0"/>
                    <a:pt x="58" y="26"/>
                    <a:pt x="55" y="79"/>
                  </a:cubicBezTo>
                  <a:cubicBezTo>
                    <a:pt x="23" y="76"/>
                    <a:pt x="33" y="109"/>
                    <a:pt x="10" y="113"/>
                  </a:cubicBezTo>
                  <a:cubicBezTo>
                    <a:pt x="8" y="114"/>
                    <a:pt x="2" y="110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4"/>
                    <a:pt x="59" y="102"/>
                    <a:pt x="63" y="109"/>
                  </a:cubicBezTo>
                  <a:cubicBezTo>
                    <a:pt x="71" y="121"/>
                    <a:pt x="101" y="134"/>
                    <a:pt x="117" y="137"/>
                  </a:cubicBezTo>
                  <a:cubicBezTo>
                    <a:pt x="177" y="145"/>
                    <a:pt x="248" y="108"/>
                    <a:pt x="235" y="57"/>
                  </a:cubicBezTo>
                  <a:cubicBezTo>
                    <a:pt x="232" y="47"/>
                    <a:pt x="224" y="40"/>
                    <a:pt x="215" y="34"/>
                  </a:cubicBezTo>
                  <a:close/>
                  <a:moveTo>
                    <a:pt x="119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4"/>
                    <a:pt x="119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30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6"/>
                    <a:pt x="102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2"/>
                    <a:pt x="107" y="117"/>
                    <a:pt x="110" y="125"/>
                  </a:cubicBezTo>
                  <a:cubicBezTo>
                    <a:pt x="96" y="128"/>
                    <a:pt x="97" y="103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3"/>
                  </a:cubicBezTo>
                  <a:cubicBezTo>
                    <a:pt x="130" y="104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0"/>
                  </a:moveTo>
                  <a:cubicBezTo>
                    <a:pt x="151" y="128"/>
                    <a:pt x="155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2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19"/>
                    <a:pt x="187" y="122"/>
                    <a:pt x="183" y="121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0"/>
                    <a:pt x="198" y="104"/>
                    <a:pt x="194" y="100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7"/>
                    <a:pt x="217" y="92"/>
                    <a:pt x="222" y="92"/>
                  </a:cubicBezTo>
                  <a:cubicBezTo>
                    <a:pt x="220" y="96"/>
                    <a:pt x="217" y="98"/>
                    <a:pt x="215" y="102"/>
                  </a:cubicBezTo>
                  <a:close/>
                  <a:moveTo>
                    <a:pt x="228" y="78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8"/>
                  </a:cubicBezTo>
                  <a:cubicBezTo>
                    <a:pt x="143" y="25"/>
                    <a:pt x="153" y="24"/>
                    <a:pt x="162" y="25"/>
                  </a:cubicBezTo>
                  <a:cubicBezTo>
                    <a:pt x="182" y="25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573"/>
            <p:cNvSpPr>
              <a:spLocks/>
            </p:cNvSpPr>
            <p:nvPr/>
          </p:nvSpPr>
          <p:spPr bwMode="auto">
            <a:xfrm>
              <a:off x="4426800" y="5785266"/>
              <a:ext cx="238457" cy="401483"/>
            </a:xfrm>
            <a:custGeom>
              <a:avLst/>
              <a:gdLst>
                <a:gd name="T0" fmla="*/ 63 w 64"/>
                <a:gd name="T1" fmla="*/ 46 h 108"/>
                <a:gd name="T2" fmla="*/ 34 w 64"/>
                <a:gd name="T3" fmla="*/ 0 h 108"/>
                <a:gd name="T4" fmla="*/ 28 w 64"/>
                <a:gd name="T5" fmla="*/ 65 h 108"/>
                <a:gd name="T6" fmla="*/ 13 w 64"/>
                <a:gd name="T7" fmla="*/ 66 h 108"/>
                <a:gd name="T8" fmla="*/ 9 w 64"/>
                <a:gd name="T9" fmla="*/ 101 h 108"/>
                <a:gd name="T10" fmla="*/ 39 w 64"/>
                <a:gd name="T11" fmla="*/ 82 h 108"/>
                <a:gd name="T12" fmla="*/ 42 w 64"/>
                <a:gd name="T13" fmla="*/ 35 h 108"/>
                <a:gd name="T14" fmla="*/ 63 w 64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8">
                  <a:moveTo>
                    <a:pt x="63" y="46"/>
                  </a:moveTo>
                  <a:cubicBezTo>
                    <a:pt x="64" y="26"/>
                    <a:pt x="54" y="4"/>
                    <a:pt x="34" y="0"/>
                  </a:cubicBezTo>
                  <a:cubicBezTo>
                    <a:pt x="27" y="21"/>
                    <a:pt x="31" y="50"/>
                    <a:pt x="28" y="65"/>
                  </a:cubicBezTo>
                  <a:cubicBezTo>
                    <a:pt x="22" y="65"/>
                    <a:pt x="17" y="65"/>
                    <a:pt x="13" y="66"/>
                  </a:cubicBezTo>
                  <a:cubicBezTo>
                    <a:pt x="5" y="72"/>
                    <a:pt x="0" y="92"/>
                    <a:pt x="9" y="101"/>
                  </a:cubicBezTo>
                  <a:cubicBezTo>
                    <a:pt x="19" y="108"/>
                    <a:pt x="37" y="90"/>
                    <a:pt x="39" y="82"/>
                  </a:cubicBezTo>
                  <a:cubicBezTo>
                    <a:pt x="44" y="69"/>
                    <a:pt x="37" y="49"/>
                    <a:pt x="42" y="35"/>
                  </a:cubicBezTo>
                  <a:cubicBezTo>
                    <a:pt x="50" y="37"/>
                    <a:pt x="52" y="46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575"/>
            <p:cNvSpPr>
              <a:spLocks noEditPoints="1"/>
            </p:cNvSpPr>
            <p:nvPr/>
          </p:nvSpPr>
          <p:spPr bwMode="auto">
            <a:xfrm>
              <a:off x="1774572" y="5967759"/>
              <a:ext cx="632642" cy="1124155"/>
            </a:xfrm>
            <a:custGeom>
              <a:avLst/>
              <a:gdLst>
                <a:gd name="T0" fmla="*/ 150 w 170"/>
                <a:gd name="T1" fmla="*/ 7 h 301"/>
                <a:gd name="T2" fmla="*/ 29 w 170"/>
                <a:gd name="T3" fmla="*/ 9 h 301"/>
                <a:gd name="T4" fmla="*/ 8 w 170"/>
                <a:gd name="T5" fmla="*/ 34 h 301"/>
                <a:gd name="T6" fmla="*/ 4 w 170"/>
                <a:gd name="T7" fmla="*/ 230 h 301"/>
                <a:gd name="T8" fmla="*/ 126 w 170"/>
                <a:gd name="T9" fmla="*/ 301 h 301"/>
                <a:gd name="T10" fmla="*/ 157 w 170"/>
                <a:gd name="T11" fmla="*/ 139 h 301"/>
                <a:gd name="T12" fmla="*/ 36 w 170"/>
                <a:gd name="T13" fmla="*/ 16 h 301"/>
                <a:gd name="T14" fmla="*/ 141 w 170"/>
                <a:gd name="T15" fmla="*/ 12 h 301"/>
                <a:gd name="T16" fmla="*/ 111 w 170"/>
                <a:gd name="T17" fmla="*/ 17 h 301"/>
                <a:gd name="T18" fmla="*/ 121 w 170"/>
                <a:gd name="T19" fmla="*/ 27 h 301"/>
                <a:gd name="T20" fmla="*/ 28 w 170"/>
                <a:gd name="T21" fmla="*/ 30 h 301"/>
                <a:gd name="T22" fmla="*/ 123 w 170"/>
                <a:gd name="T23" fmla="*/ 291 h 301"/>
                <a:gd name="T24" fmla="*/ 44 w 170"/>
                <a:gd name="T25" fmla="*/ 270 h 301"/>
                <a:gd name="T26" fmla="*/ 33 w 170"/>
                <a:gd name="T27" fmla="*/ 249 h 301"/>
                <a:gd name="T28" fmla="*/ 29 w 170"/>
                <a:gd name="T29" fmla="*/ 288 h 301"/>
                <a:gd name="T30" fmla="*/ 21 w 170"/>
                <a:gd name="T31" fmla="*/ 257 h 301"/>
                <a:gd name="T32" fmla="*/ 18 w 170"/>
                <a:gd name="T33" fmla="*/ 285 h 301"/>
                <a:gd name="T34" fmla="*/ 17 w 170"/>
                <a:gd name="T35" fmla="*/ 215 h 301"/>
                <a:gd name="T36" fmla="*/ 13 w 170"/>
                <a:gd name="T37" fmla="*/ 286 h 301"/>
                <a:gd name="T38" fmla="*/ 9 w 170"/>
                <a:gd name="T39" fmla="*/ 247 h 301"/>
                <a:gd name="T40" fmla="*/ 12 w 170"/>
                <a:gd name="T41" fmla="*/ 172 h 301"/>
                <a:gd name="T42" fmla="*/ 119 w 170"/>
                <a:gd name="T43" fmla="*/ 38 h 301"/>
                <a:gd name="T44" fmla="*/ 126 w 170"/>
                <a:gd name="T45" fmla="*/ 37 h 301"/>
                <a:gd name="T46" fmla="*/ 145 w 170"/>
                <a:gd name="T47" fmla="*/ 28 h 301"/>
                <a:gd name="T48" fmla="*/ 129 w 170"/>
                <a:gd name="T49" fmla="*/ 86 h 301"/>
                <a:gd name="T50" fmla="*/ 158 w 170"/>
                <a:gd name="T51" fmla="*/ 232 h 301"/>
                <a:gd name="T52" fmla="*/ 152 w 170"/>
                <a:gd name="T53" fmla="*/ 270 h 301"/>
                <a:gd name="T54" fmla="*/ 145 w 170"/>
                <a:gd name="T55" fmla="*/ 236 h 301"/>
                <a:gd name="T56" fmla="*/ 142 w 170"/>
                <a:gd name="T57" fmla="*/ 280 h 301"/>
                <a:gd name="T58" fmla="*/ 138 w 170"/>
                <a:gd name="T59" fmla="*/ 197 h 301"/>
                <a:gd name="T60" fmla="*/ 135 w 170"/>
                <a:gd name="T61" fmla="*/ 277 h 301"/>
                <a:gd name="T62" fmla="*/ 133 w 170"/>
                <a:gd name="T63" fmla="*/ 290 h 301"/>
                <a:gd name="T64" fmla="*/ 146 w 170"/>
                <a:gd name="T65" fmla="*/ 128 h 301"/>
                <a:gd name="T66" fmla="*/ 158 w 170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1">
                  <a:moveTo>
                    <a:pt x="157" y="139"/>
                  </a:moveTo>
                  <a:cubicBezTo>
                    <a:pt x="152" y="96"/>
                    <a:pt x="154" y="52"/>
                    <a:pt x="150" y="7"/>
                  </a:cubicBezTo>
                  <a:cubicBezTo>
                    <a:pt x="144" y="1"/>
                    <a:pt x="138" y="0"/>
                    <a:pt x="131" y="1"/>
                  </a:cubicBezTo>
                  <a:cubicBezTo>
                    <a:pt x="100" y="3"/>
                    <a:pt x="60" y="5"/>
                    <a:pt x="29" y="9"/>
                  </a:cubicBezTo>
                  <a:cubicBezTo>
                    <a:pt x="25" y="15"/>
                    <a:pt x="30" y="17"/>
                    <a:pt x="26" y="22"/>
                  </a:cubicBezTo>
                  <a:cubicBezTo>
                    <a:pt x="22" y="28"/>
                    <a:pt x="12" y="27"/>
                    <a:pt x="8" y="34"/>
                  </a:cubicBezTo>
                  <a:cubicBezTo>
                    <a:pt x="6" y="59"/>
                    <a:pt x="5" y="90"/>
                    <a:pt x="4" y="124"/>
                  </a:cubicBezTo>
                  <a:cubicBezTo>
                    <a:pt x="2" y="159"/>
                    <a:pt x="5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3" y="299"/>
                    <a:pt x="83" y="296"/>
                    <a:pt x="126" y="301"/>
                  </a:cubicBezTo>
                  <a:cubicBezTo>
                    <a:pt x="145" y="293"/>
                    <a:pt x="157" y="278"/>
                    <a:pt x="165" y="260"/>
                  </a:cubicBezTo>
                  <a:cubicBezTo>
                    <a:pt x="170" y="221"/>
                    <a:pt x="162" y="182"/>
                    <a:pt x="157" y="139"/>
                  </a:cubicBezTo>
                  <a:close/>
                  <a:moveTo>
                    <a:pt x="65" y="20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4"/>
                    <a:pt x="93" y="10"/>
                    <a:pt x="118" y="9"/>
                  </a:cubicBezTo>
                  <a:cubicBezTo>
                    <a:pt x="126" y="9"/>
                    <a:pt x="136" y="6"/>
                    <a:pt x="141" y="12"/>
                  </a:cubicBezTo>
                  <a:cubicBezTo>
                    <a:pt x="129" y="19"/>
                    <a:pt x="107" y="6"/>
                    <a:pt x="96" y="17"/>
                  </a:cubicBezTo>
                  <a:cubicBezTo>
                    <a:pt x="99" y="21"/>
                    <a:pt x="106" y="17"/>
                    <a:pt x="111" y="17"/>
                  </a:cubicBezTo>
                  <a:cubicBezTo>
                    <a:pt x="110" y="24"/>
                    <a:pt x="123" y="24"/>
                    <a:pt x="133" y="25"/>
                  </a:cubicBezTo>
                  <a:cubicBezTo>
                    <a:pt x="133" y="30"/>
                    <a:pt x="124" y="28"/>
                    <a:pt x="121" y="27"/>
                  </a:cubicBezTo>
                  <a:cubicBezTo>
                    <a:pt x="119" y="27"/>
                    <a:pt x="120" y="30"/>
                    <a:pt x="118" y="30"/>
                  </a:cubicBezTo>
                  <a:cubicBezTo>
                    <a:pt x="86" y="30"/>
                    <a:pt x="56" y="30"/>
                    <a:pt x="28" y="30"/>
                  </a:cubicBezTo>
                  <a:cubicBezTo>
                    <a:pt x="32" y="17"/>
                    <a:pt x="54" y="28"/>
                    <a:pt x="65" y="20"/>
                  </a:cubicBezTo>
                  <a:close/>
                  <a:moveTo>
                    <a:pt x="123" y="291"/>
                  </a:moveTo>
                  <a:cubicBezTo>
                    <a:pt x="99" y="289"/>
                    <a:pt x="71" y="291"/>
                    <a:pt x="49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29" y="284"/>
                    <a:pt x="42" y="255"/>
                    <a:pt x="33" y="249"/>
                  </a:cubicBezTo>
                  <a:cubicBezTo>
                    <a:pt x="29" y="252"/>
                    <a:pt x="29" y="263"/>
                    <a:pt x="29" y="270"/>
                  </a:cubicBezTo>
                  <a:cubicBezTo>
                    <a:pt x="29" y="277"/>
                    <a:pt x="31" y="282"/>
                    <a:pt x="29" y="288"/>
                  </a:cubicBezTo>
                  <a:cubicBezTo>
                    <a:pt x="23" y="272"/>
                    <a:pt x="28" y="250"/>
                    <a:pt x="28" y="235"/>
                  </a:cubicBezTo>
                  <a:cubicBezTo>
                    <a:pt x="19" y="237"/>
                    <a:pt x="21" y="249"/>
                    <a:pt x="21" y="257"/>
                  </a:cubicBezTo>
                  <a:cubicBezTo>
                    <a:pt x="21" y="267"/>
                    <a:pt x="22" y="277"/>
                    <a:pt x="20" y="287"/>
                  </a:cubicBezTo>
                  <a:cubicBezTo>
                    <a:pt x="16" y="288"/>
                    <a:pt x="18" y="285"/>
                    <a:pt x="18" y="285"/>
                  </a:cubicBezTo>
                  <a:cubicBezTo>
                    <a:pt x="18" y="274"/>
                    <a:pt x="20" y="243"/>
                    <a:pt x="20" y="231"/>
                  </a:cubicBezTo>
                  <a:cubicBezTo>
                    <a:pt x="20" y="226"/>
                    <a:pt x="22" y="219"/>
                    <a:pt x="17" y="215"/>
                  </a:cubicBezTo>
                  <a:cubicBezTo>
                    <a:pt x="12" y="219"/>
                    <a:pt x="15" y="229"/>
                    <a:pt x="14" y="237"/>
                  </a:cubicBezTo>
                  <a:cubicBezTo>
                    <a:pt x="14" y="255"/>
                    <a:pt x="11" y="273"/>
                    <a:pt x="13" y="286"/>
                  </a:cubicBezTo>
                  <a:cubicBezTo>
                    <a:pt x="7" y="286"/>
                    <a:pt x="8" y="272"/>
                    <a:pt x="8" y="268"/>
                  </a:cubicBezTo>
                  <a:cubicBezTo>
                    <a:pt x="7" y="261"/>
                    <a:pt x="9" y="253"/>
                    <a:pt x="9" y="247"/>
                  </a:cubicBezTo>
                  <a:cubicBezTo>
                    <a:pt x="10" y="230"/>
                    <a:pt x="9" y="212"/>
                    <a:pt x="9" y="197"/>
                  </a:cubicBezTo>
                  <a:cubicBezTo>
                    <a:pt x="9" y="189"/>
                    <a:pt x="11" y="181"/>
                    <a:pt x="12" y="172"/>
                  </a:cubicBezTo>
                  <a:cubicBezTo>
                    <a:pt x="13" y="136"/>
                    <a:pt x="9" y="87"/>
                    <a:pt x="14" y="38"/>
                  </a:cubicBezTo>
                  <a:cubicBezTo>
                    <a:pt x="52" y="40"/>
                    <a:pt x="85" y="39"/>
                    <a:pt x="119" y="38"/>
                  </a:cubicBezTo>
                  <a:cubicBezTo>
                    <a:pt x="122" y="126"/>
                    <a:pt x="131" y="216"/>
                    <a:pt x="123" y="291"/>
                  </a:cubicBezTo>
                  <a:close/>
                  <a:moveTo>
                    <a:pt x="126" y="37"/>
                  </a:moveTo>
                  <a:cubicBezTo>
                    <a:pt x="134" y="35"/>
                    <a:pt x="140" y="32"/>
                    <a:pt x="142" y="25"/>
                  </a:cubicBezTo>
                  <a:cubicBezTo>
                    <a:pt x="145" y="24"/>
                    <a:pt x="145" y="26"/>
                    <a:pt x="145" y="28"/>
                  </a:cubicBezTo>
                  <a:cubicBezTo>
                    <a:pt x="144" y="38"/>
                    <a:pt x="146" y="65"/>
                    <a:pt x="146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8" y="64"/>
                    <a:pt x="129" y="55"/>
                    <a:pt x="126" y="37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9"/>
                    <a:pt x="154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3" y="254"/>
                    <a:pt x="156" y="223"/>
                    <a:pt x="149" y="211"/>
                  </a:cubicBezTo>
                  <a:cubicBezTo>
                    <a:pt x="142" y="214"/>
                    <a:pt x="145" y="227"/>
                    <a:pt x="145" y="236"/>
                  </a:cubicBezTo>
                  <a:cubicBezTo>
                    <a:pt x="144" y="246"/>
                    <a:pt x="143" y="258"/>
                    <a:pt x="144" y="266"/>
                  </a:cubicBezTo>
                  <a:cubicBezTo>
                    <a:pt x="144" y="272"/>
                    <a:pt x="151" y="280"/>
                    <a:pt x="142" y="280"/>
                  </a:cubicBezTo>
                  <a:cubicBezTo>
                    <a:pt x="143" y="275"/>
                    <a:pt x="141" y="267"/>
                    <a:pt x="141" y="259"/>
                  </a:cubicBezTo>
                  <a:cubicBezTo>
                    <a:pt x="141" y="240"/>
                    <a:pt x="146" y="213"/>
                    <a:pt x="138" y="197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40"/>
                    <a:pt x="137" y="264"/>
                    <a:pt x="135" y="277"/>
                  </a:cubicBezTo>
                  <a:cubicBezTo>
                    <a:pt x="135" y="281"/>
                    <a:pt x="136" y="283"/>
                    <a:pt x="140" y="283"/>
                  </a:cubicBezTo>
                  <a:cubicBezTo>
                    <a:pt x="139" y="287"/>
                    <a:pt x="133" y="286"/>
                    <a:pt x="133" y="290"/>
                  </a:cubicBezTo>
                  <a:cubicBezTo>
                    <a:pt x="134" y="231"/>
                    <a:pt x="133" y="193"/>
                    <a:pt x="130" y="134"/>
                  </a:cubicBezTo>
                  <a:cubicBezTo>
                    <a:pt x="139" y="135"/>
                    <a:pt x="143" y="132"/>
                    <a:pt x="146" y="128"/>
                  </a:cubicBezTo>
                  <a:cubicBezTo>
                    <a:pt x="148" y="127"/>
                    <a:pt x="149" y="128"/>
                    <a:pt x="149" y="129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576"/>
            <p:cNvSpPr>
              <a:spLocks noEditPoints="1"/>
            </p:cNvSpPr>
            <p:nvPr/>
          </p:nvSpPr>
          <p:spPr bwMode="auto">
            <a:xfrm>
              <a:off x="3616531" y="5724436"/>
              <a:ext cx="712939" cy="489079"/>
            </a:xfrm>
            <a:custGeom>
              <a:avLst/>
              <a:gdLst>
                <a:gd name="T0" fmla="*/ 173 w 191"/>
                <a:gd name="T1" fmla="*/ 127 h 131"/>
                <a:gd name="T2" fmla="*/ 178 w 191"/>
                <a:gd name="T3" fmla="*/ 2 h 131"/>
                <a:gd name="T4" fmla="*/ 3 w 191"/>
                <a:gd name="T5" fmla="*/ 72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8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0 h 131"/>
                <a:gd name="T48" fmla="*/ 98 w 191"/>
                <a:gd name="T49" fmla="*/ 70 h 131"/>
                <a:gd name="T50" fmla="*/ 54 w 191"/>
                <a:gd name="T51" fmla="*/ 116 h 131"/>
                <a:gd name="T52" fmla="*/ 114 w 191"/>
                <a:gd name="T53" fmla="*/ 13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3 h 131"/>
                <a:gd name="T76" fmla="*/ 30 w 191"/>
                <a:gd name="T77" fmla="*/ 84 h 131"/>
                <a:gd name="T78" fmla="*/ 34 w 191"/>
                <a:gd name="T79" fmla="*/ 55 h 131"/>
                <a:gd name="T80" fmla="*/ 51 w 191"/>
                <a:gd name="T81" fmla="*/ 13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6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6"/>
                  </a:cubicBezTo>
                  <a:cubicBezTo>
                    <a:pt x="5" y="30"/>
                    <a:pt x="4" y="55"/>
                    <a:pt x="3" y="72"/>
                  </a:cubicBezTo>
                  <a:cubicBezTo>
                    <a:pt x="2" y="80"/>
                    <a:pt x="0" y="88"/>
                    <a:pt x="0" y="93"/>
                  </a:cubicBezTo>
                  <a:cubicBezTo>
                    <a:pt x="1" y="119"/>
                    <a:pt x="16" y="125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1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19"/>
                  </a:cubicBezTo>
                  <a:cubicBezTo>
                    <a:pt x="146" y="103"/>
                    <a:pt x="156" y="93"/>
                    <a:pt x="164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2" y="72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8"/>
                    <a:pt x="164" y="72"/>
                    <a:pt x="156" y="75"/>
                  </a:cubicBezTo>
                  <a:cubicBezTo>
                    <a:pt x="157" y="91"/>
                    <a:pt x="137" y="103"/>
                    <a:pt x="137" y="118"/>
                  </a:cubicBezTo>
                  <a:cubicBezTo>
                    <a:pt x="129" y="122"/>
                    <a:pt x="124" y="118"/>
                    <a:pt x="113" y="119"/>
                  </a:cubicBezTo>
                  <a:cubicBezTo>
                    <a:pt x="117" y="102"/>
                    <a:pt x="127" y="93"/>
                    <a:pt x="134" y="80"/>
                  </a:cubicBezTo>
                  <a:cubicBezTo>
                    <a:pt x="136" y="79"/>
                    <a:pt x="138" y="84"/>
                    <a:pt x="139" y="80"/>
                  </a:cubicBezTo>
                  <a:cubicBezTo>
                    <a:pt x="138" y="90"/>
                    <a:pt x="126" y="102"/>
                    <a:pt x="123" y="115"/>
                  </a:cubicBezTo>
                  <a:cubicBezTo>
                    <a:pt x="130" y="117"/>
                    <a:pt x="133" y="107"/>
                    <a:pt x="135" y="102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8" y="41"/>
                    <a:pt x="172" y="29"/>
                    <a:pt x="181" y="23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3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49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1"/>
                    <a:pt x="158" y="33"/>
                    <a:pt x="171" y="12"/>
                  </a:cubicBezTo>
                  <a:cubicBezTo>
                    <a:pt x="174" y="12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2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8"/>
                  </a:cubicBezTo>
                  <a:cubicBezTo>
                    <a:pt x="121" y="92"/>
                    <a:pt x="112" y="103"/>
                    <a:pt x="106" y="118"/>
                  </a:cubicBezTo>
                  <a:cubicBezTo>
                    <a:pt x="102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2" y="74"/>
                    <a:pt x="121" y="72"/>
                    <a:pt x="119" y="72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1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3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79"/>
                  </a:cubicBezTo>
                  <a:cubicBezTo>
                    <a:pt x="107" y="93"/>
                    <a:pt x="91" y="102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6"/>
                  </a:cubicBezTo>
                  <a:cubicBezTo>
                    <a:pt x="109" y="73"/>
                    <a:pt x="108" y="72"/>
                    <a:pt x="105" y="72"/>
                  </a:cubicBezTo>
                  <a:cubicBezTo>
                    <a:pt x="111" y="62"/>
                    <a:pt x="116" y="51"/>
                    <a:pt x="127" y="46"/>
                  </a:cubicBezTo>
                  <a:cubicBezTo>
                    <a:pt x="132" y="32"/>
                    <a:pt x="140" y="20"/>
                    <a:pt x="150" y="11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8"/>
                    <a:pt x="98" y="47"/>
                  </a:cubicBezTo>
                  <a:cubicBezTo>
                    <a:pt x="90" y="72"/>
                    <a:pt x="73" y="89"/>
                    <a:pt x="65" y="115"/>
                  </a:cubicBezTo>
                  <a:cubicBezTo>
                    <a:pt x="71" y="116"/>
                    <a:pt x="71" y="110"/>
                    <a:pt x="73" y="106"/>
                  </a:cubicBezTo>
                  <a:cubicBezTo>
                    <a:pt x="78" y="98"/>
                    <a:pt x="85" y="86"/>
                    <a:pt x="92" y="77"/>
                  </a:cubicBezTo>
                  <a:cubicBezTo>
                    <a:pt x="93" y="74"/>
                    <a:pt x="90" y="74"/>
                    <a:pt x="91" y="70"/>
                  </a:cubicBezTo>
                  <a:cubicBezTo>
                    <a:pt x="104" y="52"/>
                    <a:pt x="120" y="29"/>
                    <a:pt x="131" y="12"/>
                  </a:cubicBezTo>
                  <a:cubicBezTo>
                    <a:pt x="134" y="12"/>
                    <a:pt x="137" y="12"/>
                    <a:pt x="139" y="12"/>
                  </a:cubicBezTo>
                  <a:cubicBezTo>
                    <a:pt x="128" y="34"/>
                    <a:pt x="111" y="51"/>
                    <a:pt x="98" y="70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4" y="64"/>
                    <a:pt x="94" y="58"/>
                    <a:pt x="90" y="44"/>
                  </a:cubicBezTo>
                  <a:cubicBezTo>
                    <a:pt x="98" y="34"/>
                    <a:pt x="105" y="22"/>
                    <a:pt x="114" y="13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89"/>
                    <a:pt x="53" y="101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5"/>
                  </a:cubicBezTo>
                  <a:cubicBezTo>
                    <a:pt x="66" y="64"/>
                    <a:pt x="72" y="59"/>
                    <a:pt x="76" y="52"/>
                  </a:cubicBezTo>
                  <a:cubicBezTo>
                    <a:pt x="77" y="47"/>
                    <a:pt x="74" y="47"/>
                    <a:pt x="74" y="43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2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0"/>
                    <a:pt x="84" y="22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4"/>
                    <a:pt x="69" y="54"/>
                  </a:cubicBezTo>
                  <a:cubicBezTo>
                    <a:pt x="64" y="65"/>
                    <a:pt x="57" y="75"/>
                    <a:pt x="51" y="85"/>
                  </a:cubicBezTo>
                  <a:cubicBezTo>
                    <a:pt x="45" y="94"/>
                    <a:pt x="42" y="107"/>
                    <a:pt x="33" y="114"/>
                  </a:cubicBezTo>
                  <a:cubicBezTo>
                    <a:pt x="36" y="99"/>
                    <a:pt x="44" y="91"/>
                    <a:pt x="51" y="81"/>
                  </a:cubicBezTo>
                  <a:cubicBezTo>
                    <a:pt x="52" y="76"/>
                    <a:pt x="47" y="78"/>
                    <a:pt x="48" y="73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1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4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3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0" y="65"/>
                    <a:pt x="25" y="71"/>
                    <a:pt x="30" y="84"/>
                  </a:cubicBezTo>
                  <a:cubicBezTo>
                    <a:pt x="24" y="90"/>
                    <a:pt x="22" y="100"/>
                    <a:pt x="15" y="106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1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4"/>
                    <a:pt x="37" y="30"/>
                  </a:cubicBezTo>
                  <a:cubicBezTo>
                    <a:pt x="40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1" y="12"/>
                    <a:pt x="22" y="15"/>
                    <a:pt x="26" y="14"/>
                  </a:cubicBezTo>
                  <a:cubicBezTo>
                    <a:pt x="24" y="20"/>
                    <a:pt x="19" y="23"/>
                    <a:pt x="18" y="29"/>
                  </a:cubicBezTo>
                  <a:cubicBezTo>
                    <a:pt x="14" y="24"/>
                    <a:pt x="18" y="17"/>
                    <a:pt x="18" y="12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4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5"/>
                    <a:pt x="24" y="39"/>
                    <a:pt x="14" y="49"/>
                  </a:cubicBezTo>
                  <a:cubicBezTo>
                    <a:pt x="17" y="36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5" y="59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5"/>
                  </a:cubicBezTo>
                  <a:cubicBezTo>
                    <a:pt x="15" y="79"/>
                    <a:pt x="17" y="86"/>
                    <a:pt x="14" y="89"/>
                  </a:cubicBezTo>
                  <a:cubicBezTo>
                    <a:pt x="8" y="78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577"/>
            <p:cNvSpPr>
              <a:spLocks noEditPoints="1"/>
            </p:cNvSpPr>
            <p:nvPr/>
          </p:nvSpPr>
          <p:spPr bwMode="auto">
            <a:xfrm>
              <a:off x="1896234" y="6147819"/>
              <a:ext cx="231158" cy="199525"/>
            </a:xfrm>
            <a:custGeom>
              <a:avLst/>
              <a:gdLst>
                <a:gd name="T0" fmla="*/ 59 w 62"/>
                <a:gd name="T1" fmla="*/ 46 h 54"/>
                <a:gd name="T2" fmla="*/ 55 w 62"/>
                <a:gd name="T3" fmla="*/ 0 h 54"/>
                <a:gd name="T4" fmla="*/ 3 w 62"/>
                <a:gd name="T5" fmla="*/ 7 h 54"/>
                <a:gd name="T6" fmla="*/ 2 w 62"/>
                <a:gd name="T7" fmla="*/ 52 h 54"/>
                <a:gd name="T8" fmla="*/ 59 w 62"/>
                <a:gd name="T9" fmla="*/ 46 h 54"/>
                <a:gd name="T10" fmla="*/ 49 w 62"/>
                <a:gd name="T11" fmla="*/ 40 h 54"/>
                <a:gd name="T12" fmla="*/ 51 w 62"/>
                <a:gd name="T13" fmla="*/ 31 h 54"/>
                <a:gd name="T14" fmla="*/ 49 w 62"/>
                <a:gd name="T15" fmla="*/ 40 h 54"/>
                <a:gd name="T16" fmla="*/ 51 w 62"/>
                <a:gd name="T17" fmla="*/ 18 h 54"/>
                <a:gd name="T18" fmla="*/ 39 w 62"/>
                <a:gd name="T19" fmla="*/ 41 h 54"/>
                <a:gd name="T20" fmla="*/ 51 w 62"/>
                <a:gd name="T21" fmla="*/ 18 h 54"/>
                <a:gd name="T22" fmla="*/ 27 w 62"/>
                <a:gd name="T23" fmla="*/ 43 h 54"/>
                <a:gd name="T24" fmla="*/ 34 w 62"/>
                <a:gd name="T25" fmla="*/ 29 h 54"/>
                <a:gd name="T26" fmla="*/ 27 w 62"/>
                <a:gd name="T27" fmla="*/ 43 h 54"/>
                <a:gd name="T28" fmla="*/ 34 w 62"/>
                <a:gd name="T29" fmla="*/ 15 h 54"/>
                <a:gd name="T30" fmla="*/ 22 w 62"/>
                <a:gd name="T31" fmla="*/ 41 h 54"/>
                <a:gd name="T32" fmla="*/ 14 w 62"/>
                <a:gd name="T33" fmla="*/ 44 h 54"/>
                <a:gd name="T34" fmla="*/ 30 w 62"/>
                <a:gd name="T35" fmla="*/ 15 h 54"/>
                <a:gd name="T36" fmla="*/ 34 w 62"/>
                <a:gd name="T37" fmla="*/ 15 h 54"/>
                <a:gd name="T38" fmla="*/ 19 w 62"/>
                <a:gd name="T39" fmla="*/ 13 h 54"/>
                <a:gd name="T40" fmla="*/ 23 w 62"/>
                <a:gd name="T41" fmla="*/ 15 h 54"/>
                <a:gd name="T42" fmla="*/ 11 w 62"/>
                <a:gd name="T43" fmla="*/ 41 h 54"/>
                <a:gd name="T44" fmla="*/ 19 w 62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4">
                  <a:moveTo>
                    <a:pt x="59" y="46"/>
                  </a:moveTo>
                  <a:cubicBezTo>
                    <a:pt x="59" y="28"/>
                    <a:pt x="62" y="13"/>
                    <a:pt x="55" y="0"/>
                  </a:cubicBezTo>
                  <a:cubicBezTo>
                    <a:pt x="41" y="1"/>
                    <a:pt x="16" y="1"/>
                    <a:pt x="3" y="7"/>
                  </a:cubicBezTo>
                  <a:cubicBezTo>
                    <a:pt x="2" y="17"/>
                    <a:pt x="0" y="43"/>
                    <a:pt x="2" y="52"/>
                  </a:cubicBezTo>
                  <a:cubicBezTo>
                    <a:pt x="20" y="54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5"/>
                    <a:pt x="51" y="31"/>
                  </a:cubicBezTo>
                  <a:cubicBezTo>
                    <a:pt x="53" y="34"/>
                    <a:pt x="54" y="41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5"/>
                    <a:pt x="43" y="21"/>
                    <a:pt x="51" y="18"/>
                  </a:cubicBezTo>
                  <a:close/>
                  <a:moveTo>
                    <a:pt x="27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7" y="43"/>
                  </a:cubicBezTo>
                  <a:close/>
                  <a:moveTo>
                    <a:pt x="34" y="15"/>
                  </a:moveTo>
                  <a:cubicBezTo>
                    <a:pt x="35" y="23"/>
                    <a:pt x="22" y="35"/>
                    <a:pt x="22" y="41"/>
                  </a:cubicBezTo>
                  <a:cubicBezTo>
                    <a:pt x="20" y="43"/>
                    <a:pt x="17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1" y="15"/>
                    <a:pt x="32" y="15"/>
                    <a:pt x="34" y="15"/>
                  </a:cubicBezTo>
                  <a:close/>
                  <a:moveTo>
                    <a:pt x="19" y="13"/>
                  </a:moveTo>
                  <a:cubicBezTo>
                    <a:pt x="20" y="14"/>
                    <a:pt x="21" y="15"/>
                    <a:pt x="23" y="15"/>
                  </a:cubicBezTo>
                  <a:cubicBezTo>
                    <a:pt x="19" y="24"/>
                    <a:pt x="14" y="31"/>
                    <a:pt x="11" y="41"/>
                  </a:cubicBezTo>
                  <a:cubicBezTo>
                    <a:pt x="7" y="31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578"/>
            <p:cNvSpPr>
              <a:spLocks noEditPoints="1"/>
            </p:cNvSpPr>
            <p:nvPr/>
          </p:nvSpPr>
          <p:spPr bwMode="auto">
            <a:xfrm>
              <a:off x="1090832" y="5940993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8 h 324"/>
                <a:gd name="T8" fmla="*/ 11 w 160"/>
                <a:gd name="T9" fmla="*/ 76 h 324"/>
                <a:gd name="T10" fmla="*/ 15 w 160"/>
                <a:gd name="T11" fmla="*/ 11 h 324"/>
                <a:gd name="T12" fmla="*/ 7 w 160"/>
                <a:gd name="T13" fmla="*/ 139 h 324"/>
                <a:gd name="T14" fmla="*/ 11 w 160"/>
                <a:gd name="T15" fmla="*/ 311 h 324"/>
                <a:gd name="T16" fmla="*/ 141 w 160"/>
                <a:gd name="T17" fmla="*/ 310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5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0 h 324"/>
                <a:gd name="T32" fmla="*/ 106 w 160"/>
                <a:gd name="T33" fmla="*/ 56 h 324"/>
                <a:gd name="T34" fmla="*/ 88 w 160"/>
                <a:gd name="T35" fmla="*/ 67 h 324"/>
                <a:gd name="T36" fmla="*/ 106 w 160"/>
                <a:gd name="T37" fmla="*/ 56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19 h 324"/>
                <a:gd name="T46" fmla="*/ 81 w 160"/>
                <a:gd name="T47" fmla="*/ 151 h 324"/>
                <a:gd name="T48" fmla="*/ 78 w 160"/>
                <a:gd name="T49" fmla="*/ 119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69 h 324"/>
                <a:gd name="T64" fmla="*/ 50 w 160"/>
                <a:gd name="T65" fmla="*/ 12 h 324"/>
                <a:gd name="T66" fmla="*/ 22 w 160"/>
                <a:gd name="T67" fmla="*/ 69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8 h 324"/>
                <a:gd name="T76" fmla="*/ 13 w 160"/>
                <a:gd name="T77" fmla="*/ 157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0 h 324"/>
                <a:gd name="T84" fmla="*/ 98 w 160"/>
                <a:gd name="T85" fmla="*/ 172 h 324"/>
                <a:gd name="T86" fmla="*/ 28 w 160"/>
                <a:gd name="T87" fmla="*/ 240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0 h 324"/>
                <a:gd name="T100" fmla="*/ 124 w 160"/>
                <a:gd name="T101" fmla="*/ 130 h 324"/>
                <a:gd name="T102" fmla="*/ 117 w 160"/>
                <a:gd name="T103" fmla="*/ 130 h 324"/>
                <a:gd name="T104" fmla="*/ 132 w 160"/>
                <a:gd name="T105" fmla="*/ 108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8"/>
                    <a:pt x="80" y="78"/>
                  </a:cubicBezTo>
                  <a:cubicBezTo>
                    <a:pt x="81" y="96"/>
                    <a:pt x="80" y="110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89"/>
                    <a:pt x="61" y="39"/>
                    <a:pt x="57" y="7"/>
                  </a:cubicBezTo>
                  <a:cubicBezTo>
                    <a:pt x="39" y="0"/>
                    <a:pt x="15" y="0"/>
                    <a:pt x="0" y="8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9" y="49"/>
                    <a:pt x="8" y="35"/>
                  </a:cubicBezTo>
                  <a:cubicBezTo>
                    <a:pt x="7" y="26"/>
                    <a:pt x="4" y="13"/>
                    <a:pt x="15" y="11"/>
                  </a:cubicBezTo>
                  <a:cubicBezTo>
                    <a:pt x="13" y="51"/>
                    <a:pt x="20" y="91"/>
                    <a:pt x="25" y="129"/>
                  </a:cubicBezTo>
                  <a:cubicBezTo>
                    <a:pt x="18" y="131"/>
                    <a:pt x="12" y="135"/>
                    <a:pt x="7" y="139"/>
                  </a:cubicBezTo>
                  <a:cubicBezTo>
                    <a:pt x="2" y="151"/>
                    <a:pt x="6" y="160"/>
                    <a:pt x="7" y="172"/>
                  </a:cubicBezTo>
                  <a:cubicBezTo>
                    <a:pt x="9" y="217"/>
                    <a:pt x="3" y="270"/>
                    <a:pt x="11" y="311"/>
                  </a:cubicBezTo>
                  <a:cubicBezTo>
                    <a:pt x="27" y="324"/>
                    <a:pt x="53" y="321"/>
                    <a:pt x="76" y="319"/>
                  </a:cubicBezTo>
                  <a:cubicBezTo>
                    <a:pt x="98" y="318"/>
                    <a:pt x="120" y="311"/>
                    <a:pt x="141" y="310"/>
                  </a:cubicBezTo>
                  <a:cubicBezTo>
                    <a:pt x="151" y="293"/>
                    <a:pt x="149" y="269"/>
                    <a:pt x="150" y="244"/>
                  </a:cubicBezTo>
                  <a:cubicBezTo>
                    <a:pt x="153" y="212"/>
                    <a:pt x="157" y="173"/>
                    <a:pt x="153" y="134"/>
                  </a:cubicBezTo>
                  <a:cubicBezTo>
                    <a:pt x="147" y="128"/>
                    <a:pt x="140" y="124"/>
                    <a:pt x="129" y="123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8"/>
                    <a:pt x="109" y="149"/>
                  </a:cubicBezTo>
                  <a:cubicBezTo>
                    <a:pt x="99" y="147"/>
                    <a:pt x="103" y="134"/>
                    <a:pt x="102" y="125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7"/>
                    <a:pt x="106" y="48"/>
                  </a:cubicBezTo>
                  <a:cubicBezTo>
                    <a:pt x="100" y="50"/>
                    <a:pt x="93" y="50"/>
                    <a:pt x="85" y="50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6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5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6"/>
                  </a:cubicBezTo>
                  <a:close/>
                  <a:moveTo>
                    <a:pt x="96" y="132"/>
                  </a:moveTo>
                  <a:cubicBezTo>
                    <a:pt x="96" y="139"/>
                    <a:pt x="101" y="152"/>
                    <a:pt x="90" y="150"/>
                  </a:cubicBezTo>
                  <a:cubicBezTo>
                    <a:pt x="89" y="150"/>
                    <a:pt x="87" y="142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0"/>
                    <a:pt x="95" y="111"/>
                    <a:pt x="96" y="132"/>
                  </a:cubicBezTo>
                  <a:close/>
                  <a:moveTo>
                    <a:pt x="78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8"/>
                    <a:pt x="81" y="151"/>
                  </a:cubicBezTo>
                  <a:cubicBezTo>
                    <a:pt x="73" y="149"/>
                    <a:pt x="70" y="150"/>
                    <a:pt x="64" y="151"/>
                  </a:cubicBezTo>
                  <a:cubicBezTo>
                    <a:pt x="62" y="138"/>
                    <a:pt x="76" y="132"/>
                    <a:pt x="78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2" y="131"/>
                    <a:pt x="62" y="137"/>
                  </a:cubicBezTo>
                  <a:cubicBezTo>
                    <a:pt x="60" y="134"/>
                    <a:pt x="60" y="129"/>
                    <a:pt x="60" y="124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7"/>
                    <a:pt x="56" y="152"/>
                  </a:cubicBezTo>
                  <a:cubicBezTo>
                    <a:pt x="49" y="151"/>
                    <a:pt x="42" y="151"/>
                    <a:pt x="34" y="151"/>
                  </a:cubicBezTo>
                  <a:cubicBezTo>
                    <a:pt x="31" y="137"/>
                    <a:pt x="32" y="118"/>
                    <a:pt x="29" y="104"/>
                  </a:cubicBezTo>
                  <a:cubicBezTo>
                    <a:pt x="40" y="105"/>
                    <a:pt x="40" y="105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5"/>
                    <a:pt x="54" y="87"/>
                  </a:cubicBezTo>
                  <a:cubicBezTo>
                    <a:pt x="54" y="90"/>
                    <a:pt x="54" y="92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69"/>
                  </a:moveTo>
                  <a:cubicBezTo>
                    <a:pt x="23" y="47"/>
                    <a:pt x="18" y="22"/>
                    <a:pt x="21" y="9"/>
                  </a:cubicBezTo>
                  <a:cubicBezTo>
                    <a:pt x="31" y="8"/>
                    <a:pt x="41" y="9"/>
                    <a:pt x="50" y="12"/>
                  </a:cubicBezTo>
                  <a:cubicBezTo>
                    <a:pt x="57" y="34"/>
                    <a:pt x="52" y="57"/>
                    <a:pt x="54" y="72"/>
                  </a:cubicBezTo>
                  <a:cubicBezTo>
                    <a:pt x="43" y="74"/>
                    <a:pt x="31" y="73"/>
                    <a:pt x="22" y="69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5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59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6"/>
                    <a:pt x="14" y="170"/>
                    <a:pt x="13" y="157"/>
                  </a:cubicBezTo>
                  <a:cubicBezTo>
                    <a:pt x="17" y="152"/>
                    <a:pt x="26" y="158"/>
                    <a:pt x="33" y="159"/>
                  </a:cubicBezTo>
                  <a:close/>
                  <a:moveTo>
                    <a:pt x="33" y="173"/>
                  </a:moveTo>
                  <a:cubicBezTo>
                    <a:pt x="33" y="185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5"/>
                    <a:pt x="33" y="173"/>
                  </a:cubicBezTo>
                  <a:close/>
                  <a:moveTo>
                    <a:pt x="28" y="240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2"/>
                  </a:cubicBezTo>
                  <a:cubicBezTo>
                    <a:pt x="77" y="212"/>
                    <a:pt x="41" y="248"/>
                    <a:pt x="16" y="288"/>
                  </a:cubicBezTo>
                  <a:cubicBezTo>
                    <a:pt x="10" y="266"/>
                    <a:pt x="19" y="254"/>
                    <a:pt x="28" y="240"/>
                  </a:cubicBezTo>
                  <a:close/>
                  <a:moveTo>
                    <a:pt x="138" y="302"/>
                  </a:moveTo>
                  <a:cubicBezTo>
                    <a:pt x="132" y="302"/>
                    <a:pt x="127" y="304"/>
                    <a:pt x="121" y="304"/>
                  </a:cubicBezTo>
                  <a:cubicBezTo>
                    <a:pt x="126" y="292"/>
                    <a:pt x="134" y="284"/>
                    <a:pt x="140" y="273"/>
                  </a:cubicBezTo>
                  <a:cubicBezTo>
                    <a:pt x="147" y="280"/>
                    <a:pt x="139" y="294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6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4" y="239"/>
                    <a:pt x="98" y="271"/>
                    <a:pt x="78" y="311"/>
                  </a:cubicBezTo>
                  <a:close/>
                  <a:moveTo>
                    <a:pt x="146" y="140"/>
                  </a:moveTo>
                  <a:cubicBezTo>
                    <a:pt x="138" y="144"/>
                    <a:pt x="125" y="148"/>
                    <a:pt x="116" y="147"/>
                  </a:cubicBezTo>
                  <a:cubicBezTo>
                    <a:pt x="118" y="138"/>
                    <a:pt x="123" y="138"/>
                    <a:pt x="124" y="130"/>
                  </a:cubicBezTo>
                  <a:cubicBezTo>
                    <a:pt x="131" y="130"/>
                    <a:pt x="144" y="132"/>
                    <a:pt x="146" y="140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1"/>
                    <a:pt x="114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8"/>
                    <a:pt x="124" y="84"/>
                    <a:pt x="126" y="78"/>
                  </a:cubicBezTo>
                  <a:cubicBezTo>
                    <a:pt x="131" y="84"/>
                    <a:pt x="140" y="85"/>
                    <a:pt x="144" y="92"/>
                  </a:cubicBezTo>
                  <a:cubicBezTo>
                    <a:pt x="143" y="97"/>
                    <a:pt x="139" y="99"/>
                    <a:pt x="137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0" y="75"/>
                  </a:cubicBezTo>
                  <a:cubicBezTo>
                    <a:pt x="132" y="66"/>
                    <a:pt x="145" y="66"/>
                    <a:pt x="152" y="70"/>
                  </a:cubicBezTo>
                  <a:cubicBezTo>
                    <a:pt x="153" y="77"/>
                    <a:pt x="149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579"/>
            <p:cNvSpPr>
              <a:spLocks/>
            </p:cNvSpPr>
            <p:nvPr/>
          </p:nvSpPr>
          <p:spPr bwMode="auto">
            <a:xfrm>
              <a:off x="5957305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580"/>
            <p:cNvSpPr>
              <a:spLocks/>
            </p:cNvSpPr>
            <p:nvPr/>
          </p:nvSpPr>
          <p:spPr bwMode="auto">
            <a:xfrm>
              <a:off x="6059501" y="2770489"/>
              <a:ext cx="43798" cy="109495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581"/>
            <p:cNvSpPr>
              <a:spLocks/>
            </p:cNvSpPr>
            <p:nvPr/>
          </p:nvSpPr>
          <p:spPr bwMode="auto">
            <a:xfrm>
              <a:off x="5947572" y="3802180"/>
              <a:ext cx="155727" cy="798101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582"/>
            <p:cNvSpPr>
              <a:spLocks/>
            </p:cNvSpPr>
            <p:nvPr/>
          </p:nvSpPr>
          <p:spPr bwMode="auto">
            <a:xfrm>
              <a:off x="6003537" y="3167105"/>
              <a:ext cx="99763" cy="46231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583"/>
            <p:cNvSpPr>
              <a:spLocks/>
            </p:cNvSpPr>
            <p:nvPr/>
          </p:nvSpPr>
          <p:spPr bwMode="auto">
            <a:xfrm>
              <a:off x="6091134" y="3334999"/>
              <a:ext cx="12167" cy="111929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584"/>
            <p:cNvSpPr>
              <a:spLocks/>
            </p:cNvSpPr>
            <p:nvPr/>
          </p:nvSpPr>
          <p:spPr bwMode="auto">
            <a:xfrm>
              <a:off x="6025435" y="4541884"/>
              <a:ext cx="77864" cy="160594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585"/>
            <p:cNvSpPr>
              <a:spLocks/>
            </p:cNvSpPr>
            <p:nvPr/>
          </p:nvSpPr>
          <p:spPr bwMode="auto">
            <a:xfrm>
              <a:off x="5964605" y="4836304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6 h 22"/>
                <a:gd name="T4" fmla="*/ 2 w 37"/>
                <a:gd name="T5" fmla="*/ 19 h 22"/>
                <a:gd name="T6" fmla="*/ 32 w 37"/>
                <a:gd name="T7" fmla="*/ 19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7"/>
                    <a:pt x="1" y="12"/>
                    <a:pt x="0" y="16"/>
                  </a:cubicBezTo>
                  <a:cubicBezTo>
                    <a:pt x="1" y="16"/>
                    <a:pt x="3" y="16"/>
                    <a:pt x="2" y="19"/>
                  </a:cubicBezTo>
                  <a:cubicBezTo>
                    <a:pt x="14" y="16"/>
                    <a:pt x="20" y="22"/>
                    <a:pt x="32" y="19"/>
                  </a:cubicBezTo>
                  <a:cubicBezTo>
                    <a:pt x="35" y="15"/>
                    <a:pt x="36" y="10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586"/>
            <p:cNvSpPr>
              <a:spLocks/>
            </p:cNvSpPr>
            <p:nvPr/>
          </p:nvSpPr>
          <p:spPr bwMode="auto">
            <a:xfrm>
              <a:off x="5930540" y="5082062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587"/>
            <p:cNvSpPr>
              <a:spLocks/>
            </p:cNvSpPr>
            <p:nvPr/>
          </p:nvSpPr>
          <p:spPr bwMode="auto">
            <a:xfrm>
              <a:off x="58161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588"/>
            <p:cNvSpPr>
              <a:spLocks/>
            </p:cNvSpPr>
            <p:nvPr/>
          </p:nvSpPr>
          <p:spPr bwMode="auto">
            <a:xfrm>
              <a:off x="60984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589"/>
            <p:cNvSpPr>
              <a:spLocks/>
            </p:cNvSpPr>
            <p:nvPr/>
          </p:nvSpPr>
          <p:spPr bwMode="auto">
            <a:xfrm>
              <a:off x="6013270" y="5425147"/>
              <a:ext cx="77864" cy="68131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590"/>
            <p:cNvSpPr>
              <a:spLocks noEditPoints="1"/>
            </p:cNvSpPr>
            <p:nvPr/>
          </p:nvSpPr>
          <p:spPr bwMode="auto">
            <a:xfrm>
              <a:off x="5816177" y="5541943"/>
              <a:ext cx="126528" cy="141128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591"/>
            <p:cNvSpPr>
              <a:spLocks/>
            </p:cNvSpPr>
            <p:nvPr/>
          </p:nvSpPr>
          <p:spPr bwMode="auto">
            <a:xfrm>
              <a:off x="5954872" y="6009124"/>
              <a:ext cx="148428" cy="86136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593"/>
            <p:cNvSpPr>
              <a:spLocks noEditPoints="1"/>
            </p:cNvSpPr>
            <p:nvPr/>
          </p:nvSpPr>
          <p:spPr bwMode="auto">
            <a:xfrm>
              <a:off x="5857543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7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4 w 51"/>
                <a:gd name="T11" fmla="*/ 196 h 207"/>
                <a:gd name="T12" fmla="*/ 31 w 51"/>
                <a:gd name="T13" fmla="*/ 186 h 207"/>
                <a:gd name="T14" fmla="*/ 42 w 51"/>
                <a:gd name="T15" fmla="*/ 168 h 207"/>
                <a:gd name="T16" fmla="*/ 29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20 w 51"/>
                <a:gd name="T23" fmla="*/ 142 h 207"/>
                <a:gd name="T24" fmla="*/ 20 w 51"/>
                <a:gd name="T25" fmla="*/ 115 h 207"/>
                <a:gd name="T26" fmla="*/ 33 w 51"/>
                <a:gd name="T27" fmla="*/ 105 h 207"/>
                <a:gd name="T28" fmla="*/ 16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2 w 51"/>
                <a:gd name="T37" fmla="*/ 74 h 207"/>
                <a:gd name="T38" fmla="*/ 14 w 51"/>
                <a:gd name="T39" fmla="*/ 52 h 207"/>
                <a:gd name="T40" fmla="*/ 29 w 51"/>
                <a:gd name="T41" fmla="*/ 38 h 207"/>
                <a:gd name="T42" fmla="*/ 25 w 51"/>
                <a:gd name="T43" fmla="*/ 36 h 207"/>
                <a:gd name="T44" fmla="*/ 12 w 51"/>
                <a:gd name="T45" fmla="*/ 40 h 207"/>
                <a:gd name="T46" fmla="*/ 23 w 51"/>
                <a:gd name="T47" fmla="*/ 17 h 207"/>
                <a:gd name="T48" fmla="*/ 20 w 51"/>
                <a:gd name="T49" fmla="*/ 29 h 207"/>
                <a:gd name="T50" fmla="*/ 38 w 51"/>
                <a:gd name="T51" fmla="*/ 8 h 207"/>
                <a:gd name="T52" fmla="*/ 42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7 w 51"/>
                <a:gd name="T59" fmla="*/ 175 h 207"/>
                <a:gd name="T60" fmla="*/ 34 w 51"/>
                <a:gd name="T61" fmla="*/ 181 h 207"/>
                <a:gd name="T62" fmla="*/ 37 w 51"/>
                <a:gd name="T63" fmla="*/ 175 h 207"/>
                <a:gd name="T64" fmla="*/ 20 w 51"/>
                <a:gd name="T65" fmla="*/ 78 h 207"/>
                <a:gd name="T66" fmla="*/ 16 w 51"/>
                <a:gd name="T67" fmla="*/ 83 h 207"/>
                <a:gd name="T68" fmla="*/ 20 w 51"/>
                <a:gd name="T69" fmla="*/ 78 h 207"/>
                <a:gd name="T70" fmla="*/ 23 w 51"/>
                <a:gd name="T71" fmla="*/ 43 h 207"/>
                <a:gd name="T72" fmla="*/ 16 w 51"/>
                <a:gd name="T73" fmla="*/ 47 h 207"/>
                <a:gd name="T74" fmla="*/ 23 w 51"/>
                <a:gd name="T75" fmla="*/ 43 h 207"/>
                <a:gd name="T76" fmla="*/ 33 w 51"/>
                <a:gd name="T77" fmla="*/ 14 h 207"/>
                <a:gd name="T78" fmla="*/ 25 w 51"/>
                <a:gd name="T79" fmla="*/ 26 h 207"/>
                <a:gd name="T80" fmla="*/ 33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4" y="72"/>
                    <a:pt x="8" y="93"/>
                    <a:pt x="13" y="111"/>
                  </a:cubicBezTo>
                  <a:cubicBezTo>
                    <a:pt x="10" y="125"/>
                    <a:pt x="11" y="141"/>
                    <a:pt x="17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2" y="186"/>
                    <a:pt x="42" y="196"/>
                    <a:pt x="34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2" y="168"/>
                  </a:cubicBezTo>
                  <a:cubicBezTo>
                    <a:pt x="35" y="164"/>
                    <a:pt x="32" y="175"/>
                    <a:pt x="29" y="174"/>
                  </a:cubicBezTo>
                  <a:cubicBezTo>
                    <a:pt x="24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20" y="142"/>
                  </a:cubicBezTo>
                  <a:cubicBezTo>
                    <a:pt x="17" y="135"/>
                    <a:pt x="16" y="122"/>
                    <a:pt x="20" y="115"/>
                  </a:cubicBezTo>
                  <a:cubicBezTo>
                    <a:pt x="25" y="118"/>
                    <a:pt x="32" y="112"/>
                    <a:pt x="33" y="105"/>
                  </a:cubicBezTo>
                  <a:cubicBezTo>
                    <a:pt x="29" y="99"/>
                    <a:pt x="22" y="100"/>
                    <a:pt x="16" y="104"/>
                  </a:cubicBezTo>
                  <a:cubicBezTo>
                    <a:pt x="15" y="99"/>
                    <a:pt x="14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7" y="68"/>
                    <a:pt x="13" y="76"/>
                    <a:pt x="12" y="74"/>
                  </a:cubicBezTo>
                  <a:cubicBezTo>
                    <a:pt x="11" y="69"/>
                    <a:pt x="11" y="56"/>
                    <a:pt x="14" y="52"/>
                  </a:cubicBezTo>
                  <a:cubicBezTo>
                    <a:pt x="21" y="54"/>
                    <a:pt x="30" y="49"/>
                    <a:pt x="29" y="38"/>
                  </a:cubicBezTo>
                  <a:cubicBezTo>
                    <a:pt x="26" y="39"/>
                    <a:pt x="25" y="37"/>
                    <a:pt x="25" y="36"/>
                  </a:cubicBezTo>
                  <a:cubicBezTo>
                    <a:pt x="17" y="34"/>
                    <a:pt x="16" y="39"/>
                    <a:pt x="12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20" y="18"/>
                    <a:pt x="19" y="23"/>
                    <a:pt x="20" y="29"/>
                  </a:cubicBezTo>
                  <a:cubicBezTo>
                    <a:pt x="30" y="44"/>
                    <a:pt x="51" y="21"/>
                    <a:pt x="38" y="8"/>
                  </a:cubicBezTo>
                  <a:cubicBezTo>
                    <a:pt x="38" y="5"/>
                    <a:pt x="48" y="1"/>
                    <a:pt x="42" y="0"/>
                  </a:cubicBezTo>
                  <a:cubicBezTo>
                    <a:pt x="37" y="1"/>
                    <a:pt x="37" y="7"/>
                    <a:pt x="31" y="7"/>
                  </a:cubicBezTo>
                  <a:cubicBezTo>
                    <a:pt x="14" y="4"/>
                    <a:pt x="0" y="29"/>
                    <a:pt x="9" y="49"/>
                  </a:cubicBezTo>
                  <a:close/>
                  <a:moveTo>
                    <a:pt x="37" y="175"/>
                  </a:moveTo>
                  <a:cubicBezTo>
                    <a:pt x="40" y="176"/>
                    <a:pt x="37" y="182"/>
                    <a:pt x="34" y="181"/>
                  </a:cubicBezTo>
                  <a:cubicBezTo>
                    <a:pt x="33" y="177"/>
                    <a:pt x="37" y="178"/>
                    <a:pt x="37" y="175"/>
                  </a:cubicBezTo>
                  <a:close/>
                  <a:moveTo>
                    <a:pt x="20" y="78"/>
                  </a:moveTo>
                  <a:cubicBezTo>
                    <a:pt x="23" y="80"/>
                    <a:pt x="20" y="85"/>
                    <a:pt x="16" y="83"/>
                  </a:cubicBezTo>
                  <a:cubicBezTo>
                    <a:pt x="14" y="79"/>
                    <a:pt x="19" y="81"/>
                    <a:pt x="20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6" y="47"/>
                  </a:cubicBezTo>
                  <a:cubicBezTo>
                    <a:pt x="18" y="45"/>
                    <a:pt x="18" y="41"/>
                    <a:pt x="23" y="43"/>
                  </a:cubicBezTo>
                  <a:close/>
                  <a:moveTo>
                    <a:pt x="33" y="14"/>
                  </a:moveTo>
                  <a:cubicBezTo>
                    <a:pt x="41" y="18"/>
                    <a:pt x="32" y="32"/>
                    <a:pt x="25" y="26"/>
                  </a:cubicBezTo>
                  <a:cubicBezTo>
                    <a:pt x="24" y="19"/>
                    <a:pt x="31" y="19"/>
                    <a:pt x="3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594"/>
            <p:cNvSpPr>
              <a:spLocks/>
            </p:cNvSpPr>
            <p:nvPr/>
          </p:nvSpPr>
          <p:spPr bwMode="auto">
            <a:xfrm>
              <a:off x="5835643" y="5787700"/>
              <a:ext cx="262790" cy="41608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Freeform 622"/>
            <p:cNvSpPr>
              <a:spLocks/>
            </p:cNvSpPr>
            <p:nvPr/>
          </p:nvSpPr>
          <p:spPr bwMode="auto">
            <a:xfrm>
              <a:off x="6103300" y="2755889"/>
              <a:ext cx="844334" cy="194659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623"/>
            <p:cNvSpPr>
              <a:spLocks/>
            </p:cNvSpPr>
            <p:nvPr/>
          </p:nvSpPr>
          <p:spPr bwMode="auto">
            <a:xfrm>
              <a:off x="7453746" y="2755889"/>
              <a:ext cx="1289615" cy="145994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624"/>
            <p:cNvSpPr>
              <a:spLocks/>
            </p:cNvSpPr>
            <p:nvPr/>
          </p:nvSpPr>
          <p:spPr bwMode="auto">
            <a:xfrm>
              <a:off x="7565675" y="2755889"/>
              <a:ext cx="60832" cy="12167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625"/>
            <p:cNvSpPr>
              <a:spLocks noEditPoints="1"/>
            </p:cNvSpPr>
            <p:nvPr/>
          </p:nvSpPr>
          <p:spPr bwMode="auto">
            <a:xfrm>
              <a:off x="8872324" y="2755889"/>
              <a:ext cx="627775" cy="362553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626"/>
            <p:cNvSpPr>
              <a:spLocks/>
            </p:cNvSpPr>
            <p:nvPr/>
          </p:nvSpPr>
          <p:spPr bwMode="auto">
            <a:xfrm>
              <a:off x="99210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627"/>
            <p:cNvSpPr>
              <a:spLocks/>
            </p:cNvSpPr>
            <p:nvPr/>
          </p:nvSpPr>
          <p:spPr bwMode="auto">
            <a:xfrm>
              <a:off x="9590128" y="2755889"/>
              <a:ext cx="552345" cy="467181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628"/>
            <p:cNvSpPr>
              <a:spLocks/>
            </p:cNvSpPr>
            <p:nvPr/>
          </p:nvSpPr>
          <p:spPr bwMode="auto">
            <a:xfrm>
              <a:off x="7025496" y="2755889"/>
              <a:ext cx="124096" cy="111929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629"/>
            <p:cNvSpPr>
              <a:spLocks/>
            </p:cNvSpPr>
            <p:nvPr/>
          </p:nvSpPr>
          <p:spPr bwMode="auto">
            <a:xfrm>
              <a:off x="7149592" y="2755889"/>
              <a:ext cx="267656" cy="133829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630"/>
            <p:cNvSpPr>
              <a:spLocks/>
            </p:cNvSpPr>
            <p:nvPr/>
          </p:nvSpPr>
          <p:spPr bwMode="auto">
            <a:xfrm>
              <a:off x="7256655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Freeform 631"/>
            <p:cNvSpPr>
              <a:spLocks noEditPoints="1"/>
            </p:cNvSpPr>
            <p:nvPr/>
          </p:nvSpPr>
          <p:spPr bwMode="auto">
            <a:xfrm>
              <a:off x="10548823" y="2755889"/>
              <a:ext cx="1165521" cy="829734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Freeform 632"/>
            <p:cNvSpPr>
              <a:spLocks/>
            </p:cNvSpPr>
            <p:nvPr/>
          </p:nvSpPr>
          <p:spPr bwMode="auto">
            <a:xfrm>
              <a:off x="8757961" y="2755889"/>
              <a:ext cx="65698" cy="111929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Freeform 633"/>
            <p:cNvSpPr>
              <a:spLocks/>
            </p:cNvSpPr>
            <p:nvPr/>
          </p:nvSpPr>
          <p:spPr bwMode="auto">
            <a:xfrm>
              <a:off x="11660813" y="2760756"/>
              <a:ext cx="141128" cy="289556"/>
            </a:xfrm>
            <a:custGeom>
              <a:avLst/>
              <a:gdLst>
                <a:gd name="T0" fmla="*/ 12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2 w 38"/>
                <a:gd name="T13" fmla="*/ 14 h 78"/>
                <a:gd name="T14" fmla="*/ 24 w 38"/>
                <a:gd name="T15" fmla="*/ 59 h 78"/>
                <a:gd name="T16" fmla="*/ 12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2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1" y="71"/>
                    <a:pt x="36" y="66"/>
                    <a:pt x="38" y="58"/>
                  </a:cubicBezTo>
                  <a:cubicBezTo>
                    <a:pt x="35" y="55"/>
                    <a:pt x="32" y="59"/>
                    <a:pt x="28" y="58"/>
                  </a:cubicBezTo>
                  <a:cubicBezTo>
                    <a:pt x="30" y="44"/>
                    <a:pt x="6" y="30"/>
                    <a:pt x="19" y="14"/>
                  </a:cubicBezTo>
                  <a:cubicBezTo>
                    <a:pt x="16" y="9"/>
                    <a:pt x="13" y="0"/>
                    <a:pt x="5" y="4"/>
                  </a:cubicBezTo>
                  <a:cubicBezTo>
                    <a:pt x="6" y="9"/>
                    <a:pt x="12" y="9"/>
                    <a:pt x="12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4" y="59"/>
                    <a:pt x="1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Freeform 634"/>
            <p:cNvSpPr>
              <a:spLocks/>
            </p:cNvSpPr>
            <p:nvPr/>
          </p:nvSpPr>
          <p:spPr bwMode="auto">
            <a:xfrm>
              <a:off x="11750842" y="6717196"/>
              <a:ext cx="107062" cy="291988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Freeform 635"/>
            <p:cNvSpPr>
              <a:spLocks/>
            </p:cNvSpPr>
            <p:nvPr/>
          </p:nvSpPr>
          <p:spPr bwMode="auto">
            <a:xfrm>
              <a:off x="11760575" y="6330312"/>
              <a:ext cx="109496" cy="289556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636"/>
            <p:cNvSpPr>
              <a:spLocks/>
            </p:cNvSpPr>
            <p:nvPr/>
          </p:nvSpPr>
          <p:spPr bwMode="auto">
            <a:xfrm>
              <a:off x="9247042" y="5785268"/>
              <a:ext cx="150861" cy="406351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637"/>
            <p:cNvSpPr>
              <a:spLocks/>
            </p:cNvSpPr>
            <p:nvPr/>
          </p:nvSpPr>
          <p:spPr bwMode="auto">
            <a:xfrm>
              <a:off x="6103300" y="2768056"/>
              <a:ext cx="68131" cy="104630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638"/>
            <p:cNvSpPr>
              <a:spLocks/>
            </p:cNvSpPr>
            <p:nvPr/>
          </p:nvSpPr>
          <p:spPr bwMode="auto">
            <a:xfrm>
              <a:off x="8782293" y="2785088"/>
              <a:ext cx="97329" cy="94897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Freeform 639"/>
            <p:cNvSpPr>
              <a:spLocks noEditPoints="1"/>
            </p:cNvSpPr>
            <p:nvPr/>
          </p:nvSpPr>
          <p:spPr bwMode="auto">
            <a:xfrm>
              <a:off x="11057370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640"/>
            <p:cNvSpPr>
              <a:spLocks noEditPoints="1"/>
            </p:cNvSpPr>
            <p:nvPr/>
          </p:nvSpPr>
          <p:spPr bwMode="auto">
            <a:xfrm>
              <a:off x="11135234" y="2865386"/>
              <a:ext cx="189792" cy="223858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641"/>
            <p:cNvSpPr>
              <a:spLocks noEditPoints="1"/>
            </p:cNvSpPr>
            <p:nvPr/>
          </p:nvSpPr>
          <p:spPr bwMode="auto">
            <a:xfrm>
              <a:off x="9709357" y="2887284"/>
              <a:ext cx="189792" cy="201959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642"/>
            <p:cNvSpPr>
              <a:spLocks/>
            </p:cNvSpPr>
            <p:nvPr/>
          </p:nvSpPr>
          <p:spPr bwMode="auto">
            <a:xfrm>
              <a:off x="11261762" y="2931082"/>
              <a:ext cx="160594" cy="382019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643"/>
            <p:cNvSpPr>
              <a:spLocks/>
            </p:cNvSpPr>
            <p:nvPr/>
          </p:nvSpPr>
          <p:spPr bwMode="auto">
            <a:xfrm>
              <a:off x="113177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644"/>
            <p:cNvSpPr>
              <a:spLocks/>
            </p:cNvSpPr>
            <p:nvPr/>
          </p:nvSpPr>
          <p:spPr bwMode="auto">
            <a:xfrm>
              <a:off x="6733508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6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7" y="39"/>
                    <a:pt x="22" y="35"/>
                    <a:pt x="21" y="27"/>
                  </a:cubicBezTo>
                  <a:cubicBezTo>
                    <a:pt x="23" y="18"/>
                    <a:pt x="38" y="23"/>
                    <a:pt x="41" y="15"/>
                  </a:cubicBezTo>
                  <a:cubicBezTo>
                    <a:pt x="39" y="2"/>
                    <a:pt x="19" y="0"/>
                    <a:pt x="6" y="1"/>
                  </a:cubicBezTo>
                  <a:cubicBezTo>
                    <a:pt x="4" y="14"/>
                    <a:pt x="13" y="26"/>
                    <a:pt x="16" y="38"/>
                  </a:cubicBezTo>
                  <a:cubicBezTo>
                    <a:pt x="0" y="38"/>
                    <a:pt x="3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645"/>
            <p:cNvSpPr>
              <a:spLocks/>
            </p:cNvSpPr>
            <p:nvPr/>
          </p:nvSpPr>
          <p:spPr bwMode="auto">
            <a:xfrm>
              <a:off x="7563242" y="3011380"/>
              <a:ext cx="85164" cy="128962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646"/>
            <p:cNvSpPr>
              <a:spLocks/>
            </p:cNvSpPr>
            <p:nvPr/>
          </p:nvSpPr>
          <p:spPr bwMode="auto">
            <a:xfrm>
              <a:off x="7633806" y="2994346"/>
              <a:ext cx="82730" cy="16546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647"/>
            <p:cNvSpPr>
              <a:spLocks/>
            </p:cNvSpPr>
            <p:nvPr/>
          </p:nvSpPr>
          <p:spPr bwMode="auto">
            <a:xfrm>
              <a:off x="11473453" y="3077076"/>
              <a:ext cx="82730" cy="214125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Freeform 648"/>
            <p:cNvSpPr>
              <a:spLocks noEditPoints="1"/>
            </p:cNvSpPr>
            <p:nvPr/>
          </p:nvSpPr>
          <p:spPr bwMode="auto">
            <a:xfrm>
              <a:off x="11115768" y="3091676"/>
              <a:ext cx="63264" cy="119229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Freeform 649"/>
            <p:cNvSpPr>
              <a:spLocks noEditPoints="1"/>
            </p:cNvSpPr>
            <p:nvPr/>
          </p:nvSpPr>
          <p:spPr bwMode="auto">
            <a:xfrm>
              <a:off x="6103300" y="3106275"/>
              <a:ext cx="620476" cy="155727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650"/>
            <p:cNvSpPr>
              <a:spLocks/>
            </p:cNvSpPr>
            <p:nvPr/>
          </p:nvSpPr>
          <p:spPr bwMode="auto">
            <a:xfrm>
              <a:off x="11529418" y="3140340"/>
              <a:ext cx="68131" cy="124096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651"/>
            <p:cNvSpPr>
              <a:spLocks/>
            </p:cNvSpPr>
            <p:nvPr/>
          </p:nvSpPr>
          <p:spPr bwMode="auto">
            <a:xfrm>
              <a:off x="7760334" y="3159806"/>
              <a:ext cx="70565" cy="11436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Freeform 652"/>
            <p:cNvSpPr>
              <a:spLocks noEditPoints="1"/>
            </p:cNvSpPr>
            <p:nvPr/>
          </p:nvSpPr>
          <p:spPr bwMode="auto">
            <a:xfrm>
              <a:off x="8750662" y="3189005"/>
              <a:ext cx="931930" cy="389318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653"/>
            <p:cNvSpPr>
              <a:spLocks/>
            </p:cNvSpPr>
            <p:nvPr/>
          </p:nvSpPr>
          <p:spPr bwMode="auto">
            <a:xfrm>
              <a:off x="9463599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654"/>
            <p:cNvSpPr>
              <a:spLocks noEditPoints="1"/>
            </p:cNvSpPr>
            <p:nvPr/>
          </p:nvSpPr>
          <p:spPr bwMode="auto">
            <a:xfrm>
              <a:off x="9667991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655"/>
            <p:cNvSpPr>
              <a:spLocks noEditPoints="1"/>
            </p:cNvSpPr>
            <p:nvPr/>
          </p:nvSpPr>
          <p:spPr bwMode="auto">
            <a:xfrm>
              <a:off x="9332205" y="3279036"/>
              <a:ext cx="107062" cy="141128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656"/>
            <p:cNvSpPr>
              <a:spLocks noEditPoints="1"/>
            </p:cNvSpPr>
            <p:nvPr/>
          </p:nvSpPr>
          <p:spPr bwMode="auto">
            <a:xfrm>
              <a:off x="9088881" y="3300934"/>
              <a:ext cx="119229" cy="150861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657"/>
            <p:cNvSpPr>
              <a:spLocks noEditPoints="1"/>
            </p:cNvSpPr>
            <p:nvPr/>
          </p:nvSpPr>
          <p:spPr bwMode="auto">
            <a:xfrm>
              <a:off x="6088701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658"/>
            <p:cNvSpPr>
              <a:spLocks noEditPoints="1"/>
            </p:cNvSpPr>
            <p:nvPr/>
          </p:nvSpPr>
          <p:spPr bwMode="auto">
            <a:xfrm>
              <a:off x="9220276" y="3283902"/>
              <a:ext cx="141128" cy="128962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659"/>
            <p:cNvSpPr>
              <a:spLocks noEditPoints="1"/>
            </p:cNvSpPr>
            <p:nvPr/>
          </p:nvSpPr>
          <p:spPr bwMode="auto">
            <a:xfrm>
              <a:off x="9801820" y="3322834"/>
              <a:ext cx="131395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660"/>
            <p:cNvSpPr>
              <a:spLocks noEditPoints="1"/>
            </p:cNvSpPr>
            <p:nvPr/>
          </p:nvSpPr>
          <p:spPr bwMode="auto">
            <a:xfrm>
              <a:off x="7753035" y="3444496"/>
              <a:ext cx="328488" cy="574243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Freeform 661"/>
            <p:cNvSpPr>
              <a:spLocks noEditPoints="1"/>
            </p:cNvSpPr>
            <p:nvPr/>
          </p:nvSpPr>
          <p:spPr bwMode="auto">
            <a:xfrm>
              <a:off x="8096120" y="3425030"/>
              <a:ext cx="309022" cy="596143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662"/>
            <p:cNvSpPr>
              <a:spLocks noEditPoints="1"/>
            </p:cNvSpPr>
            <p:nvPr/>
          </p:nvSpPr>
          <p:spPr bwMode="auto">
            <a:xfrm>
              <a:off x="11298260" y="3483427"/>
              <a:ext cx="462315" cy="537746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663"/>
            <p:cNvSpPr>
              <a:spLocks noEditPoints="1"/>
            </p:cNvSpPr>
            <p:nvPr/>
          </p:nvSpPr>
          <p:spPr bwMode="auto">
            <a:xfrm>
              <a:off x="8375943" y="3461527"/>
              <a:ext cx="311454" cy="559644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664"/>
            <p:cNvSpPr>
              <a:spLocks noEditPoints="1"/>
            </p:cNvSpPr>
            <p:nvPr/>
          </p:nvSpPr>
          <p:spPr bwMode="auto">
            <a:xfrm>
              <a:off x="8156952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665"/>
            <p:cNvSpPr>
              <a:spLocks/>
            </p:cNvSpPr>
            <p:nvPr/>
          </p:nvSpPr>
          <p:spPr bwMode="auto">
            <a:xfrm>
              <a:off x="6643479" y="3515059"/>
              <a:ext cx="250624" cy="328487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666"/>
            <p:cNvSpPr>
              <a:spLocks noEditPoints="1"/>
            </p:cNvSpPr>
            <p:nvPr/>
          </p:nvSpPr>
          <p:spPr bwMode="auto">
            <a:xfrm>
              <a:off x="7845498" y="3539391"/>
              <a:ext cx="94897" cy="187360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667"/>
            <p:cNvSpPr>
              <a:spLocks noEditPoints="1"/>
            </p:cNvSpPr>
            <p:nvPr/>
          </p:nvSpPr>
          <p:spPr bwMode="auto">
            <a:xfrm>
              <a:off x="8984253" y="3641587"/>
              <a:ext cx="133829" cy="160594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Freeform 668"/>
            <p:cNvSpPr>
              <a:spLocks/>
            </p:cNvSpPr>
            <p:nvPr/>
          </p:nvSpPr>
          <p:spPr bwMode="auto">
            <a:xfrm>
              <a:off x="10777547" y="3661053"/>
              <a:ext cx="55965" cy="11436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669"/>
            <p:cNvSpPr>
              <a:spLocks/>
            </p:cNvSpPr>
            <p:nvPr/>
          </p:nvSpPr>
          <p:spPr bwMode="auto">
            <a:xfrm>
              <a:off x="10806746" y="3668353"/>
              <a:ext cx="82730" cy="128962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670"/>
            <p:cNvSpPr>
              <a:spLocks noEditPoints="1"/>
            </p:cNvSpPr>
            <p:nvPr/>
          </p:nvSpPr>
          <p:spPr bwMode="auto">
            <a:xfrm>
              <a:off x="9093747" y="3690252"/>
              <a:ext cx="289556" cy="233591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671"/>
            <p:cNvSpPr>
              <a:spLocks/>
            </p:cNvSpPr>
            <p:nvPr/>
          </p:nvSpPr>
          <p:spPr bwMode="auto">
            <a:xfrm>
              <a:off x="9667991" y="3692686"/>
              <a:ext cx="107062" cy="209258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672"/>
            <p:cNvSpPr>
              <a:spLocks/>
            </p:cNvSpPr>
            <p:nvPr/>
          </p:nvSpPr>
          <p:spPr bwMode="auto">
            <a:xfrm>
              <a:off x="9268940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673"/>
            <p:cNvSpPr>
              <a:spLocks/>
            </p:cNvSpPr>
            <p:nvPr/>
          </p:nvSpPr>
          <p:spPr bwMode="auto">
            <a:xfrm>
              <a:off x="10563422" y="3734050"/>
              <a:ext cx="104630" cy="55965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674"/>
            <p:cNvSpPr>
              <a:spLocks/>
            </p:cNvSpPr>
            <p:nvPr/>
          </p:nvSpPr>
          <p:spPr bwMode="auto">
            <a:xfrm>
              <a:off x="10607221" y="3768115"/>
              <a:ext cx="82730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675"/>
            <p:cNvSpPr>
              <a:spLocks/>
            </p:cNvSpPr>
            <p:nvPr/>
          </p:nvSpPr>
          <p:spPr bwMode="auto">
            <a:xfrm>
              <a:off x="8947753" y="3763249"/>
              <a:ext cx="343087" cy="201959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676"/>
            <p:cNvSpPr>
              <a:spLocks noEditPoints="1"/>
            </p:cNvSpPr>
            <p:nvPr/>
          </p:nvSpPr>
          <p:spPr bwMode="auto">
            <a:xfrm>
              <a:off x="8166685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677"/>
            <p:cNvSpPr>
              <a:spLocks/>
            </p:cNvSpPr>
            <p:nvPr/>
          </p:nvSpPr>
          <p:spPr bwMode="auto">
            <a:xfrm>
              <a:off x="6604547" y="3892211"/>
              <a:ext cx="70565" cy="65698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678"/>
            <p:cNvSpPr>
              <a:spLocks/>
            </p:cNvSpPr>
            <p:nvPr/>
          </p:nvSpPr>
          <p:spPr bwMode="auto">
            <a:xfrm>
              <a:off x="10064610" y="3950608"/>
              <a:ext cx="65698" cy="104630"/>
            </a:xfrm>
            <a:custGeom>
              <a:avLst/>
              <a:gdLst>
                <a:gd name="T0" fmla="*/ 13 w 18"/>
                <a:gd name="T1" fmla="*/ 0 h 28"/>
                <a:gd name="T2" fmla="*/ 1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9" y="8"/>
                    <a:pt x="0" y="19"/>
                    <a:pt x="1" y="28"/>
                  </a:cubicBezTo>
                  <a:cubicBezTo>
                    <a:pt x="7" y="26"/>
                    <a:pt x="8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679"/>
            <p:cNvSpPr>
              <a:spLocks/>
            </p:cNvSpPr>
            <p:nvPr/>
          </p:nvSpPr>
          <p:spPr bwMode="auto">
            <a:xfrm>
              <a:off x="6572914" y="3957907"/>
              <a:ext cx="143562" cy="87596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680"/>
            <p:cNvSpPr>
              <a:spLocks noEditPoints="1"/>
            </p:cNvSpPr>
            <p:nvPr/>
          </p:nvSpPr>
          <p:spPr bwMode="auto">
            <a:xfrm>
              <a:off x="10616954" y="4026038"/>
              <a:ext cx="367419" cy="343087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681"/>
            <p:cNvSpPr>
              <a:spLocks/>
            </p:cNvSpPr>
            <p:nvPr/>
          </p:nvSpPr>
          <p:spPr bwMode="auto">
            <a:xfrm>
              <a:off x="9877250" y="4026038"/>
              <a:ext cx="99763" cy="77864"/>
            </a:xfrm>
            <a:custGeom>
              <a:avLst/>
              <a:gdLst>
                <a:gd name="T0" fmla="*/ 20 w 27"/>
                <a:gd name="T1" fmla="*/ 0 h 21"/>
                <a:gd name="T2" fmla="*/ 8 w 27"/>
                <a:gd name="T3" fmla="*/ 21 h 21"/>
                <a:gd name="T4" fmla="*/ 20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20" y="0"/>
                  </a:moveTo>
                  <a:cubicBezTo>
                    <a:pt x="18" y="6"/>
                    <a:pt x="0" y="14"/>
                    <a:pt x="8" y="21"/>
                  </a:cubicBezTo>
                  <a:cubicBezTo>
                    <a:pt x="10" y="20"/>
                    <a:pt x="27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682"/>
            <p:cNvSpPr>
              <a:spLocks/>
            </p:cNvSpPr>
            <p:nvPr/>
          </p:nvSpPr>
          <p:spPr bwMode="auto">
            <a:xfrm>
              <a:off x="6906269" y="3977373"/>
              <a:ext cx="167894" cy="204392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683"/>
            <p:cNvSpPr>
              <a:spLocks noEditPoints="1"/>
            </p:cNvSpPr>
            <p:nvPr/>
          </p:nvSpPr>
          <p:spPr bwMode="auto">
            <a:xfrm>
              <a:off x="11359091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684"/>
            <p:cNvSpPr>
              <a:spLocks/>
            </p:cNvSpPr>
            <p:nvPr/>
          </p:nvSpPr>
          <p:spPr bwMode="auto">
            <a:xfrm>
              <a:off x="9942948" y="4062537"/>
              <a:ext cx="68131" cy="75431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8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685"/>
            <p:cNvSpPr>
              <a:spLocks/>
            </p:cNvSpPr>
            <p:nvPr/>
          </p:nvSpPr>
          <p:spPr bwMode="auto">
            <a:xfrm>
              <a:off x="6606980" y="4018739"/>
              <a:ext cx="77864" cy="70565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689"/>
            <p:cNvSpPr>
              <a:spLocks/>
            </p:cNvSpPr>
            <p:nvPr/>
          </p:nvSpPr>
          <p:spPr bwMode="auto">
            <a:xfrm>
              <a:off x="8125319" y="4108768"/>
              <a:ext cx="318755" cy="630209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690"/>
            <p:cNvSpPr>
              <a:spLocks/>
            </p:cNvSpPr>
            <p:nvPr/>
          </p:nvSpPr>
          <p:spPr bwMode="auto">
            <a:xfrm>
              <a:off x="11548884" y="4118501"/>
              <a:ext cx="155727" cy="216559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691"/>
            <p:cNvSpPr>
              <a:spLocks/>
            </p:cNvSpPr>
            <p:nvPr/>
          </p:nvSpPr>
          <p:spPr bwMode="auto">
            <a:xfrm>
              <a:off x="7772501" y="4186631"/>
              <a:ext cx="257923" cy="145994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692"/>
            <p:cNvSpPr>
              <a:spLocks/>
            </p:cNvSpPr>
            <p:nvPr/>
          </p:nvSpPr>
          <p:spPr bwMode="auto">
            <a:xfrm>
              <a:off x="8709296" y="4242597"/>
              <a:ext cx="141128" cy="51099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693"/>
            <p:cNvSpPr>
              <a:spLocks/>
            </p:cNvSpPr>
            <p:nvPr/>
          </p:nvSpPr>
          <p:spPr bwMode="auto">
            <a:xfrm>
              <a:off x="90450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694"/>
            <p:cNvSpPr>
              <a:spLocks/>
            </p:cNvSpPr>
            <p:nvPr/>
          </p:nvSpPr>
          <p:spPr bwMode="auto">
            <a:xfrm>
              <a:off x="8891790" y="4293694"/>
              <a:ext cx="126528" cy="46232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695"/>
            <p:cNvSpPr>
              <a:spLocks noEditPoints="1"/>
            </p:cNvSpPr>
            <p:nvPr/>
          </p:nvSpPr>
          <p:spPr bwMode="auto">
            <a:xfrm>
              <a:off x="11522118" y="4283961"/>
              <a:ext cx="180060" cy="211692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696"/>
            <p:cNvSpPr>
              <a:spLocks/>
            </p:cNvSpPr>
            <p:nvPr/>
          </p:nvSpPr>
          <p:spPr bwMode="auto">
            <a:xfrm>
              <a:off x="8614401" y="4366691"/>
              <a:ext cx="124096" cy="77864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697"/>
            <p:cNvSpPr>
              <a:spLocks noEditPoints="1"/>
            </p:cNvSpPr>
            <p:nvPr/>
          </p:nvSpPr>
          <p:spPr bwMode="auto">
            <a:xfrm>
              <a:off x="9334639" y="4395890"/>
              <a:ext cx="985462" cy="1209319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698"/>
            <p:cNvSpPr>
              <a:spLocks noEditPoints="1"/>
            </p:cNvSpPr>
            <p:nvPr/>
          </p:nvSpPr>
          <p:spPr bwMode="auto">
            <a:xfrm>
              <a:off x="6453687" y="4373991"/>
              <a:ext cx="138695" cy="143562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699"/>
            <p:cNvSpPr>
              <a:spLocks/>
            </p:cNvSpPr>
            <p:nvPr/>
          </p:nvSpPr>
          <p:spPr bwMode="auto">
            <a:xfrm>
              <a:off x="8614401" y="4432389"/>
              <a:ext cx="124096" cy="60832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700"/>
            <p:cNvSpPr>
              <a:spLocks noEditPoints="1"/>
            </p:cNvSpPr>
            <p:nvPr/>
          </p:nvSpPr>
          <p:spPr bwMode="auto">
            <a:xfrm>
              <a:off x="9850485" y="4451855"/>
              <a:ext cx="223858" cy="274956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701"/>
            <p:cNvSpPr>
              <a:spLocks noEditPoints="1"/>
            </p:cNvSpPr>
            <p:nvPr/>
          </p:nvSpPr>
          <p:spPr bwMode="auto">
            <a:xfrm>
              <a:off x="11534284" y="4537017"/>
              <a:ext cx="175193" cy="160594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702"/>
            <p:cNvSpPr>
              <a:spLocks/>
            </p:cNvSpPr>
            <p:nvPr/>
          </p:nvSpPr>
          <p:spPr bwMode="auto">
            <a:xfrm>
              <a:off x="8865023" y="4515119"/>
              <a:ext cx="63264" cy="133829"/>
            </a:xfrm>
            <a:custGeom>
              <a:avLst/>
              <a:gdLst>
                <a:gd name="T0" fmla="*/ 15 w 17"/>
                <a:gd name="T1" fmla="*/ 36 h 36"/>
                <a:gd name="T2" fmla="*/ 15 w 17"/>
                <a:gd name="T3" fmla="*/ 0 h 36"/>
                <a:gd name="T4" fmla="*/ 15 w 17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6">
                  <a:moveTo>
                    <a:pt x="15" y="36"/>
                  </a:moveTo>
                  <a:cubicBezTo>
                    <a:pt x="17" y="28"/>
                    <a:pt x="11" y="11"/>
                    <a:pt x="15" y="0"/>
                  </a:cubicBezTo>
                  <a:cubicBezTo>
                    <a:pt x="0" y="0"/>
                    <a:pt x="7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703"/>
            <p:cNvSpPr>
              <a:spLocks noEditPoints="1"/>
            </p:cNvSpPr>
            <p:nvPr/>
          </p:nvSpPr>
          <p:spPr bwMode="auto">
            <a:xfrm>
              <a:off x="9655826" y="4527284"/>
              <a:ext cx="262790" cy="294422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704"/>
            <p:cNvSpPr>
              <a:spLocks/>
            </p:cNvSpPr>
            <p:nvPr/>
          </p:nvSpPr>
          <p:spPr bwMode="auto">
            <a:xfrm>
              <a:off x="8920988" y="4527284"/>
              <a:ext cx="46232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7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5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705"/>
            <p:cNvSpPr>
              <a:spLocks/>
            </p:cNvSpPr>
            <p:nvPr/>
          </p:nvSpPr>
          <p:spPr bwMode="auto">
            <a:xfrm>
              <a:off x="9361403" y="4551617"/>
              <a:ext cx="68131" cy="124096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706"/>
            <p:cNvSpPr>
              <a:spLocks/>
            </p:cNvSpPr>
            <p:nvPr/>
          </p:nvSpPr>
          <p:spPr bwMode="auto">
            <a:xfrm>
              <a:off x="9921048" y="4558917"/>
              <a:ext cx="55965" cy="75431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707"/>
            <p:cNvSpPr>
              <a:spLocks/>
            </p:cNvSpPr>
            <p:nvPr/>
          </p:nvSpPr>
          <p:spPr bwMode="auto">
            <a:xfrm>
              <a:off x="9410068" y="4563784"/>
              <a:ext cx="46232" cy="111929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708"/>
            <p:cNvSpPr>
              <a:spLocks/>
            </p:cNvSpPr>
            <p:nvPr/>
          </p:nvSpPr>
          <p:spPr bwMode="auto">
            <a:xfrm>
              <a:off x="6103300" y="4541884"/>
              <a:ext cx="4866" cy="31633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709"/>
            <p:cNvSpPr>
              <a:spLocks/>
            </p:cNvSpPr>
            <p:nvPr/>
          </p:nvSpPr>
          <p:spPr bwMode="auto">
            <a:xfrm>
              <a:off x="6083835" y="4573517"/>
              <a:ext cx="63264" cy="138695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710"/>
            <p:cNvSpPr>
              <a:spLocks/>
            </p:cNvSpPr>
            <p:nvPr/>
          </p:nvSpPr>
          <p:spPr bwMode="auto">
            <a:xfrm>
              <a:off x="9723956" y="4641647"/>
              <a:ext cx="51099" cy="104630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711"/>
            <p:cNvSpPr>
              <a:spLocks/>
            </p:cNvSpPr>
            <p:nvPr/>
          </p:nvSpPr>
          <p:spPr bwMode="auto">
            <a:xfrm>
              <a:off x="6139798" y="4590548"/>
              <a:ext cx="55965" cy="119229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Freeform 712"/>
            <p:cNvSpPr>
              <a:spLocks noEditPoints="1"/>
            </p:cNvSpPr>
            <p:nvPr/>
          </p:nvSpPr>
          <p:spPr bwMode="auto">
            <a:xfrm>
              <a:off x="9480633" y="4661113"/>
              <a:ext cx="194659" cy="306588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713"/>
            <p:cNvSpPr>
              <a:spLocks/>
            </p:cNvSpPr>
            <p:nvPr/>
          </p:nvSpPr>
          <p:spPr bwMode="auto">
            <a:xfrm>
              <a:off x="6473152" y="4612448"/>
              <a:ext cx="197093" cy="265223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714"/>
            <p:cNvSpPr>
              <a:spLocks noEditPoints="1"/>
            </p:cNvSpPr>
            <p:nvPr/>
          </p:nvSpPr>
          <p:spPr bwMode="auto">
            <a:xfrm>
              <a:off x="11541583" y="4702477"/>
              <a:ext cx="153295" cy="223858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715"/>
            <p:cNvSpPr>
              <a:spLocks noEditPoints="1"/>
            </p:cNvSpPr>
            <p:nvPr/>
          </p:nvSpPr>
          <p:spPr bwMode="auto">
            <a:xfrm>
              <a:off x="9624193" y="4690312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716"/>
            <p:cNvSpPr>
              <a:spLocks noEditPoints="1"/>
            </p:cNvSpPr>
            <p:nvPr/>
          </p:nvSpPr>
          <p:spPr bwMode="auto">
            <a:xfrm>
              <a:off x="8310245" y="4690312"/>
              <a:ext cx="946530" cy="822433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Freeform 717"/>
            <p:cNvSpPr>
              <a:spLocks/>
            </p:cNvSpPr>
            <p:nvPr/>
          </p:nvSpPr>
          <p:spPr bwMode="auto">
            <a:xfrm>
              <a:off x="6215229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718"/>
            <p:cNvSpPr>
              <a:spLocks noEditPoints="1"/>
            </p:cNvSpPr>
            <p:nvPr/>
          </p:nvSpPr>
          <p:spPr bwMode="auto">
            <a:xfrm>
              <a:off x="7268820" y="4734110"/>
              <a:ext cx="912464" cy="119228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719"/>
            <p:cNvSpPr>
              <a:spLocks/>
            </p:cNvSpPr>
            <p:nvPr/>
          </p:nvSpPr>
          <p:spPr bwMode="auto">
            <a:xfrm>
              <a:off x="10449061" y="4787641"/>
              <a:ext cx="58398" cy="82730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720"/>
            <p:cNvSpPr>
              <a:spLocks/>
            </p:cNvSpPr>
            <p:nvPr/>
          </p:nvSpPr>
          <p:spPr bwMode="auto">
            <a:xfrm>
              <a:off x="9534164" y="4775474"/>
              <a:ext cx="36499" cy="102196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721"/>
            <p:cNvSpPr>
              <a:spLocks/>
            </p:cNvSpPr>
            <p:nvPr/>
          </p:nvSpPr>
          <p:spPr bwMode="auto">
            <a:xfrm>
              <a:off x="8290779" y="4780341"/>
              <a:ext cx="282255" cy="306588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722"/>
            <p:cNvSpPr>
              <a:spLocks/>
            </p:cNvSpPr>
            <p:nvPr/>
          </p:nvSpPr>
          <p:spPr bwMode="auto">
            <a:xfrm>
              <a:off x="8310245" y="4780341"/>
              <a:ext cx="36499" cy="11436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723"/>
            <p:cNvSpPr>
              <a:spLocks/>
            </p:cNvSpPr>
            <p:nvPr/>
          </p:nvSpPr>
          <p:spPr bwMode="auto">
            <a:xfrm>
              <a:off x="8220216" y="478277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724"/>
            <p:cNvSpPr>
              <a:spLocks/>
            </p:cNvSpPr>
            <p:nvPr/>
          </p:nvSpPr>
          <p:spPr bwMode="auto">
            <a:xfrm>
              <a:off x="10728882" y="4816840"/>
              <a:ext cx="111929" cy="150861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725"/>
            <p:cNvSpPr>
              <a:spLocks noEditPoints="1"/>
            </p:cNvSpPr>
            <p:nvPr/>
          </p:nvSpPr>
          <p:spPr bwMode="auto">
            <a:xfrm>
              <a:off x="7368583" y="4814406"/>
              <a:ext cx="608309" cy="177627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726"/>
            <p:cNvSpPr>
              <a:spLocks/>
            </p:cNvSpPr>
            <p:nvPr/>
          </p:nvSpPr>
          <p:spPr bwMode="auto">
            <a:xfrm>
              <a:off x="10512325" y="4863071"/>
              <a:ext cx="155727" cy="99763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727"/>
            <p:cNvSpPr>
              <a:spLocks/>
            </p:cNvSpPr>
            <p:nvPr/>
          </p:nvSpPr>
          <p:spPr bwMode="auto">
            <a:xfrm>
              <a:off x="110938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Freeform 728"/>
            <p:cNvSpPr>
              <a:spLocks/>
            </p:cNvSpPr>
            <p:nvPr/>
          </p:nvSpPr>
          <p:spPr bwMode="auto">
            <a:xfrm>
              <a:off x="6297959" y="4816840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729"/>
            <p:cNvSpPr>
              <a:spLocks/>
            </p:cNvSpPr>
            <p:nvPr/>
          </p:nvSpPr>
          <p:spPr bwMode="auto">
            <a:xfrm>
              <a:off x="6103300" y="4838738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730"/>
            <p:cNvSpPr>
              <a:spLocks/>
            </p:cNvSpPr>
            <p:nvPr/>
          </p:nvSpPr>
          <p:spPr bwMode="auto">
            <a:xfrm>
              <a:off x="10480692" y="4984733"/>
              <a:ext cx="221425" cy="87596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731"/>
            <p:cNvSpPr>
              <a:spLocks noEditPoints="1"/>
            </p:cNvSpPr>
            <p:nvPr/>
          </p:nvSpPr>
          <p:spPr bwMode="auto">
            <a:xfrm>
              <a:off x="9380869" y="4975000"/>
              <a:ext cx="231158" cy="304155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732"/>
            <p:cNvSpPr>
              <a:spLocks/>
            </p:cNvSpPr>
            <p:nvPr/>
          </p:nvSpPr>
          <p:spPr bwMode="auto">
            <a:xfrm>
              <a:off x="8675231" y="5011499"/>
              <a:ext cx="85164" cy="97329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733"/>
            <p:cNvSpPr>
              <a:spLocks noEditPoints="1"/>
            </p:cNvSpPr>
            <p:nvPr/>
          </p:nvSpPr>
          <p:spPr bwMode="auto">
            <a:xfrm>
              <a:off x="6103300" y="4982300"/>
              <a:ext cx="540179" cy="727538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734"/>
            <p:cNvSpPr>
              <a:spLocks/>
            </p:cNvSpPr>
            <p:nvPr/>
          </p:nvSpPr>
          <p:spPr bwMode="auto">
            <a:xfrm>
              <a:off x="9264074" y="5040698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735"/>
            <p:cNvSpPr>
              <a:spLocks noEditPoints="1"/>
            </p:cNvSpPr>
            <p:nvPr/>
          </p:nvSpPr>
          <p:spPr bwMode="auto">
            <a:xfrm>
              <a:off x="11480753" y="5079629"/>
              <a:ext cx="313888" cy="53044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736"/>
            <p:cNvSpPr>
              <a:spLocks/>
            </p:cNvSpPr>
            <p:nvPr/>
          </p:nvSpPr>
          <p:spPr bwMode="auto">
            <a:xfrm>
              <a:off x="9212977" y="5052863"/>
              <a:ext cx="55965" cy="119229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737"/>
            <p:cNvSpPr>
              <a:spLocks noEditPoints="1"/>
            </p:cNvSpPr>
            <p:nvPr/>
          </p:nvSpPr>
          <p:spPr bwMode="auto">
            <a:xfrm>
              <a:off x="11254462" y="5067462"/>
              <a:ext cx="236025" cy="542612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738"/>
            <p:cNvSpPr>
              <a:spLocks noEditPoints="1"/>
            </p:cNvSpPr>
            <p:nvPr/>
          </p:nvSpPr>
          <p:spPr bwMode="auto">
            <a:xfrm>
              <a:off x="7823598" y="5052863"/>
              <a:ext cx="165460" cy="187360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739"/>
            <p:cNvSpPr>
              <a:spLocks/>
            </p:cNvSpPr>
            <p:nvPr/>
          </p:nvSpPr>
          <p:spPr bwMode="auto">
            <a:xfrm>
              <a:off x="9439267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740"/>
            <p:cNvSpPr>
              <a:spLocks noEditPoints="1"/>
            </p:cNvSpPr>
            <p:nvPr/>
          </p:nvSpPr>
          <p:spPr bwMode="auto">
            <a:xfrm>
              <a:off x="10969774" y="5101528"/>
              <a:ext cx="321187" cy="510979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741"/>
            <p:cNvSpPr>
              <a:spLocks noEditPoints="1"/>
            </p:cNvSpPr>
            <p:nvPr/>
          </p:nvSpPr>
          <p:spPr bwMode="auto">
            <a:xfrm>
              <a:off x="7597308" y="5060164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742"/>
            <p:cNvSpPr>
              <a:spLocks noEditPoints="1"/>
            </p:cNvSpPr>
            <p:nvPr/>
          </p:nvSpPr>
          <p:spPr bwMode="auto">
            <a:xfrm>
              <a:off x="7375882" y="5055297"/>
              <a:ext cx="172761" cy="223858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743"/>
            <p:cNvSpPr>
              <a:spLocks noEditPoints="1"/>
            </p:cNvSpPr>
            <p:nvPr/>
          </p:nvSpPr>
          <p:spPr bwMode="auto">
            <a:xfrm>
              <a:off x="11317726" y="5157493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744"/>
            <p:cNvSpPr>
              <a:spLocks/>
            </p:cNvSpPr>
            <p:nvPr/>
          </p:nvSpPr>
          <p:spPr bwMode="auto">
            <a:xfrm>
              <a:off x="7879563" y="5094229"/>
              <a:ext cx="85164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745"/>
            <p:cNvSpPr>
              <a:spLocks noEditPoints="1"/>
            </p:cNvSpPr>
            <p:nvPr/>
          </p:nvSpPr>
          <p:spPr bwMode="auto">
            <a:xfrm>
              <a:off x="6655644" y="5060164"/>
              <a:ext cx="116795" cy="172760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746"/>
            <p:cNvSpPr>
              <a:spLocks/>
            </p:cNvSpPr>
            <p:nvPr/>
          </p:nvSpPr>
          <p:spPr bwMode="auto">
            <a:xfrm>
              <a:off x="8517071" y="5103962"/>
              <a:ext cx="82730" cy="172760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747"/>
            <p:cNvSpPr>
              <a:spLocks/>
            </p:cNvSpPr>
            <p:nvPr/>
          </p:nvSpPr>
          <p:spPr bwMode="auto">
            <a:xfrm>
              <a:off x="6285792" y="5079629"/>
              <a:ext cx="41366" cy="63264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748"/>
            <p:cNvSpPr>
              <a:spLocks/>
            </p:cNvSpPr>
            <p:nvPr/>
          </p:nvSpPr>
          <p:spPr bwMode="auto">
            <a:xfrm>
              <a:off x="8611967" y="5130727"/>
              <a:ext cx="97329" cy="102196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Freeform 749"/>
            <p:cNvSpPr>
              <a:spLocks/>
            </p:cNvSpPr>
            <p:nvPr/>
          </p:nvSpPr>
          <p:spPr bwMode="auto">
            <a:xfrm>
              <a:off x="7446447" y="5111261"/>
              <a:ext cx="41366" cy="94897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Freeform 750"/>
            <p:cNvSpPr>
              <a:spLocks/>
            </p:cNvSpPr>
            <p:nvPr/>
          </p:nvSpPr>
          <p:spPr bwMode="auto">
            <a:xfrm>
              <a:off x="7670305" y="5108828"/>
              <a:ext cx="90031" cy="99763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751"/>
            <p:cNvSpPr>
              <a:spLocks noEditPoints="1"/>
            </p:cNvSpPr>
            <p:nvPr/>
          </p:nvSpPr>
          <p:spPr bwMode="auto">
            <a:xfrm>
              <a:off x="11050070" y="5164792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Freeform 752"/>
            <p:cNvSpPr>
              <a:spLocks/>
            </p:cNvSpPr>
            <p:nvPr/>
          </p:nvSpPr>
          <p:spPr bwMode="auto">
            <a:xfrm>
              <a:off x="6297959" y="5159925"/>
              <a:ext cx="34065" cy="63264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753"/>
            <p:cNvSpPr>
              <a:spLocks/>
            </p:cNvSpPr>
            <p:nvPr/>
          </p:nvSpPr>
          <p:spPr bwMode="auto">
            <a:xfrm>
              <a:off x="9660692" y="5215891"/>
              <a:ext cx="167894" cy="192226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754"/>
            <p:cNvSpPr>
              <a:spLocks noEditPoints="1"/>
            </p:cNvSpPr>
            <p:nvPr/>
          </p:nvSpPr>
          <p:spPr bwMode="auto">
            <a:xfrm>
              <a:off x="9680158" y="5249956"/>
              <a:ext cx="309022" cy="255490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755"/>
            <p:cNvSpPr>
              <a:spLocks/>
            </p:cNvSpPr>
            <p:nvPr/>
          </p:nvSpPr>
          <p:spPr bwMode="auto">
            <a:xfrm>
              <a:off x="6300392" y="5249956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756"/>
            <p:cNvSpPr>
              <a:spLocks noEditPoints="1"/>
            </p:cNvSpPr>
            <p:nvPr/>
          </p:nvSpPr>
          <p:spPr bwMode="auto">
            <a:xfrm>
              <a:off x="7823598" y="5279155"/>
              <a:ext cx="145994" cy="170326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757"/>
            <p:cNvSpPr>
              <a:spLocks noEditPoints="1"/>
            </p:cNvSpPr>
            <p:nvPr/>
          </p:nvSpPr>
          <p:spPr bwMode="auto">
            <a:xfrm>
              <a:off x="7570541" y="5284021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758"/>
            <p:cNvSpPr>
              <a:spLocks noEditPoints="1"/>
            </p:cNvSpPr>
            <p:nvPr/>
          </p:nvSpPr>
          <p:spPr bwMode="auto">
            <a:xfrm>
              <a:off x="7349118" y="5296187"/>
              <a:ext cx="160594" cy="167894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759"/>
            <p:cNvSpPr>
              <a:spLocks/>
            </p:cNvSpPr>
            <p:nvPr/>
          </p:nvSpPr>
          <p:spPr bwMode="auto">
            <a:xfrm>
              <a:off x="7648405" y="5325385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760"/>
            <p:cNvSpPr>
              <a:spLocks noEditPoints="1"/>
            </p:cNvSpPr>
            <p:nvPr/>
          </p:nvSpPr>
          <p:spPr bwMode="auto">
            <a:xfrm>
              <a:off x="11317726" y="5388650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761"/>
            <p:cNvSpPr>
              <a:spLocks/>
            </p:cNvSpPr>
            <p:nvPr/>
          </p:nvSpPr>
          <p:spPr bwMode="auto">
            <a:xfrm>
              <a:off x="7397782" y="5339985"/>
              <a:ext cx="75431" cy="70565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762"/>
            <p:cNvSpPr>
              <a:spLocks/>
            </p:cNvSpPr>
            <p:nvPr/>
          </p:nvSpPr>
          <p:spPr bwMode="auto">
            <a:xfrm>
              <a:off x="6207929" y="5369184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763"/>
            <p:cNvSpPr>
              <a:spLocks/>
            </p:cNvSpPr>
            <p:nvPr/>
          </p:nvSpPr>
          <p:spPr bwMode="auto">
            <a:xfrm>
              <a:off x="6363656" y="5376484"/>
              <a:ext cx="46232" cy="38932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764"/>
            <p:cNvSpPr>
              <a:spLocks/>
            </p:cNvSpPr>
            <p:nvPr/>
          </p:nvSpPr>
          <p:spPr bwMode="auto">
            <a:xfrm>
              <a:off x="8256714" y="5432448"/>
              <a:ext cx="138695" cy="53531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765"/>
            <p:cNvSpPr>
              <a:spLocks noEditPoints="1"/>
            </p:cNvSpPr>
            <p:nvPr/>
          </p:nvSpPr>
          <p:spPr bwMode="auto">
            <a:xfrm>
              <a:off x="8677665" y="5449481"/>
              <a:ext cx="111929" cy="175193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766"/>
            <p:cNvSpPr>
              <a:spLocks noEditPoints="1"/>
            </p:cNvSpPr>
            <p:nvPr/>
          </p:nvSpPr>
          <p:spPr bwMode="auto">
            <a:xfrm>
              <a:off x="10359030" y="6464139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767"/>
            <p:cNvSpPr>
              <a:spLocks/>
            </p:cNvSpPr>
            <p:nvPr/>
          </p:nvSpPr>
          <p:spPr bwMode="auto">
            <a:xfrm>
              <a:off x="9032917" y="5466513"/>
              <a:ext cx="97329" cy="158161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768"/>
            <p:cNvSpPr>
              <a:spLocks/>
            </p:cNvSpPr>
            <p:nvPr/>
          </p:nvSpPr>
          <p:spPr bwMode="auto">
            <a:xfrm>
              <a:off x="11690012" y="5787700"/>
              <a:ext cx="102196" cy="158161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769"/>
            <p:cNvSpPr>
              <a:spLocks/>
            </p:cNvSpPr>
            <p:nvPr/>
          </p:nvSpPr>
          <p:spPr bwMode="auto">
            <a:xfrm>
              <a:off x="6424488" y="5415416"/>
              <a:ext cx="58398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770"/>
            <p:cNvSpPr>
              <a:spLocks noEditPoints="1"/>
            </p:cNvSpPr>
            <p:nvPr/>
          </p:nvSpPr>
          <p:spPr bwMode="auto">
            <a:xfrm>
              <a:off x="8521938" y="5464081"/>
              <a:ext cx="116795" cy="153295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771"/>
            <p:cNvSpPr>
              <a:spLocks noEditPoints="1"/>
            </p:cNvSpPr>
            <p:nvPr/>
          </p:nvSpPr>
          <p:spPr bwMode="auto">
            <a:xfrm>
              <a:off x="10376064" y="6267048"/>
              <a:ext cx="111929" cy="155727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772"/>
            <p:cNvSpPr>
              <a:spLocks/>
            </p:cNvSpPr>
            <p:nvPr/>
          </p:nvSpPr>
          <p:spPr bwMode="auto">
            <a:xfrm>
              <a:off x="8782293" y="5541944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773"/>
            <p:cNvSpPr>
              <a:spLocks/>
            </p:cNvSpPr>
            <p:nvPr/>
          </p:nvSpPr>
          <p:spPr bwMode="auto">
            <a:xfrm>
              <a:off x="6103300" y="5422715"/>
              <a:ext cx="70565" cy="36499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Freeform 774"/>
            <p:cNvSpPr>
              <a:spLocks/>
            </p:cNvSpPr>
            <p:nvPr/>
          </p:nvSpPr>
          <p:spPr bwMode="auto">
            <a:xfrm>
              <a:off x="9164312" y="5473813"/>
              <a:ext cx="111929" cy="187360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775"/>
            <p:cNvSpPr>
              <a:spLocks/>
            </p:cNvSpPr>
            <p:nvPr/>
          </p:nvSpPr>
          <p:spPr bwMode="auto">
            <a:xfrm>
              <a:off x="9295707" y="5500578"/>
              <a:ext cx="94897" cy="204392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776"/>
            <p:cNvSpPr>
              <a:spLocks/>
            </p:cNvSpPr>
            <p:nvPr/>
          </p:nvSpPr>
          <p:spPr bwMode="auto">
            <a:xfrm>
              <a:off x="6499917" y="5459214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777"/>
            <p:cNvSpPr>
              <a:spLocks/>
            </p:cNvSpPr>
            <p:nvPr/>
          </p:nvSpPr>
          <p:spPr bwMode="auto">
            <a:xfrm>
              <a:off x="8268881" y="5507879"/>
              <a:ext cx="111929" cy="41366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778"/>
            <p:cNvSpPr>
              <a:spLocks noEditPoints="1"/>
            </p:cNvSpPr>
            <p:nvPr/>
          </p:nvSpPr>
          <p:spPr bwMode="auto">
            <a:xfrm>
              <a:off x="7346684" y="5520044"/>
              <a:ext cx="145994" cy="192226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779"/>
            <p:cNvSpPr>
              <a:spLocks noEditPoints="1"/>
            </p:cNvSpPr>
            <p:nvPr/>
          </p:nvSpPr>
          <p:spPr bwMode="auto">
            <a:xfrm>
              <a:off x="7534044" y="5527345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780"/>
            <p:cNvSpPr>
              <a:spLocks noEditPoints="1"/>
            </p:cNvSpPr>
            <p:nvPr/>
          </p:nvSpPr>
          <p:spPr bwMode="auto">
            <a:xfrm>
              <a:off x="7806566" y="5534644"/>
              <a:ext cx="158161" cy="177627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781"/>
            <p:cNvSpPr>
              <a:spLocks/>
            </p:cNvSpPr>
            <p:nvPr/>
          </p:nvSpPr>
          <p:spPr bwMode="auto">
            <a:xfrm>
              <a:off x="6628880" y="5512745"/>
              <a:ext cx="90031" cy="197093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782"/>
            <p:cNvSpPr>
              <a:spLocks noEditPoints="1"/>
            </p:cNvSpPr>
            <p:nvPr/>
          </p:nvSpPr>
          <p:spPr bwMode="auto">
            <a:xfrm>
              <a:off x="7604607" y="5568709"/>
              <a:ext cx="87597" cy="11436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783"/>
            <p:cNvSpPr>
              <a:spLocks/>
            </p:cNvSpPr>
            <p:nvPr/>
          </p:nvSpPr>
          <p:spPr bwMode="auto">
            <a:xfrm>
              <a:off x="7388049" y="5571143"/>
              <a:ext cx="55965" cy="97329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784"/>
            <p:cNvSpPr>
              <a:spLocks noEditPoints="1"/>
            </p:cNvSpPr>
            <p:nvPr/>
          </p:nvSpPr>
          <p:spPr bwMode="auto">
            <a:xfrm>
              <a:off x="9242176" y="5653873"/>
              <a:ext cx="1116856" cy="1133887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Freeform 785"/>
            <p:cNvSpPr>
              <a:spLocks noEditPoints="1"/>
            </p:cNvSpPr>
            <p:nvPr/>
          </p:nvSpPr>
          <p:spPr bwMode="auto">
            <a:xfrm>
              <a:off x="7069295" y="5605208"/>
              <a:ext cx="153295" cy="172760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786"/>
            <p:cNvSpPr>
              <a:spLocks noEditPoints="1"/>
            </p:cNvSpPr>
            <p:nvPr/>
          </p:nvSpPr>
          <p:spPr bwMode="auto">
            <a:xfrm>
              <a:off x="10463660" y="5729302"/>
              <a:ext cx="968428" cy="1090089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787"/>
            <p:cNvSpPr>
              <a:spLocks/>
            </p:cNvSpPr>
            <p:nvPr/>
          </p:nvSpPr>
          <p:spPr bwMode="auto">
            <a:xfrm>
              <a:off x="8327279" y="5712271"/>
              <a:ext cx="111929" cy="116795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788"/>
            <p:cNvSpPr>
              <a:spLocks noEditPoints="1"/>
            </p:cNvSpPr>
            <p:nvPr/>
          </p:nvSpPr>
          <p:spPr bwMode="auto">
            <a:xfrm>
              <a:off x="8310245" y="5695237"/>
              <a:ext cx="905164" cy="99276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789"/>
            <p:cNvSpPr>
              <a:spLocks/>
            </p:cNvSpPr>
            <p:nvPr/>
          </p:nvSpPr>
          <p:spPr bwMode="auto">
            <a:xfrm>
              <a:off x="9108347" y="5739035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790"/>
            <p:cNvSpPr>
              <a:spLocks/>
            </p:cNvSpPr>
            <p:nvPr/>
          </p:nvSpPr>
          <p:spPr bwMode="auto">
            <a:xfrm>
              <a:off x="9040216" y="5743902"/>
              <a:ext cx="82730" cy="11436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791"/>
            <p:cNvSpPr>
              <a:spLocks noEditPoints="1"/>
            </p:cNvSpPr>
            <p:nvPr/>
          </p:nvSpPr>
          <p:spPr bwMode="auto">
            <a:xfrm>
              <a:off x="62760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792"/>
            <p:cNvSpPr>
              <a:spLocks/>
            </p:cNvSpPr>
            <p:nvPr/>
          </p:nvSpPr>
          <p:spPr bwMode="auto">
            <a:xfrm>
              <a:off x="10653453" y="5833932"/>
              <a:ext cx="552345" cy="99763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794"/>
            <p:cNvSpPr>
              <a:spLocks noEditPoints="1"/>
            </p:cNvSpPr>
            <p:nvPr/>
          </p:nvSpPr>
          <p:spPr bwMode="auto">
            <a:xfrm>
              <a:off x="11473453" y="5906929"/>
              <a:ext cx="262790" cy="871098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795"/>
            <p:cNvSpPr>
              <a:spLocks/>
            </p:cNvSpPr>
            <p:nvPr/>
          </p:nvSpPr>
          <p:spPr bwMode="auto">
            <a:xfrm>
              <a:off x="6103300" y="5821765"/>
              <a:ext cx="824868" cy="117525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796"/>
            <p:cNvSpPr>
              <a:spLocks/>
            </p:cNvSpPr>
            <p:nvPr/>
          </p:nvSpPr>
          <p:spPr bwMode="auto">
            <a:xfrm>
              <a:off x="6103300" y="6206216"/>
              <a:ext cx="60832" cy="60832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797"/>
            <p:cNvSpPr>
              <a:spLocks/>
            </p:cNvSpPr>
            <p:nvPr/>
          </p:nvSpPr>
          <p:spPr bwMode="auto">
            <a:xfrm>
              <a:off x="6103300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798"/>
            <p:cNvSpPr>
              <a:spLocks/>
            </p:cNvSpPr>
            <p:nvPr/>
          </p:nvSpPr>
          <p:spPr bwMode="auto">
            <a:xfrm>
              <a:off x="6103300" y="6675832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799"/>
            <p:cNvSpPr>
              <a:spLocks/>
            </p:cNvSpPr>
            <p:nvPr/>
          </p:nvSpPr>
          <p:spPr bwMode="auto">
            <a:xfrm>
              <a:off x="10648586" y="5953160"/>
              <a:ext cx="530446" cy="99763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800"/>
            <p:cNvSpPr>
              <a:spLocks/>
            </p:cNvSpPr>
            <p:nvPr/>
          </p:nvSpPr>
          <p:spPr bwMode="auto">
            <a:xfrm>
              <a:off x="6850303" y="5889896"/>
              <a:ext cx="92463" cy="155727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801"/>
            <p:cNvSpPr>
              <a:spLocks/>
            </p:cNvSpPr>
            <p:nvPr/>
          </p:nvSpPr>
          <p:spPr bwMode="auto">
            <a:xfrm>
              <a:off x="6816238" y="5904495"/>
              <a:ext cx="55965" cy="126528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802"/>
            <p:cNvSpPr>
              <a:spLocks/>
            </p:cNvSpPr>
            <p:nvPr/>
          </p:nvSpPr>
          <p:spPr bwMode="auto">
            <a:xfrm>
              <a:off x="10653453" y="6094288"/>
              <a:ext cx="476914" cy="77864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803"/>
            <p:cNvSpPr>
              <a:spLocks/>
            </p:cNvSpPr>
            <p:nvPr/>
          </p:nvSpPr>
          <p:spPr bwMode="auto">
            <a:xfrm>
              <a:off x="7789533" y="6052923"/>
              <a:ext cx="55965" cy="26766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804"/>
            <p:cNvSpPr>
              <a:spLocks/>
            </p:cNvSpPr>
            <p:nvPr/>
          </p:nvSpPr>
          <p:spPr bwMode="auto">
            <a:xfrm>
              <a:off x="10633987" y="6213517"/>
              <a:ext cx="486647" cy="111929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805"/>
            <p:cNvSpPr>
              <a:spLocks noEditPoints="1"/>
            </p:cNvSpPr>
            <p:nvPr/>
          </p:nvSpPr>
          <p:spPr bwMode="auto">
            <a:xfrm>
              <a:off x="6200630" y="6130787"/>
              <a:ext cx="138695" cy="228724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806"/>
            <p:cNvSpPr>
              <a:spLocks noEditPoints="1"/>
            </p:cNvSpPr>
            <p:nvPr/>
          </p:nvSpPr>
          <p:spPr bwMode="auto">
            <a:xfrm>
              <a:off x="6307692" y="6135653"/>
              <a:ext cx="111929" cy="201959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807"/>
            <p:cNvSpPr>
              <a:spLocks/>
            </p:cNvSpPr>
            <p:nvPr/>
          </p:nvSpPr>
          <p:spPr bwMode="auto">
            <a:xfrm>
              <a:off x="6509650" y="6155119"/>
              <a:ext cx="111929" cy="184926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809"/>
            <p:cNvSpPr>
              <a:spLocks/>
            </p:cNvSpPr>
            <p:nvPr/>
          </p:nvSpPr>
          <p:spPr bwMode="auto">
            <a:xfrm>
              <a:off x="6402588" y="6135652"/>
              <a:ext cx="85164" cy="194659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810"/>
            <p:cNvSpPr>
              <a:spLocks noEditPoints="1"/>
            </p:cNvSpPr>
            <p:nvPr/>
          </p:nvSpPr>
          <p:spPr bwMode="auto">
            <a:xfrm>
              <a:off x="9402768" y="6298679"/>
              <a:ext cx="844334" cy="248190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811"/>
            <p:cNvSpPr>
              <a:spLocks noEditPoints="1"/>
            </p:cNvSpPr>
            <p:nvPr/>
          </p:nvSpPr>
          <p:spPr bwMode="auto">
            <a:xfrm>
              <a:off x="8687396" y="6267047"/>
              <a:ext cx="214125" cy="240889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812"/>
            <p:cNvSpPr>
              <a:spLocks/>
            </p:cNvSpPr>
            <p:nvPr/>
          </p:nvSpPr>
          <p:spPr bwMode="auto">
            <a:xfrm>
              <a:off x="10633985" y="6344910"/>
              <a:ext cx="489081" cy="99762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813"/>
            <p:cNvSpPr>
              <a:spLocks/>
            </p:cNvSpPr>
            <p:nvPr/>
          </p:nvSpPr>
          <p:spPr bwMode="auto">
            <a:xfrm>
              <a:off x="9193509" y="6332745"/>
              <a:ext cx="60832" cy="133827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814"/>
            <p:cNvSpPr>
              <a:spLocks/>
            </p:cNvSpPr>
            <p:nvPr/>
          </p:nvSpPr>
          <p:spPr bwMode="auto">
            <a:xfrm>
              <a:off x="9242174" y="6359509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815"/>
            <p:cNvSpPr>
              <a:spLocks/>
            </p:cNvSpPr>
            <p:nvPr/>
          </p:nvSpPr>
          <p:spPr bwMode="auto">
            <a:xfrm>
              <a:off x="7748167" y="6371676"/>
              <a:ext cx="272522" cy="55964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816"/>
            <p:cNvSpPr>
              <a:spLocks/>
            </p:cNvSpPr>
            <p:nvPr/>
          </p:nvSpPr>
          <p:spPr bwMode="auto">
            <a:xfrm>
              <a:off x="10604787" y="6471438"/>
              <a:ext cx="474482" cy="97329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817"/>
            <p:cNvSpPr>
              <a:spLocks/>
            </p:cNvSpPr>
            <p:nvPr/>
          </p:nvSpPr>
          <p:spPr bwMode="auto">
            <a:xfrm>
              <a:off x="82932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Freeform 818"/>
            <p:cNvSpPr>
              <a:spLocks/>
            </p:cNvSpPr>
            <p:nvPr/>
          </p:nvSpPr>
          <p:spPr bwMode="auto">
            <a:xfrm>
              <a:off x="6256594" y="6371676"/>
              <a:ext cx="131395" cy="167892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819"/>
            <p:cNvSpPr>
              <a:spLocks noEditPoints="1"/>
            </p:cNvSpPr>
            <p:nvPr/>
          </p:nvSpPr>
          <p:spPr bwMode="auto">
            <a:xfrm>
              <a:off x="6370955" y="6400875"/>
              <a:ext cx="150861" cy="153293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820"/>
            <p:cNvSpPr>
              <a:spLocks/>
            </p:cNvSpPr>
            <p:nvPr/>
          </p:nvSpPr>
          <p:spPr bwMode="auto">
            <a:xfrm>
              <a:off x="82421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821"/>
            <p:cNvSpPr>
              <a:spLocks/>
            </p:cNvSpPr>
            <p:nvPr/>
          </p:nvSpPr>
          <p:spPr bwMode="auto">
            <a:xfrm>
              <a:off x="6548582" y="6422774"/>
              <a:ext cx="141128" cy="77864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822"/>
            <p:cNvSpPr>
              <a:spLocks noEditPoints="1"/>
            </p:cNvSpPr>
            <p:nvPr/>
          </p:nvSpPr>
          <p:spPr bwMode="auto">
            <a:xfrm>
              <a:off x="9704489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823"/>
            <p:cNvSpPr>
              <a:spLocks noEditPoints="1"/>
            </p:cNvSpPr>
            <p:nvPr/>
          </p:nvSpPr>
          <p:spPr bwMode="auto">
            <a:xfrm>
              <a:off x="8310245" y="6580935"/>
              <a:ext cx="192226" cy="177625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824"/>
            <p:cNvSpPr>
              <a:spLocks/>
            </p:cNvSpPr>
            <p:nvPr/>
          </p:nvSpPr>
          <p:spPr bwMode="auto">
            <a:xfrm>
              <a:off x="6314991" y="6563901"/>
              <a:ext cx="131395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825"/>
            <p:cNvSpPr>
              <a:spLocks/>
            </p:cNvSpPr>
            <p:nvPr/>
          </p:nvSpPr>
          <p:spPr bwMode="auto">
            <a:xfrm>
              <a:off x="6641045" y="6571202"/>
              <a:ext cx="75431" cy="145994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Freeform 826"/>
            <p:cNvSpPr>
              <a:spLocks/>
            </p:cNvSpPr>
            <p:nvPr/>
          </p:nvSpPr>
          <p:spPr bwMode="auto">
            <a:xfrm>
              <a:off x="6147097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Freeform 827"/>
            <p:cNvSpPr>
              <a:spLocks/>
            </p:cNvSpPr>
            <p:nvPr/>
          </p:nvSpPr>
          <p:spPr bwMode="auto">
            <a:xfrm>
              <a:off x="6222528" y="6568768"/>
              <a:ext cx="102196" cy="167892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828"/>
            <p:cNvSpPr>
              <a:spLocks noEditPoints="1"/>
            </p:cNvSpPr>
            <p:nvPr/>
          </p:nvSpPr>
          <p:spPr bwMode="auto">
            <a:xfrm>
              <a:off x="6446386" y="6563901"/>
              <a:ext cx="194659" cy="145994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829"/>
            <p:cNvSpPr>
              <a:spLocks noEditPoints="1"/>
            </p:cNvSpPr>
            <p:nvPr/>
          </p:nvSpPr>
          <p:spPr bwMode="auto">
            <a:xfrm>
              <a:off x="9969713" y="6751261"/>
              <a:ext cx="1725165" cy="38201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Freeform 830"/>
            <p:cNvSpPr>
              <a:spLocks noEditPoints="1"/>
            </p:cNvSpPr>
            <p:nvPr/>
          </p:nvSpPr>
          <p:spPr bwMode="auto">
            <a:xfrm>
              <a:off x="8478138" y="6724495"/>
              <a:ext cx="764036" cy="223858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831"/>
            <p:cNvSpPr>
              <a:spLocks noEditPoints="1"/>
            </p:cNvSpPr>
            <p:nvPr/>
          </p:nvSpPr>
          <p:spPr bwMode="auto">
            <a:xfrm>
              <a:off x="8310245" y="6695296"/>
              <a:ext cx="206826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832"/>
            <p:cNvSpPr>
              <a:spLocks noEditPoints="1"/>
            </p:cNvSpPr>
            <p:nvPr/>
          </p:nvSpPr>
          <p:spPr bwMode="auto">
            <a:xfrm>
              <a:off x="8536536" y="6819392"/>
              <a:ext cx="1362612" cy="301721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833"/>
            <p:cNvSpPr>
              <a:spLocks noEditPoints="1"/>
            </p:cNvSpPr>
            <p:nvPr/>
          </p:nvSpPr>
          <p:spPr bwMode="auto">
            <a:xfrm>
              <a:off x="6828403" y="6736662"/>
              <a:ext cx="141128" cy="167892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835"/>
            <p:cNvSpPr>
              <a:spLocks/>
            </p:cNvSpPr>
            <p:nvPr/>
          </p:nvSpPr>
          <p:spPr bwMode="auto">
            <a:xfrm>
              <a:off x="9283540" y="6826691"/>
              <a:ext cx="396618" cy="72997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844"/>
            <p:cNvSpPr>
              <a:spLocks noEditPoints="1"/>
            </p:cNvSpPr>
            <p:nvPr/>
          </p:nvSpPr>
          <p:spPr bwMode="auto">
            <a:xfrm>
              <a:off x="8305379" y="6853457"/>
              <a:ext cx="131395" cy="141128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9" name="Freeform 858"/>
            <p:cNvSpPr>
              <a:spLocks noEditPoints="1"/>
            </p:cNvSpPr>
            <p:nvPr/>
          </p:nvSpPr>
          <p:spPr bwMode="auto">
            <a:xfrm>
              <a:off x="6375821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0" name="Freeform 859"/>
            <p:cNvSpPr>
              <a:spLocks/>
            </p:cNvSpPr>
            <p:nvPr/>
          </p:nvSpPr>
          <p:spPr bwMode="auto">
            <a:xfrm>
              <a:off x="8920987" y="4551617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7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5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3"/>
                    <a:pt x="18" y="55"/>
                    <a:pt x="12" y="56"/>
                  </a:cubicBezTo>
                  <a:cubicBezTo>
                    <a:pt x="5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3" y="69"/>
                    <a:pt x="42" y="53"/>
                    <a:pt x="48" y="44"/>
                  </a:cubicBezTo>
                  <a:cubicBezTo>
                    <a:pt x="59" y="44"/>
                    <a:pt x="68" y="41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6"/>
                    <a:pt x="60" y="92"/>
                  </a:cubicBezTo>
                  <a:cubicBezTo>
                    <a:pt x="73" y="103"/>
                    <a:pt x="86" y="90"/>
                    <a:pt x="97" y="87"/>
                  </a:cubicBezTo>
                  <a:cubicBezTo>
                    <a:pt x="99" y="62"/>
                    <a:pt x="99" y="36"/>
                    <a:pt x="105" y="15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2" name="Freeform 861"/>
            <p:cNvSpPr>
              <a:spLocks/>
            </p:cNvSpPr>
            <p:nvPr/>
          </p:nvSpPr>
          <p:spPr bwMode="auto">
            <a:xfrm>
              <a:off x="8346743" y="5753635"/>
              <a:ext cx="153295" cy="119228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4" name="Freeform 863"/>
            <p:cNvSpPr>
              <a:spLocks noEditPoints="1"/>
            </p:cNvSpPr>
            <p:nvPr/>
          </p:nvSpPr>
          <p:spPr bwMode="auto">
            <a:xfrm>
              <a:off x="10067042" y="2797254"/>
              <a:ext cx="277389" cy="257923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5" name="Freeform 864"/>
            <p:cNvSpPr>
              <a:spLocks/>
            </p:cNvSpPr>
            <p:nvPr/>
          </p:nvSpPr>
          <p:spPr bwMode="auto">
            <a:xfrm>
              <a:off x="10680218" y="2872685"/>
              <a:ext cx="316321" cy="362551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6" name="Freeform 865"/>
            <p:cNvSpPr>
              <a:spLocks/>
            </p:cNvSpPr>
            <p:nvPr/>
          </p:nvSpPr>
          <p:spPr bwMode="auto">
            <a:xfrm>
              <a:off x="6222528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9 w 62"/>
                <a:gd name="T3" fmla="*/ 20 h 79"/>
                <a:gd name="T4" fmla="*/ 34 w 62"/>
                <a:gd name="T5" fmla="*/ 79 h 79"/>
                <a:gd name="T6" fmla="*/ 62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7" y="23"/>
                    <a:pt x="25" y="19"/>
                    <a:pt x="19" y="20"/>
                  </a:cubicBezTo>
                  <a:cubicBezTo>
                    <a:pt x="0" y="35"/>
                    <a:pt x="11" y="78"/>
                    <a:pt x="34" y="79"/>
                  </a:cubicBezTo>
                  <a:cubicBezTo>
                    <a:pt x="47" y="61"/>
                    <a:pt x="62" y="45"/>
                    <a:pt x="62" y="13"/>
                  </a:cubicBezTo>
                  <a:cubicBezTo>
                    <a:pt x="51" y="0"/>
                    <a:pt x="34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7" name="Freeform 866"/>
            <p:cNvSpPr>
              <a:spLocks noEditPoints="1"/>
            </p:cNvSpPr>
            <p:nvPr/>
          </p:nvSpPr>
          <p:spPr bwMode="auto">
            <a:xfrm>
              <a:off x="9431967" y="2777788"/>
              <a:ext cx="1304215" cy="1683799"/>
            </a:xfrm>
            <a:custGeom>
              <a:avLst/>
              <a:gdLst>
                <a:gd name="T0" fmla="*/ 119 w 349"/>
                <a:gd name="T1" fmla="*/ 275 h 451"/>
                <a:gd name="T2" fmla="*/ 56 w 349"/>
                <a:gd name="T3" fmla="*/ 406 h 451"/>
                <a:gd name="T4" fmla="*/ 34 w 349"/>
                <a:gd name="T5" fmla="*/ 416 h 451"/>
                <a:gd name="T6" fmla="*/ 12 w 349"/>
                <a:gd name="T7" fmla="*/ 445 h 451"/>
                <a:gd name="T8" fmla="*/ 61 w 349"/>
                <a:gd name="T9" fmla="*/ 436 h 451"/>
                <a:gd name="T10" fmla="*/ 117 w 349"/>
                <a:gd name="T11" fmla="*/ 401 h 451"/>
                <a:gd name="T12" fmla="*/ 196 w 349"/>
                <a:gd name="T13" fmla="*/ 331 h 451"/>
                <a:gd name="T14" fmla="*/ 228 w 349"/>
                <a:gd name="T15" fmla="*/ 320 h 451"/>
                <a:gd name="T16" fmla="*/ 264 w 349"/>
                <a:gd name="T17" fmla="*/ 254 h 451"/>
                <a:gd name="T18" fmla="*/ 296 w 349"/>
                <a:gd name="T19" fmla="*/ 179 h 451"/>
                <a:gd name="T20" fmla="*/ 337 w 349"/>
                <a:gd name="T21" fmla="*/ 59 h 451"/>
                <a:gd name="T22" fmla="*/ 333 w 349"/>
                <a:gd name="T23" fmla="*/ 1 h 451"/>
                <a:gd name="T24" fmla="*/ 210 w 349"/>
                <a:gd name="T25" fmla="*/ 118 h 451"/>
                <a:gd name="T26" fmla="*/ 125 w 349"/>
                <a:gd name="T27" fmla="*/ 250 h 451"/>
                <a:gd name="T28" fmla="*/ 131 w 349"/>
                <a:gd name="T29" fmla="*/ 365 h 451"/>
                <a:gd name="T30" fmla="*/ 110 w 349"/>
                <a:gd name="T31" fmla="*/ 346 h 451"/>
                <a:gd name="T32" fmla="*/ 91 w 349"/>
                <a:gd name="T33" fmla="*/ 328 h 451"/>
                <a:gd name="T34" fmla="*/ 124 w 349"/>
                <a:gd name="T35" fmla="*/ 278 h 451"/>
                <a:gd name="T36" fmla="*/ 130 w 349"/>
                <a:gd name="T37" fmla="*/ 307 h 451"/>
                <a:gd name="T38" fmla="*/ 162 w 349"/>
                <a:gd name="T39" fmla="*/ 287 h 451"/>
                <a:gd name="T40" fmla="*/ 166 w 349"/>
                <a:gd name="T41" fmla="*/ 291 h 451"/>
                <a:gd name="T42" fmla="*/ 130 w 349"/>
                <a:gd name="T43" fmla="*/ 390 h 451"/>
                <a:gd name="T44" fmla="*/ 127 w 349"/>
                <a:gd name="T45" fmla="*/ 267 h 451"/>
                <a:gd name="T46" fmla="*/ 213 w 349"/>
                <a:gd name="T47" fmla="*/ 321 h 451"/>
                <a:gd name="T48" fmla="*/ 256 w 349"/>
                <a:gd name="T49" fmla="*/ 72 h 451"/>
                <a:gd name="T50" fmla="*/ 334 w 349"/>
                <a:gd name="T51" fmla="*/ 10 h 451"/>
                <a:gd name="T52" fmla="*/ 333 w 349"/>
                <a:gd name="T53" fmla="*/ 17 h 451"/>
                <a:gd name="T54" fmla="*/ 334 w 349"/>
                <a:gd name="T55" fmla="*/ 49 h 451"/>
                <a:gd name="T56" fmla="*/ 327 w 349"/>
                <a:gd name="T57" fmla="*/ 69 h 451"/>
                <a:gd name="T58" fmla="*/ 324 w 349"/>
                <a:gd name="T59" fmla="*/ 75 h 451"/>
                <a:gd name="T60" fmla="*/ 312 w 349"/>
                <a:gd name="T61" fmla="*/ 62 h 451"/>
                <a:gd name="T62" fmla="*/ 320 w 349"/>
                <a:gd name="T63" fmla="*/ 89 h 451"/>
                <a:gd name="T64" fmla="*/ 303 w 349"/>
                <a:gd name="T65" fmla="*/ 80 h 451"/>
                <a:gd name="T66" fmla="*/ 298 w 349"/>
                <a:gd name="T67" fmla="*/ 89 h 451"/>
                <a:gd name="T68" fmla="*/ 294 w 349"/>
                <a:gd name="T69" fmla="*/ 101 h 451"/>
                <a:gd name="T70" fmla="*/ 303 w 349"/>
                <a:gd name="T71" fmla="*/ 133 h 451"/>
                <a:gd name="T72" fmla="*/ 288 w 349"/>
                <a:gd name="T73" fmla="*/ 118 h 451"/>
                <a:gd name="T74" fmla="*/ 284 w 349"/>
                <a:gd name="T75" fmla="*/ 140 h 451"/>
                <a:gd name="T76" fmla="*/ 287 w 349"/>
                <a:gd name="T77" fmla="*/ 186 h 451"/>
                <a:gd name="T78" fmla="*/ 280 w 349"/>
                <a:gd name="T79" fmla="*/ 202 h 451"/>
                <a:gd name="T80" fmla="*/ 277 w 349"/>
                <a:gd name="T81" fmla="*/ 209 h 451"/>
                <a:gd name="T82" fmla="*/ 263 w 349"/>
                <a:gd name="T83" fmla="*/ 189 h 451"/>
                <a:gd name="T84" fmla="*/ 256 w 349"/>
                <a:gd name="T85" fmla="*/ 200 h 451"/>
                <a:gd name="T86" fmla="*/ 262 w 349"/>
                <a:gd name="T87" fmla="*/ 245 h 451"/>
                <a:gd name="T88" fmla="*/ 252 w 349"/>
                <a:gd name="T89" fmla="*/ 235 h 451"/>
                <a:gd name="T90" fmla="*/ 241 w 349"/>
                <a:gd name="T91" fmla="*/ 227 h 451"/>
                <a:gd name="T92" fmla="*/ 248 w 349"/>
                <a:gd name="T93" fmla="*/ 272 h 451"/>
                <a:gd name="T94" fmla="*/ 242 w 349"/>
                <a:gd name="T95" fmla="*/ 279 h 451"/>
                <a:gd name="T96" fmla="*/ 225 w 349"/>
                <a:gd name="T97" fmla="*/ 259 h 451"/>
                <a:gd name="T98" fmla="*/ 213 w 349"/>
                <a:gd name="T99" fmla="*/ 262 h 451"/>
                <a:gd name="T100" fmla="*/ 221 w 349"/>
                <a:gd name="T101" fmla="*/ 314 h 451"/>
                <a:gd name="T102" fmla="*/ 256 w 349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51">
                  <a:moveTo>
                    <a:pt x="125" y="250"/>
                  </a:moveTo>
                  <a:cubicBezTo>
                    <a:pt x="120" y="261"/>
                    <a:pt x="120" y="265"/>
                    <a:pt x="119" y="275"/>
                  </a:cubicBezTo>
                  <a:cubicBezTo>
                    <a:pt x="110" y="294"/>
                    <a:pt x="89" y="301"/>
                    <a:pt x="76" y="317"/>
                  </a:cubicBezTo>
                  <a:cubicBezTo>
                    <a:pt x="58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5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9" y="399"/>
                    <a:pt x="4" y="408"/>
                  </a:cubicBezTo>
                  <a:cubicBezTo>
                    <a:pt x="4" y="421"/>
                    <a:pt x="0" y="437"/>
                    <a:pt x="12" y="445"/>
                  </a:cubicBezTo>
                  <a:cubicBezTo>
                    <a:pt x="22" y="451"/>
                    <a:pt x="36" y="447"/>
                    <a:pt x="45" y="445"/>
                  </a:cubicBezTo>
                  <a:cubicBezTo>
                    <a:pt x="49" y="441"/>
                    <a:pt x="55" y="438"/>
                    <a:pt x="61" y="436"/>
                  </a:cubicBezTo>
                  <a:cubicBezTo>
                    <a:pt x="65" y="426"/>
                    <a:pt x="74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2" y="397"/>
                    <a:pt x="147" y="396"/>
                    <a:pt x="159" y="388"/>
                  </a:cubicBezTo>
                  <a:cubicBezTo>
                    <a:pt x="176" y="376"/>
                    <a:pt x="192" y="355"/>
                    <a:pt x="196" y="331"/>
                  </a:cubicBezTo>
                  <a:cubicBezTo>
                    <a:pt x="203" y="328"/>
                    <a:pt x="210" y="330"/>
                    <a:pt x="216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8" y="314"/>
                    <a:pt x="232" y="309"/>
                    <a:pt x="235" y="304"/>
                  </a:cubicBezTo>
                  <a:cubicBezTo>
                    <a:pt x="246" y="288"/>
                    <a:pt x="255" y="271"/>
                    <a:pt x="264" y="254"/>
                  </a:cubicBezTo>
                  <a:cubicBezTo>
                    <a:pt x="271" y="242"/>
                    <a:pt x="275" y="229"/>
                    <a:pt x="280" y="216"/>
                  </a:cubicBezTo>
                  <a:cubicBezTo>
                    <a:pt x="285" y="203"/>
                    <a:pt x="292" y="192"/>
                    <a:pt x="296" y="179"/>
                  </a:cubicBezTo>
                  <a:cubicBezTo>
                    <a:pt x="306" y="155"/>
                    <a:pt x="312" y="128"/>
                    <a:pt x="323" y="99"/>
                  </a:cubicBezTo>
                  <a:cubicBezTo>
                    <a:pt x="327" y="88"/>
                    <a:pt x="331" y="76"/>
                    <a:pt x="337" y="59"/>
                  </a:cubicBezTo>
                  <a:cubicBezTo>
                    <a:pt x="342" y="46"/>
                    <a:pt x="349" y="26"/>
                    <a:pt x="347" y="16"/>
                  </a:cubicBezTo>
                  <a:cubicBezTo>
                    <a:pt x="346" y="11"/>
                    <a:pt x="337" y="0"/>
                    <a:pt x="333" y="1"/>
                  </a:cubicBezTo>
                  <a:cubicBezTo>
                    <a:pt x="302" y="13"/>
                    <a:pt x="284" y="31"/>
                    <a:pt x="263" y="55"/>
                  </a:cubicBezTo>
                  <a:cubicBezTo>
                    <a:pt x="247" y="72"/>
                    <a:pt x="228" y="94"/>
                    <a:pt x="210" y="118"/>
                  </a:cubicBezTo>
                  <a:cubicBezTo>
                    <a:pt x="184" y="152"/>
                    <a:pt x="159" y="194"/>
                    <a:pt x="137" y="231"/>
                  </a:cubicBezTo>
                  <a:cubicBezTo>
                    <a:pt x="133" y="238"/>
                    <a:pt x="129" y="243"/>
                    <a:pt x="125" y="250"/>
                  </a:cubicBezTo>
                  <a:close/>
                  <a:moveTo>
                    <a:pt x="130" y="390"/>
                  </a:moveTo>
                  <a:cubicBezTo>
                    <a:pt x="128" y="381"/>
                    <a:pt x="136" y="373"/>
                    <a:pt x="131" y="365"/>
                  </a:cubicBezTo>
                  <a:cubicBezTo>
                    <a:pt x="123" y="365"/>
                    <a:pt x="118" y="368"/>
                    <a:pt x="109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9" y="354"/>
                    <a:pt x="91" y="355"/>
                  </a:cubicBezTo>
                  <a:cubicBezTo>
                    <a:pt x="92" y="345"/>
                    <a:pt x="93" y="338"/>
                    <a:pt x="91" y="328"/>
                  </a:cubicBezTo>
                  <a:cubicBezTo>
                    <a:pt x="83" y="330"/>
                    <a:pt x="79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5" y="274"/>
                    <a:pt x="138" y="280"/>
                    <a:pt x="150" y="281"/>
                  </a:cubicBezTo>
                  <a:cubicBezTo>
                    <a:pt x="146" y="292"/>
                    <a:pt x="136" y="298"/>
                    <a:pt x="130" y="307"/>
                  </a:cubicBezTo>
                  <a:cubicBezTo>
                    <a:pt x="142" y="309"/>
                    <a:pt x="147" y="292"/>
                    <a:pt x="155" y="284"/>
                  </a:cubicBezTo>
                  <a:cubicBezTo>
                    <a:pt x="157" y="284"/>
                    <a:pt x="158" y="287"/>
                    <a:pt x="162" y="287"/>
                  </a:cubicBezTo>
                  <a:cubicBezTo>
                    <a:pt x="163" y="294"/>
                    <a:pt x="149" y="303"/>
                    <a:pt x="152" y="312"/>
                  </a:cubicBezTo>
                  <a:cubicBezTo>
                    <a:pt x="161" y="310"/>
                    <a:pt x="161" y="298"/>
                    <a:pt x="166" y="291"/>
                  </a:cubicBezTo>
                  <a:cubicBezTo>
                    <a:pt x="177" y="295"/>
                    <a:pt x="182" y="306"/>
                    <a:pt x="189" y="314"/>
                  </a:cubicBezTo>
                  <a:cubicBezTo>
                    <a:pt x="192" y="353"/>
                    <a:pt x="166" y="382"/>
                    <a:pt x="130" y="390"/>
                  </a:cubicBezTo>
                  <a:close/>
                  <a:moveTo>
                    <a:pt x="198" y="324"/>
                  </a:moveTo>
                  <a:cubicBezTo>
                    <a:pt x="191" y="287"/>
                    <a:pt x="158" y="274"/>
                    <a:pt x="127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5" y="254"/>
                    <a:pt x="210" y="274"/>
                    <a:pt x="213" y="321"/>
                  </a:cubicBezTo>
                  <a:cubicBezTo>
                    <a:pt x="208" y="322"/>
                    <a:pt x="204" y="324"/>
                    <a:pt x="198" y="324"/>
                  </a:cubicBezTo>
                  <a:close/>
                  <a:moveTo>
                    <a:pt x="256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4" y="32"/>
                    <a:pt x="311" y="17"/>
                    <a:pt x="334" y="10"/>
                  </a:cubicBezTo>
                  <a:cubicBezTo>
                    <a:pt x="339" y="11"/>
                    <a:pt x="342" y="21"/>
                    <a:pt x="340" y="25"/>
                  </a:cubicBezTo>
                  <a:cubicBezTo>
                    <a:pt x="337" y="23"/>
                    <a:pt x="338" y="17"/>
                    <a:pt x="333" y="17"/>
                  </a:cubicBezTo>
                  <a:cubicBezTo>
                    <a:pt x="326" y="20"/>
                    <a:pt x="334" y="28"/>
                    <a:pt x="337" y="31"/>
                  </a:cubicBezTo>
                  <a:cubicBezTo>
                    <a:pt x="337" y="37"/>
                    <a:pt x="336" y="42"/>
                    <a:pt x="334" y="49"/>
                  </a:cubicBezTo>
                  <a:cubicBezTo>
                    <a:pt x="330" y="45"/>
                    <a:pt x="333" y="34"/>
                    <a:pt x="324" y="34"/>
                  </a:cubicBezTo>
                  <a:cubicBezTo>
                    <a:pt x="322" y="44"/>
                    <a:pt x="335" y="56"/>
                    <a:pt x="327" y="69"/>
                  </a:cubicBezTo>
                  <a:cubicBezTo>
                    <a:pt x="321" y="65"/>
                    <a:pt x="324" y="51"/>
                    <a:pt x="315" y="49"/>
                  </a:cubicBezTo>
                  <a:cubicBezTo>
                    <a:pt x="313" y="57"/>
                    <a:pt x="320" y="68"/>
                    <a:pt x="324" y="75"/>
                  </a:cubicBezTo>
                  <a:cubicBezTo>
                    <a:pt x="323" y="80"/>
                    <a:pt x="324" y="84"/>
                    <a:pt x="320" y="85"/>
                  </a:cubicBezTo>
                  <a:cubicBezTo>
                    <a:pt x="319" y="76"/>
                    <a:pt x="318" y="66"/>
                    <a:pt x="312" y="62"/>
                  </a:cubicBezTo>
                  <a:cubicBezTo>
                    <a:pt x="306" y="68"/>
                    <a:pt x="316" y="79"/>
                    <a:pt x="316" y="87"/>
                  </a:cubicBezTo>
                  <a:cubicBezTo>
                    <a:pt x="316" y="89"/>
                    <a:pt x="319" y="89"/>
                    <a:pt x="320" y="89"/>
                  </a:cubicBezTo>
                  <a:cubicBezTo>
                    <a:pt x="320" y="94"/>
                    <a:pt x="316" y="95"/>
                    <a:pt x="316" y="100"/>
                  </a:cubicBezTo>
                  <a:cubicBezTo>
                    <a:pt x="309" y="97"/>
                    <a:pt x="314" y="81"/>
                    <a:pt x="303" y="80"/>
                  </a:cubicBezTo>
                  <a:cubicBezTo>
                    <a:pt x="302" y="91"/>
                    <a:pt x="314" y="104"/>
                    <a:pt x="312" y="114"/>
                  </a:cubicBezTo>
                  <a:cubicBezTo>
                    <a:pt x="304" y="109"/>
                    <a:pt x="308" y="92"/>
                    <a:pt x="298" y="89"/>
                  </a:cubicBezTo>
                  <a:cubicBezTo>
                    <a:pt x="296" y="103"/>
                    <a:pt x="310" y="118"/>
                    <a:pt x="306" y="131"/>
                  </a:cubicBezTo>
                  <a:cubicBezTo>
                    <a:pt x="300" y="128"/>
                    <a:pt x="303" y="106"/>
                    <a:pt x="294" y="101"/>
                  </a:cubicBezTo>
                  <a:cubicBezTo>
                    <a:pt x="288" y="109"/>
                    <a:pt x="299" y="122"/>
                    <a:pt x="299" y="133"/>
                  </a:cubicBezTo>
                  <a:cubicBezTo>
                    <a:pt x="300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1" y="145"/>
                  </a:cubicBezTo>
                  <a:cubicBezTo>
                    <a:pt x="295" y="137"/>
                    <a:pt x="299" y="121"/>
                    <a:pt x="288" y="118"/>
                  </a:cubicBezTo>
                  <a:cubicBezTo>
                    <a:pt x="287" y="131"/>
                    <a:pt x="303" y="149"/>
                    <a:pt x="295" y="164"/>
                  </a:cubicBezTo>
                  <a:cubicBezTo>
                    <a:pt x="288" y="159"/>
                    <a:pt x="290" y="145"/>
                    <a:pt x="284" y="140"/>
                  </a:cubicBezTo>
                  <a:cubicBezTo>
                    <a:pt x="276" y="149"/>
                    <a:pt x="291" y="161"/>
                    <a:pt x="291" y="172"/>
                  </a:cubicBezTo>
                  <a:cubicBezTo>
                    <a:pt x="291" y="177"/>
                    <a:pt x="287" y="180"/>
                    <a:pt x="287" y="186"/>
                  </a:cubicBezTo>
                  <a:cubicBezTo>
                    <a:pt x="282" y="178"/>
                    <a:pt x="283" y="165"/>
                    <a:pt x="277" y="159"/>
                  </a:cubicBezTo>
                  <a:cubicBezTo>
                    <a:pt x="269" y="170"/>
                    <a:pt x="288" y="189"/>
                    <a:pt x="280" y="202"/>
                  </a:cubicBezTo>
                  <a:cubicBezTo>
                    <a:pt x="275" y="194"/>
                    <a:pt x="276" y="181"/>
                    <a:pt x="271" y="176"/>
                  </a:cubicBezTo>
                  <a:cubicBezTo>
                    <a:pt x="263" y="180"/>
                    <a:pt x="274" y="201"/>
                    <a:pt x="277" y="209"/>
                  </a:cubicBezTo>
                  <a:cubicBezTo>
                    <a:pt x="276" y="211"/>
                    <a:pt x="275" y="214"/>
                    <a:pt x="274" y="217"/>
                  </a:cubicBezTo>
                  <a:cubicBezTo>
                    <a:pt x="268" y="210"/>
                    <a:pt x="272" y="193"/>
                    <a:pt x="263" y="189"/>
                  </a:cubicBezTo>
                  <a:cubicBezTo>
                    <a:pt x="257" y="199"/>
                    <a:pt x="274" y="221"/>
                    <a:pt x="267" y="233"/>
                  </a:cubicBezTo>
                  <a:cubicBezTo>
                    <a:pt x="263" y="222"/>
                    <a:pt x="263" y="208"/>
                    <a:pt x="256" y="200"/>
                  </a:cubicBezTo>
                  <a:cubicBezTo>
                    <a:pt x="249" y="209"/>
                    <a:pt x="263" y="219"/>
                    <a:pt x="260" y="233"/>
                  </a:cubicBezTo>
                  <a:cubicBezTo>
                    <a:pt x="263" y="239"/>
                    <a:pt x="265" y="239"/>
                    <a:pt x="262" y="245"/>
                  </a:cubicBezTo>
                  <a:cubicBezTo>
                    <a:pt x="257" y="236"/>
                    <a:pt x="255" y="224"/>
                    <a:pt x="250" y="214"/>
                  </a:cubicBezTo>
                  <a:cubicBezTo>
                    <a:pt x="243" y="217"/>
                    <a:pt x="250" y="228"/>
                    <a:pt x="252" y="235"/>
                  </a:cubicBezTo>
                  <a:cubicBezTo>
                    <a:pt x="254" y="244"/>
                    <a:pt x="259" y="252"/>
                    <a:pt x="253" y="259"/>
                  </a:cubicBezTo>
                  <a:cubicBezTo>
                    <a:pt x="247" y="251"/>
                    <a:pt x="251" y="232"/>
                    <a:pt x="241" y="227"/>
                  </a:cubicBezTo>
                  <a:cubicBezTo>
                    <a:pt x="236" y="234"/>
                    <a:pt x="247" y="248"/>
                    <a:pt x="246" y="261"/>
                  </a:cubicBezTo>
                  <a:cubicBezTo>
                    <a:pt x="250" y="266"/>
                    <a:pt x="250" y="266"/>
                    <a:pt x="248" y="272"/>
                  </a:cubicBezTo>
                  <a:cubicBezTo>
                    <a:pt x="241" y="265"/>
                    <a:pt x="243" y="250"/>
                    <a:pt x="237" y="244"/>
                  </a:cubicBezTo>
                  <a:cubicBezTo>
                    <a:pt x="228" y="250"/>
                    <a:pt x="243" y="267"/>
                    <a:pt x="242" y="279"/>
                  </a:cubicBezTo>
                  <a:cubicBezTo>
                    <a:pt x="242" y="284"/>
                    <a:pt x="237" y="286"/>
                    <a:pt x="237" y="292"/>
                  </a:cubicBezTo>
                  <a:cubicBezTo>
                    <a:pt x="232" y="281"/>
                    <a:pt x="232" y="267"/>
                    <a:pt x="225" y="259"/>
                  </a:cubicBezTo>
                  <a:cubicBezTo>
                    <a:pt x="217" y="269"/>
                    <a:pt x="241" y="295"/>
                    <a:pt x="225" y="304"/>
                  </a:cubicBezTo>
                  <a:cubicBezTo>
                    <a:pt x="225" y="290"/>
                    <a:pt x="221" y="274"/>
                    <a:pt x="213" y="262"/>
                  </a:cubicBezTo>
                  <a:cubicBezTo>
                    <a:pt x="208" y="268"/>
                    <a:pt x="216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2" y="272"/>
                    <a:pt x="184" y="248"/>
                    <a:pt x="138" y="243"/>
                  </a:cubicBezTo>
                  <a:cubicBezTo>
                    <a:pt x="169" y="186"/>
                    <a:pt x="212" y="123"/>
                    <a:pt x="25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8" name="Freeform 867"/>
            <p:cNvSpPr>
              <a:spLocks noEditPoints="1"/>
            </p:cNvSpPr>
            <p:nvPr/>
          </p:nvSpPr>
          <p:spPr bwMode="auto">
            <a:xfrm>
              <a:off x="7711669" y="3050310"/>
              <a:ext cx="1360180" cy="291988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9" name="Freeform 868"/>
            <p:cNvSpPr>
              <a:spLocks noEditPoints="1"/>
            </p:cNvSpPr>
            <p:nvPr/>
          </p:nvSpPr>
          <p:spPr bwMode="auto">
            <a:xfrm>
              <a:off x="6940332" y="3145207"/>
              <a:ext cx="751871" cy="1019525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0" name="Freeform 869"/>
            <p:cNvSpPr>
              <a:spLocks/>
            </p:cNvSpPr>
            <p:nvPr/>
          </p:nvSpPr>
          <p:spPr bwMode="auto">
            <a:xfrm>
              <a:off x="11415055" y="3558857"/>
              <a:ext cx="223858" cy="187358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1" name="Freeform 870"/>
            <p:cNvSpPr>
              <a:spLocks/>
            </p:cNvSpPr>
            <p:nvPr/>
          </p:nvSpPr>
          <p:spPr bwMode="auto">
            <a:xfrm>
              <a:off x="11444254" y="5666038"/>
              <a:ext cx="228724" cy="184926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2" name="Freeform 871"/>
            <p:cNvSpPr>
              <a:spLocks noEditPoints="1"/>
            </p:cNvSpPr>
            <p:nvPr/>
          </p:nvSpPr>
          <p:spPr bwMode="auto">
            <a:xfrm>
              <a:off x="108724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3" name="Freeform 872"/>
            <p:cNvSpPr>
              <a:spLocks/>
            </p:cNvSpPr>
            <p:nvPr/>
          </p:nvSpPr>
          <p:spPr bwMode="auto">
            <a:xfrm>
              <a:off x="6611846" y="4033337"/>
              <a:ext cx="369852" cy="635074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4" name="Freeform 873"/>
            <p:cNvSpPr>
              <a:spLocks/>
            </p:cNvSpPr>
            <p:nvPr/>
          </p:nvSpPr>
          <p:spPr bwMode="auto">
            <a:xfrm>
              <a:off x="6998730" y="4215830"/>
              <a:ext cx="309022" cy="423383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5" name="Freeform 874"/>
            <p:cNvSpPr>
              <a:spLocks/>
            </p:cNvSpPr>
            <p:nvPr/>
          </p:nvSpPr>
          <p:spPr bwMode="auto">
            <a:xfrm>
              <a:off x="73977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6" name="Freeform 875"/>
            <p:cNvSpPr>
              <a:spLocks noEditPoints="1"/>
            </p:cNvSpPr>
            <p:nvPr/>
          </p:nvSpPr>
          <p:spPr bwMode="auto">
            <a:xfrm>
              <a:off x="8597367" y="3573456"/>
              <a:ext cx="1021959" cy="885698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7" name="Freeform 876"/>
            <p:cNvSpPr>
              <a:spLocks/>
            </p:cNvSpPr>
            <p:nvPr/>
          </p:nvSpPr>
          <p:spPr bwMode="auto">
            <a:xfrm>
              <a:off x="7738434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8" name="Freeform 877"/>
            <p:cNvSpPr>
              <a:spLocks noEditPoints="1"/>
            </p:cNvSpPr>
            <p:nvPr/>
          </p:nvSpPr>
          <p:spPr bwMode="auto">
            <a:xfrm>
              <a:off x="10242235" y="3828945"/>
              <a:ext cx="1194720" cy="1328546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9" name="Freeform 878"/>
            <p:cNvSpPr>
              <a:spLocks noEditPoints="1"/>
            </p:cNvSpPr>
            <p:nvPr/>
          </p:nvSpPr>
          <p:spPr bwMode="auto">
            <a:xfrm>
              <a:off x="6808938" y="4790074"/>
              <a:ext cx="291988" cy="975726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0" name="Freeform 879"/>
            <p:cNvSpPr>
              <a:spLocks noEditPoints="1"/>
            </p:cNvSpPr>
            <p:nvPr/>
          </p:nvSpPr>
          <p:spPr bwMode="auto">
            <a:xfrm>
              <a:off x="10015943" y="5123426"/>
              <a:ext cx="924630" cy="542611"/>
            </a:xfrm>
            <a:custGeom>
              <a:avLst/>
              <a:gdLst>
                <a:gd name="T0" fmla="*/ 54 w 248"/>
                <a:gd name="T1" fmla="*/ 79 h 145"/>
                <a:gd name="T2" fmla="*/ 0 w 248"/>
                <a:gd name="T3" fmla="*/ 116 h 145"/>
                <a:gd name="T4" fmla="*/ 55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8 w 248"/>
                <a:gd name="T27" fmla="*/ 100 h 145"/>
                <a:gd name="T28" fmla="*/ 108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0 w 248"/>
                <a:gd name="T37" fmla="*/ 129 h 145"/>
                <a:gd name="T38" fmla="*/ 150 w 248"/>
                <a:gd name="T39" fmla="*/ 129 h 145"/>
                <a:gd name="T40" fmla="*/ 154 w 248"/>
                <a:gd name="T41" fmla="*/ 130 h 145"/>
                <a:gd name="T42" fmla="*/ 152 w 248"/>
                <a:gd name="T43" fmla="*/ 96 h 145"/>
                <a:gd name="T44" fmla="*/ 154 w 248"/>
                <a:gd name="T45" fmla="*/ 130 h 145"/>
                <a:gd name="T46" fmla="*/ 161 w 248"/>
                <a:gd name="T47" fmla="*/ 129 h 145"/>
                <a:gd name="T48" fmla="*/ 166 w 248"/>
                <a:gd name="T49" fmla="*/ 98 h 145"/>
                <a:gd name="T50" fmla="*/ 178 w 248"/>
                <a:gd name="T51" fmla="*/ 123 h 145"/>
                <a:gd name="T52" fmla="*/ 171 w 248"/>
                <a:gd name="T53" fmla="*/ 100 h 145"/>
                <a:gd name="T54" fmla="*/ 178 w 248"/>
                <a:gd name="T55" fmla="*/ 123 h 145"/>
                <a:gd name="T56" fmla="*/ 182 w 248"/>
                <a:gd name="T57" fmla="*/ 121 h 145"/>
                <a:gd name="T58" fmla="*/ 189 w 248"/>
                <a:gd name="T59" fmla="*/ 100 h 145"/>
                <a:gd name="T60" fmla="*/ 196 w 248"/>
                <a:gd name="T61" fmla="*/ 116 h 145"/>
                <a:gd name="T62" fmla="*/ 198 w 248"/>
                <a:gd name="T63" fmla="*/ 99 h 145"/>
                <a:gd name="T64" fmla="*/ 196 w 248"/>
                <a:gd name="T65" fmla="*/ 116 h 145"/>
                <a:gd name="T66" fmla="*/ 203 w 248"/>
                <a:gd name="T67" fmla="*/ 98 h 145"/>
                <a:gd name="T68" fmla="*/ 210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0 w 248"/>
                <a:gd name="T75" fmla="*/ 88 h 145"/>
                <a:gd name="T76" fmla="*/ 161 w 248"/>
                <a:gd name="T77" fmla="*/ 25 h 145"/>
                <a:gd name="T78" fmla="*/ 227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4" y="0"/>
                    <a:pt x="57" y="26"/>
                    <a:pt x="54" y="79"/>
                  </a:cubicBezTo>
                  <a:cubicBezTo>
                    <a:pt x="22" y="76"/>
                    <a:pt x="32" y="109"/>
                    <a:pt x="10" y="113"/>
                  </a:cubicBezTo>
                  <a:cubicBezTo>
                    <a:pt x="7" y="114"/>
                    <a:pt x="1" y="110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4"/>
                    <a:pt x="58" y="102"/>
                    <a:pt x="62" y="109"/>
                  </a:cubicBezTo>
                  <a:cubicBezTo>
                    <a:pt x="71" y="121"/>
                    <a:pt x="100" y="134"/>
                    <a:pt x="117" y="137"/>
                  </a:cubicBezTo>
                  <a:cubicBezTo>
                    <a:pt x="177" y="145"/>
                    <a:pt x="248" y="108"/>
                    <a:pt x="234" y="57"/>
                  </a:cubicBezTo>
                  <a:cubicBezTo>
                    <a:pt x="231" y="47"/>
                    <a:pt x="223" y="40"/>
                    <a:pt x="215" y="34"/>
                  </a:cubicBezTo>
                  <a:close/>
                  <a:moveTo>
                    <a:pt x="118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4"/>
                    <a:pt x="118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29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6"/>
                    <a:pt x="101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2"/>
                    <a:pt x="106" y="117"/>
                    <a:pt x="110" y="125"/>
                  </a:cubicBezTo>
                  <a:cubicBezTo>
                    <a:pt x="96" y="128"/>
                    <a:pt x="97" y="103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3"/>
                  </a:cubicBezTo>
                  <a:cubicBezTo>
                    <a:pt x="129" y="104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0"/>
                  </a:moveTo>
                  <a:cubicBezTo>
                    <a:pt x="150" y="128"/>
                    <a:pt x="154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2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19"/>
                    <a:pt x="186" y="122"/>
                    <a:pt x="182" y="121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0"/>
                    <a:pt x="197" y="104"/>
                    <a:pt x="194" y="100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7"/>
                    <a:pt x="217" y="92"/>
                    <a:pt x="222" y="92"/>
                  </a:cubicBezTo>
                  <a:cubicBezTo>
                    <a:pt x="219" y="96"/>
                    <a:pt x="217" y="98"/>
                    <a:pt x="215" y="102"/>
                  </a:cubicBezTo>
                  <a:close/>
                  <a:moveTo>
                    <a:pt x="227" y="78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8"/>
                  </a:cubicBezTo>
                  <a:cubicBezTo>
                    <a:pt x="143" y="25"/>
                    <a:pt x="153" y="24"/>
                    <a:pt x="161" y="25"/>
                  </a:cubicBezTo>
                  <a:cubicBezTo>
                    <a:pt x="181" y="25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2" name="Freeform 881"/>
            <p:cNvSpPr>
              <a:spLocks/>
            </p:cNvSpPr>
            <p:nvPr/>
          </p:nvSpPr>
          <p:spPr bwMode="auto">
            <a:xfrm>
              <a:off x="10305499" y="5785266"/>
              <a:ext cx="236025" cy="401483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4" name="Freeform 883"/>
            <p:cNvSpPr>
              <a:spLocks noEditPoints="1"/>
            </p:cNvSpPr>
            <p:nvPr/>
          </p:nvSpPr>
          <p:spPr bwMode="auto">
            <a:xfrm>
              <a:off x="7648405" y="5967759"/>
              <a:ext cx="637508" cy="112415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5" name="Freeform 884"/>
            <p:cNvSpPr>
              <a:spLocks noEditPoints="1"/>
            </p:cNvSpPr>
            <p:nvPr/>
          </p:nvSpPr>
          <p:spPr bwMode="auto">
            <a:xfrm>
              <a:off x="9492798" y="5724436"/>
              <a:ext cx="715372" cy="489079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6" name="Freeform 885"/>
            <p:cNvSpPr>
              <a:spLocks noEditPoints="1"/>
            </p:cNvSpPr>
            <p:nvPr/>
          </p:nvSpPr>
          <p:spPr bwMode="auto">
            <a:xfrm>
              <a:off x="7772499" y="6147819"/>
              <a:ext cx="233591" cy="19952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7" name="Freeform 886"/>
            <p:cNvSpPr>
              <a:spLocks noEditPoints="1"/>
            </p:cNvSpPr>
            <p:nvPr/>
          </p:nvSpPr>
          <p:spPr bwMode="auto">
            <a:xfrm>
              <a:off x="6964665" y="5940993"/>
              <a:ext cx="601010" cy="1209317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8" name="Freeform 887"/>
            <p:cNvSpPr>
              <a:spLocks/>
            </p:cNvSpPr>
            <p:nvPr/>
          </p:nvSpPr>
          <p:spPr bwMode="auto">
            <a:xfrm>
              <a:off x="11836004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9 w 39"/>
                <a:gd name="T7" fmla="*/ 51 h 59"/>
                <a:gd name="T8" fmla="*/ 15 w 39"/>
                <a:gd name="T9" fmla="*/ 0 h 59"/>
                <a:gd name="T10" fmla="*/ 10 w 39"/>
                <a:gd name="T11" fmla="*/ 0 h 59"/>
                <a:gd name="T12" fmla="*/ 9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7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8"/>
                    <a:pt x="17" y="50"/>
                    <a:pt x="9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9" y="7"/>
                    <a:pt x="9" y="11"/>
                  </a:cubicBezTo>
                  <a:cubicBezTo>
                    <a:pt x="7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9" name="Freeform 888"/>
            <p:cNvSpPr>
              <a:spLocks/>
            </p:cNvSpPr>
            <p:nvPr/>
          </p:nvSpPr>
          <p:spPr bwMode="auto">
            <a:xfrm>
              <a:off x="11933334" y="2770489"/>
              <a:ext cx="48665" cy="109495"/>
            </a:xfrm>
            <a:custGeom>
              <a:avLst/>
              <a:gdLst>
                <a:gd name="T0" fmla="*/ 3 w 13"/>
                <a:gd name="T1" fmla="*/ 29 h 29"/>
                <a:gd name="T2" fmla="*/ 13 w 13"/>
                <a:gd name="T3" fmla="*/ 27 h 29"/>
                <a:gd name="T4" fmla="*/ 13 w 13"/>
                <a:gd name="T5" fmla="*/ 21 h 29"/>
                <a:gd name="T6" fmla="*/ 8 w 13"/>
                <a:gd name="T7" fmla="*/ 22 h 29"/>
                <a:gd name="T8" fmla="*/ 11 w 13"/>
                <a:gd name="T9" fmla="*/ 7 h 29"/>
                <a:gd name="T10" fmla="*/ 13 w 13"/>
                <a:gd name="T11" fmla="*/ 6 h 29"/>
                <a:gd name="T12" fmla="*/ 13 w 13"/>
                <a:gd name="T13" fmla="*/ 0 h 29"/>
                <a:gd name="T14" fmla="*/ 4 w 13"/>
                <a:gd name="T15" fmla="*/ 2 h 29"/>
                <a:gd name="T16" fmla="*/ 3 w 1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3" y="29"/>
                  </a:moveTo>
                  <a:cubicBezTo>
                    <a:pt x="6" y="29"/>
                    <a:pt x="10" y="28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1"/>
                    <a:pt x="10" y="22"/>
                    <a:pt x="8" y="22"/>
                  </a:cubicBezTo>
                  <a:cubicBezTo>
                    <a:pt x="8" y="16"/>
                    <a:pt x="9" y="11"/>
                    <a:pt x="11" y="7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6" y="12"/>
                    <a:pt x="0" y="22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0" name="Freeform 889"/>
            <p:cNvSpPr>
              <a:spLocks/>
            </p:cNvSpPr>
            <p:nvPr/>
          </p:nvSpPr>
          <p:spPr bwMode="auto">
            <a:xfrm>
              <a:off x="11821405" y="3802180"/>
              <a:ext cx="160594" cy="798101"/>
            </a:xfrm>
            <a:custGeom>
              <a:avLst/>
              <a:gdLst>
                <a:gd name="T0" fmla="*/ 39 w 43"/>
                <a:gd name="T1" fmla="*/ 3 h 214"/>
                <a:gd name="T2" fmla="*/ 21 w 43"/>
                <a:gd name="T3" fmla="*/ 51 h 214"/>
                <a:gd name="T4" fmla="*/ 1 w 43"/>
                <a:gd name="T5" fmla="*/ 134 h 214"/>
                <a:gd name="T6" fmla="*/ 8 w 43"/>
                <a:gd name="T7" fmla="*/ 188 h 214"/>
                <a:gd name="T8" fmla="*/ 18 w 43"/>
                <a:gd name="T9" fmla="*/ 214 h 214"/>
                <a:gd name="T10" fmla="*/ 24 w 43"/>
                <a:gd name="T11" fmla="*/ 192 h 214"/>
                <a:gd name="T12" fmla="*/ 43 w 43"/>
                <a:gd name="T13" fmla="*/ 139 h 214"/>
                <a:gd name="T14" fmla="*/ 43 w 43"/>
                <a:gd name="T15" fmla="*/ 123 h 214"/>
                <a:gd name="T16" fmla="*/ 17 w 43"/>
                <a:gd name="T17" fmla="*/ 196 h 214"/>
                <a:gd name="T18" fmla="*/ 25 w 43"/>
                <a:gd name="T19" fmla="*/ 143 h 214"/>
                <a:gd name="T20" fmla="*/ 43 w 43"/>
                <a:gd name="T21" fmla="*/ 85 h 214"/>
                <a:gd name="T22" fmla="*/ 43 w 43"/>
                <a:gd name="T23" fmla="*/ 65 h 214"/>
                <a:gd name="T24" fmla="*/ 12 w 43"/>
                <a:gd name="T25" fmla="*/ 173 h 214"/>
                <a:gd name="T26" fmla="*/ 8 w 43"/>
                <a:gd name="T27" fmla="*/ 126 h 214"/>
                <a:gd name="T28" fmla="*/ 25 w 43"/>
                <a:gd name="T29" fmla="*/ 59 h 214"/>
                <a:gd name="T30" fmla="*/ 26 w 43"/>
                <a:gd name="T31" fmla="*/ 50 h 214"/>
                <a:gd name="T32" fmla="*/ 43 w 43"/>
                <a:gd name="T33" fmla="*/ 12 h 214"/>
                <a:gd name="T34" fmla="*/ 43 w 43"/>
                <a:gd name="T35" fmla="*/ 0 h 214"/>
                <a:gd name="T36" fmla="*/ 39 w 43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14">
                  <a:moveTo>
                    <a:pt x="39" y="3"/>
                  </a:moveTo>
                  <a:cubicBezTo>
                    <a:pt x="31" y="18"/>
                    <a:pt x="27" y="33"/>
                    <a:pt x="21" y="51"/>
                  </a:cubicBezTo>
                  <a:cubicBezTo>
                    <a:pt x="12" y="77"/>
                    <a:pt x="3" y="108"/>
                    <a:pt x="1" y="134"/>
                  </a:cubicBezTo>
                  <a:cubicBezTo>
                    <a:pt x="0" y="158"/>
                    <a:pt x="4" y="171"/>
                    <a:pt x="8" y="188"/>
                  </a:cubicBezTo>
                  <a:cubicBezTo>
                    <a:pt x="10" y="196"/>
                    <a:pt x="9" y="210"/>
                    <a:pt x="18" y="214"/>
                  </a:cubicBezTo>
                  <a:cubicBezTo>
                    <a:pt x="24" y="208"/>
                    <a:pt x="21" y="198"/>
                    <a:pt x="24" y="192"/>
                  </a:cubicBezTo>
                  <a:cubicBezTo>
                    <a:pt x="30" y="174"/>
                    <a:pt x="36" y="157"/>
                    <a:pt x="43" y="139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47"/>
                    <a:pt x="25" y="171"/>
                    <a:pt x="17" y="196"/>
                  </a:cubicBezTo>
                  <a:cubicBezTo>
                    <a:pt x="13" y="176"/>
                    <a:pt x="21" y="159"/>
                    <a:pt x="25" y="143"/>
                  </a:cubicBezTo>
                  <a:cubicBezTo>
                    <a:pt x="30" y="122"/>
                    <a:pt x="36" y="104"/>
                    <a:pt x="43" y="8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30" y="99"/>
                    <a:pt x="20" y="134"/>
                    <a:pt x="12" y="173"/>
                  </a:cubicBezTo>
                  <a:cubicBezTo>
                    <a:pt x="6" y="160"/>
                    <a:pt x="6" y="144"/>
                    <a:pt x="8" y="126"/>
                  </a:cubicBezTo>
                  <a:cubicBezTo>
                    <a:pt x="10" y="105"/>
                    <a:pt x="18" y="82"/>
                    <a:pt x="25" y="59"/>
                  </a:cubicBezTo>
                  <a:cubicBezTo>
                    <a:pt x="26" y="56"/>
                    <a:pt x="25" y="53"/>
                    <a:pt x="26" y="50"/>
                  </a:cubicBezTo>
                  <a:cubicBezTo>
                    <a:pt x="30" y="38"/>
                    <a:pt x="36" y="24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1" name="Freeform 890"/>
            <p:cNvSpPr>
              <a:spLocks/>
            </p:cNvSpPr>
            <p:nvPr/>
          </p:nvSpPr>
          <p:spPr bwMode="auto">
            <a:xfrm>
              <a:off x="11877370" y="3167105"/>
              <a:ext cx="104630" cy="462315"/>
            </a:xfrm>
            <a:custGeom>
              <a:avLst/>
              <a:gdLst>
                <a:gd name="T0" fmla="*/ 28 w 28"/>
                <a:gd name="T1" fmla="*/ 124 h 124"/>
                <a:gd name="T2" fmla="*/ 28 w 28"/>
                <a:gd name="T3" fmla="*/ 114 h 124"/>
                <a:gd name="T4" fmla="*/ 10 w 28"/>
                <a:gd name="T5" fmla="*/ 46 h 124"/>
                <a:gd name="T6" fmla="*/ 27 w 28"/>
                <a:gd name="T7" fmla="*/ 8 h 124"/>
                <a:gd name="T8" fmla="*/ 28 w 28"/>
                <a:gd name="T9" fmla="*/ 7 h 124"/>
                <a:gd name="T10" fmla="*/ 28 w 28"/>
                <a:gd name="T11" fmla="*/ 0 h 124"/>
                <a:gd name="T12" fmla="*/ 3 w 28"/>
                <a:gd name="T13" fmla="*/ 50 h 124"/>
                <a:gd name="T14" fmla="*/ 28 w 2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4">
                  <a:moveTo>
                    <a:pt x="28" y="12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3" y="95"/>
                    <a:pt x="6" y="70"/>
                    <a:pt x="10" y="46"/>
                  </a:cubicBezTo>
                  <a:cubicBezTo>
                    <a:pt x="12" y="34"/>
                    <a:pt x="18" y="18"/>
                    <a:pt x="27" y="8"/>
                  </a:cubicBezTo>
                  <a:cubicBezTo>
                    <a:pt x="27" y="8"/>
                    <a:pt x="27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4"/>
                    <a:pt x="6" y="27"/>
                    <a:pt x="3" y="50"/>
                  </a:cubicBezTo>
                  <a:cubicBezTo>
                    <a:pt x="0" y="81"/>
                    <a:pt x="11" y="106"/>
                    <a:pt x="2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2" name="Freeform 891"/>
            <p:cNvSpPr>
              <a:spLocks/>
            </p:cNvSpPr>
            <p:nvPr/>
          </p:nvSpPr>
          <p:spPr bwMode="auto">
            <a:xfrm>
              <a:off x="11967399" y="3334999"/>
              <a:ext cx="14599" cy="111929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3 w 4"/>
                <a:gd name="T5" fmla="*/ 1 h 30"/>
                <a:gd name="T6" fmla="*/ 4 w 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9"/>
                    <a:pt x="1" y="19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3" name="Freeform 892"/>
            <p:cNvSpPr>
              <a:spLocks/>
            </p:cNvSpPr>
            <p:nvPr/>
          </p:nvSpPr>
          <p:spPr bwMode="auto">
            <a:xfrm>
              <a:off x="11904135" y="4541884"/>
              <a:ext cx="77864" cy="160594"/>
            </a:xfrm>
            <a:custGeom>
              <a:avLst/>
              <a:gdLst>
                <a:gd name="T0" fmla="*/ 9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7 w 21"/>
                <a:gd name="T11" fmla="*/ 0 h 43"/>
                <a:gd name="T12" fmla="*/ 9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9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1" y="41"/>
                    <a:pt x="13" y="36"/>
                    <a:pt x="12" y="28"/>
                  </a:cubicBezTo>
                  <a:cubicBezTo>
                    <a:pt x="14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6"/>
                    <a:pt x="12" y="15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4" name="Freeform 893"/>
            <p:cNvSpPr>
              <a:spLocks/>
            </p:cNvSpPr>
            <p:nvPr/>
          </p:nvSpPr>
          <p:spPr bwMode="auto">
            <a:xfrm>
              <a:off x="11840871" y="4836304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6 h 22"/>
                <a:gd name="T4" fmla="*/ 3 w 38"/>
                <a:gd name="T5" fmla="*/ 19 h 22"/>
                <a:gd name="T6" fmla="*/ 33 w 38"/>
                <a:gd name="T7" fmla="*/ 19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" y="16"/>
                    <a:pt x="3" y="16"/>
                    <a:pt x="3" y="19"/>
                  </a:cubicBezTo>
                  <a:cubicBezTo>
                    <a:pt x="15" y="16"/>
                    <a:pt x="21" y="22"/>
                    <a:pt x="33" y="19"/>
                  </a:cubicBezTo>
                  <a:cubicBezTo>
                    <a:pt x="35" y="15"/>
                    <a:pt x="36" y="10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5" name="Freeform 894"/>
            <p:cNvSpPr>
              <a:spLocks/>
            </p:cNvSpPr>
            <p:nvPr/>
          </p:nvSpPr>
          <p:spPr bwMode="auto">
            <a:xfrm>
              <a:off x="11806805" y="5082062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5 h 146"/>
                <a:gd name="T12" fmla="*/ 8 w 47"/>
                <a:gd name="T13" fmla="*/ 111 h 146"/>
                <a:gd name="T14" fmla="*/ 7 w 47"/>
                <a:gd name="T15" fmla="*/ 34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6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0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5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4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6"/>
                  </a:cubicBezTo>
                  <a:cubicBezTo>
                    <a:pt x="22" y="20"/>
                    <a:pt x="34" y="13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3"/>
                    <a:pt x="32" y="7"/>
                    <a:pt x="25" y="10"/>
                  </a:cubicBezTo>
                  <a:cubicBezTo>
                    <a:pt x="17" y="14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6" name="Freeform 895"/>
            <p:cNvSpPr>
              <a:spLocks/>
            </p:cNvSpPr>
            <p:nvPr/>
          </p:nvSpPr>
          <p:spPr bwMode="auto">
            <a:xfrm>
              <a:off x="116948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0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8" y="12"/>
                    <a:pt x="0" y="39"/>
                    <a:pt x="10" y="42"/>
                  </a:cubicBezTo>
                  <a:cubicBezTo>
                    <a:pt x="14" y="39"/>
                    <a:pt x="7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5" y="22"/>
                    <a:pt x="12" y="16"/>
                  </a:cubicBezTo>
                  <a:cubicBezTo>
                    <a:pt x="14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7" name="Freeform 896"/>
            <p:cNvSpPr>
              <a:spLocks/>
            </p:cNvSpPr>
            <p:nvPr/>
          </p:nvSpPr>
          <p:spPr bwMode="auto">
            <a:xfrm>
              <a:off x="119771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8" name="Freeform 897"/>
            <p:cNvSpPr>
              <a:spLocks/>
            </p:cNvSpPr>
            <p:nvPr/>
          </p:nvSpPr>
          <p:spPr bwMode="auto">
            <a:xfrm>
              <a:off x="11889535" y="5425147"/>
              <a:ext cx="80298" cy="68131"/>
            </a:xfrm>
            <a:custGeom>
              <a:avLst/>
              <a:gdLst>
                <a:gd name="T0" fmla="*/ 21 w 22"/>
                <a:gd name="T1" fmla="*/ 13 h 18"/>
                <a:gd name="T2" fmla="*/ 0 w 22"/>
                <a:gd name="T3" fmla="*/ 18 h 18"/>
                <a:gd name="T4" fmla="*/ 21 w 22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21" y="13"/>
                  </a:moveTo>
                  <a:cubicBezTo>
                    <a:pt x="22" y="0"/>
                    <a:pt x="1" y="10"/>
                    <a:pt x="0" y="18"/>
                  </a:cubicBezTo>
                  <a:cubicBezTo>
                    <a:pt x="9" y="18"/>
                    <a:pt x="12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9" name="Freeform 898"/>
            <p:cNvSpPr>
              <a:spLocks noEditPoints="1"/>
            </p:cNvSpPr>
            <p:nvPr/>
          </p:nvSpPr>
          <p:spPr bwMode="auto">
            <a:xfrm>
              <a:off x="11694877" y="5541943"/>
              <a:ext cx="121662" cy="141128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0" name="Freeform 899"/>
            <p:cNvSpPr>
              <a:spLocks/>
            </p:cNvSpPr>
            <p:nvPr/>
          </p:nvSpPr>
          <p:spPr bwMode="auto">
            <a:xfrm>
              <a:off x="11828705" y="6009124"/>
              <a:ext cx="153295" cy="86136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2" name="Freeform 901"/>
            <p:cNvSpPr>
              <a:spLocks noEditPoints="1"/>
            </p:cNvSpPr>
            <p:nvPr/>
          </p:nvSpPr>
          <p:spPr bwMode="auto">
            <a:xfrm>
              <a:off x="11736242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6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3 w 51"/>
                <a:gd name="T11" fmla="*/ 196 h 207"/>
                <a:gd name="T12" fmla="*/ 31 w 51"/>
                <a:gd name="T13" fmla="*/ 186 h 207"/>
                <a:gd name="T14" fmla="*/ 41 w 51"/>
                <a:gd name="T15" fmla="*/ 168 h 207"/>
                <a:gd name="T16" fmla="*/ 28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19 w 51"/>
                <a:gd name="T23" fmla="*/ 142 h 207"/>
                <a:gd name="T24" fmla="*/ 19 w 51"/>
                <a:gd name="T25" fmla="*/ 115 h 207"/>
                <a:gd name="T26" fmla="*/ 32 w 51"/>
                <a:gd name="T27" fmla="*/ 105 h 207"/>
                <a:gd name="T28" fmla="*/ 15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1 w 51"/>
                <a:gd name="T37" fmla="*/ 74 h 207"/>
                <a:gd name="T38" fmla="*/ 14 w 51"/>
                <a:gd name="T39" fmla="*/ 52 h 207"/>
                <a:gd name="T40" fmla="*/ 28 w 51"/>
                <a:gd name="T41" fmla="*/ 38 h 207"/>
                <a:gd name="T42" fmla="*/ 24 w 51"/>
                <a:gd name="T43" fmla="*/ 36 h 207"/>
                <a:gd name="T44" fmla="*/ 11 w 51"/>
                <a:gd name="T45" fmla="*/ 40 h 207"/>
                <a:gd name="T46" fmla="*/ 23 w 51"/>
                <a:gd name="T47" fmla="*/ 17 h 207"/>
                <a:gd name="T48" fmla="*/ 19 w 51"/>
                <a:gd name="T49" fmla="*/ 29 h 207"/>
                <a:gd name="T50" fmla="*/ 37 w 51"/>
                <a:gd name="T51" fmla="*/ 8 h 207"/>
                <a:gd name="T52" fmla="*/ 41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6 w 51"/>
                <a:gd name="T59" fmla="*/ 175 h 207"/>
                <a:gd name="T60" fmla="*/ 33 w 51"/>
                <a:gd name="T61" fmla="*/ 181 h 207"/>
                <a:gd name="T62" fmla="*/ 36 w 51"/>
                <a:gd name="T63" fmla="*/ 175 h 207"/>
                <a:gd name="T64" fmla="*/ 19 w 51"/>
                <a:gd name="T65" fmla="*/ 78 h 207"/>
                <a:gd name="T66" fmla="*/ 15 w 51"/>
                <a:gd name="T67" fmla="*/ 83 h 207"/>
                <a:gd name="T68" fmla="*/ 19 w 51"/>
                <a:gd name="T69" fmla="*/ 78 h 207"/>
                <a:gd name="T70" fmla="*/ 23 w 51"/>
                <a:gd name="T71" fmla="*/ 43 h 207"/>
                <a:gd name="T72" fmla="*/ 15 w 51"/>
                <a:gd name="T73" fmla="*/ 47 h 207"/>
                <a:gd name="T74" fmla="*/ 23 w 51"/>
                <a:gd name="T75" fmla="*/ 43 h 207"/>
                <a:gd name="T76" fmla="*/ 32 w 51"/>
                <a:gd name="T77" fmla="*/ 14 h 207"/>
                <a:gd name="T78" fmla="*/ 24 w 51"/>
                <a:gd name="T79" fmla="*/ 26 h 207"/>
                <a:gd name="T80" fmla="*/ 32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3" y="72"/>
                    <a:pt x="7" y="93"/>
                    <a:pt x="13" y="111"/>
                  </a:cubicBezTo>
                  <a:cubicBezTo>
                    <a:pt x="10" y="125"/>
                    <a:pt x="11" y="141"/>
                    <a:pt x="16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1" y="186"/>
                    <a:pt x="42" y="196"/>
                    <a:pt x="33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1" y="168"/>
                  </a:cubicBezTo>
                  <a:cubicBezTo>
                    <a:pt x="35" y="164"/>
                    <a:pt x="32" y="175"/>
                    <a:pt x="28" y="174"/>
                  </a:cubicBezTo>
                  <a:cubicBezTo>
                    <a:pt x="23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19" y="142"/>
                  </a:cubicBezTo>
                  <a:cubicBezTo>
                    <a:pt x="16" y="135"/>
                    <a:pt x="15" y="122"/>
                    <a:pt x="19" y="115"/>
                  </a:cubicBezTo>
                  <a:cubicBezTo>
                    <a:pt x="25" y="118"/>
                    <a:pt x="32" y="112"/>
                    <a:pt x="32" y="105"/>
                  </a:cubicBezTo>
                  <a:cubicBezTo>
                    <a:pt x="28" y="99"/>
                    <a:pt x="21" y="100"/>
                    <a:pt x="15" y="104"/>
                  </a:cubicBezTo>
                  <a:cubicBezTo>
                    <a:pt x="15" y="99"/>
                    <a:pt x="13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6" y="68"/>
                    <a:pt x="13" y="76"/>
                    <a:pt x="11" y="74"/>
                  </a:cubicBezTo>
                  <a:cubicBezTo>
                    <a:pt x="11" y="69"/>
                    <a:pt x="10" y="56"/>
                    <a:pt x="14" y="52"/>
                  </a:cubicBezTo>
                  <a:cubicBezTo>
                    <a:pt x="21" y="54"/>
                    <a:pt x="30" y="49"/>
                    <a:pt x="28" y="38"/>
                  </a:cubicBezTo>
                  <a:cubicBezTo>
                    <a:pt x="26" y="39"/>
                    <a:pt x="25" y="37"/>
                    <a:pt x="24" y="36"/>
                  </a:cubicBezTo>
                  <a:cubicBezTo>
                    <a:pt x="17" y="34"/>
                    <a:pt x="16" y="39"/>
                    <a:pt x="11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19" y="18"/>
                    <a:pt x="19" y="23"/>
                    <a:pt x="19" y="29"/>
                  </a:cubicBezTo>
                  <a:cubicBezTo>
                    <a:pt x="29" y="44"/>
                    <a:pt x="50" y="21"/>
                    <a:pt x="37" y="8"/>
                  </a:cubicBezTo>
                  <a:cubicBezTo>
                    <a:pt x="37" y="5"/>
                    <a:pt x="48" y="1"/>
                    <a:pt x="41" y="0"/>
                  </a:cubicBezTo>
                  <a:cubicBezTo>
                    <a:pt x="37" y="1"/>
                    <a:pt x="36" y="7"/>
                    <a:pt x="31" y="7"/>
                  </a:cubicBezTo>
                  <a:cubicBezTo>
                    <a:pt x="13" y="4"/>
                    <a:pt x="0" y="29"/>
                    <a:pt x="9" y="49"/>
                  </a:cubicBezTo>
                  <a:close/>
                  <a:moveTo>
                    <a:pt x="36" y="175"/>
                  </a:moveTo>
                  <a:cubicBezTo>
                    <a:pt x="39" y="176"/>
                    <a:pt x="37" y="182"/>
                    <a:pt x="33" y="181"/>
                  </a:cubicBezTo>
                  <a:cubicBezTo>
                    <a:pt x="33" y="177"/>
                    <a:pt x="36" y="178"/>
                    <a:pt x="36" y="175"/>
                  </a:cubicBezTo>
                  <a:close/>
                  <a:moveTo>
                    <a:pt x="19" y="78"/>
                  </a:moveTo>
                  <a:cubicBezTo>
                    <a:pt x="23" y="80"/>
                    <a:pt x="19" y="85"/>
                    <a:pt x="15" y="83"/>
                  </a:cubicBezTo>
                  <a:cubicBezTo>
                    <a:pt x="14" y="79"/>
                    <a:pt x="19" y="81"/>
                    <a:pt x="19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5" y="47"/>
                  </a:cubicBezTo>
                  <a:cubicBezTo>
                    <a:pt x="17" y="45"/>
                    <a:pt x="18" y="41"/>
                    <a:pt x="23" y="43"/>
                  </a:cubicBezTo>
                  <a:close/>
                  <a:moveTo>
                    <a:pt x="32" y="14"/>
                  </a:moveTo>
                  <a:cubicBezTo>
                    <a:pt x="41" y="18"/>
                    <a:pt x="32" y="32"/>
                    <a:pt x="24" y="26"/>
                  </a:cubicBezTo>
                  <a:cubicBezTo>
                    <a:pt x="24" y="19"/>
                    <a:pt x="30" y="19"/>
                    <a:pt x="3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3" name="Freeform 902"/>
            <p:cNvSpPr>
              <a:spLocks/>
            </p:cNvSpPr>
            <p:nvPr/>
          </p:nvSpPr>
          <p:spPr bwMode="auto">
            <a:xfrm>
              <a:off x="11709476" y="5787700"/>
              <a:ext cx="267656" cy="41608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941"/>
            <p:cNvSpPr>
              <a:spLocks/>
            </p:cNvSpPr>
            <p:nvPr/>
          </p:nvSpPr>
          <p:spPr bwMode="auto">
            <a:xfrm>
              <a:off x="11750842" y="2013753"/>
              <a:ext cx="107062" cy="294421"/>
            </a:xfrm>
            <a:custGeom>
              <a:avLst/>
              <a:gdLst>
                <a:gd name="T0" fmla="*/ 24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2 w 29"/>
                <a:gd name="T9" fmla="*/ 64 h 79"/>
                <a:gd name="T10" fmla="*/ 12 w 29"/>
                <a:gd name="T11" fmla="*/ 78 h 79"/>
                <a:gd name="T12" fmla="*/ 8 w 29"/>
                <a:gd name="T13" fmla="*/ 66 h 79"/>
                <a:gd name="T14" fmla="*/ 13 w 29"/>
                <a:gd name="T15" fmla="*/ 20 h 79"/>
                <a:gd name="T16" fmla="*/ 24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4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2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8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942"/>
            <p:cNvSpPr>
              <a:spLocks/>
            </p:cNvSpPr>
            <p:nvPr/>
          </p:nvSpPr>
          <p:spPr bwMode="auto">
            <a:xfrm>
              <a:off x="11760575" y="1624436"/>
              <a:ext cx="109496" cy="294421"/>
            </a:xfrm>
            <a:custGeom>
              <a:avLst/>
              <a:gdLst>
                <a:gd name="T0" fmla="*/ 15 w 29"/>
                <a:gd name="T1" fmla="*/ 0 h 79"/>
                <a:gd name="T2" fmla="*/ 0 w 29"/>
                <a:gd name="T3" fmla="*/ 16 h 79"/>
                <a:gd name="T4" fmla="*/ 10 w 29"/>
                <a:gd name="T5" fmla="*/ 19 h 79"/>
                <a:gd name="T6" fmla="*/ 3 w 29"/>
                <a:gd name="T7" fmla="*/ 64 h 79"/>
                <a:gd name="T8" fmla="*/ 12 w 29"/>
                <a:gd name="T9" fmla="*/ 78 h 79"/>
                <a:gd name="T10" fmla="*/ 9 w 29"/>
                <a:gd name="T11" fmla="*/ 66 h 79"/>
                <a:gd name="T12" fmla="*/ 13 w 29"/>
                <a:gd name="T13" fmla="*/ 20 h 79"/>
                <a:gd name="T14" fmla="*/ 25 w 29"/>
                <a:gd name="T15" fmla="*/ 22 h 79"/>
                <a:gd name="T16" fmla="*/ 15 w 29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15" y="0"/>
                  </a:moveTo>
                  <a:cubicBezTo>
                    <a:pt x="10" y="6"/>
                    <a:pt x="4" y="10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Freeform 943"/>
            <p:cNvSpPr>
              <a:spLocks/>
            </p:cNvSpPr>
            <p:nvPr/>
          </p:nvSpPr>
          <p:spPr bwMode="auto">
            <a:xfrm>
              <a:off x="9247041" y="1079391"/>
              <a:ext cx="150861" cy="411216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3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8"/>
                    <a:pt x="6" y="13"/>
                    <a:pt x="0" y="22"/>
                  </a:cubicBezTo>
                  <a:cubicBezTo>
                    <a:pt x="3" y="27"/>
                    <a:pt x="7" y="23"/>
                    <a:pt x="13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4" y="96"/>
                    <a:pt x="4" y="110"/>
                    <a:pt x="17" y="109"/>
                  </a:cubicBezTo>
                  <a:cubicBezTo>
                    <a:pt x="18" y="102"/>
                    <a:pt x="9" y="99"/>
                    <a:pt x="12" y="92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" name="Freeform 990"/>
            <p:cNvSpPr>
              <a:spLocks noEditPoints="1"/>
            </p:cNvSpPr>
            <p:nvPr/>
          </p:nvSpPr>
          <p:spPr bwMode="auto">
            <a:xfrm>
              <a:off x="11359090" y="-631174"/>
              <a:ext cx="435550" cy="990326"/>
            </a:xfrm>
            <a:custGeom>
              <a:avLst/>
              <a:gdLst>
                <a:gd name="T0" fmla="*/ 0 w 117"/>
                <a:gd name="T1" fmla="*/ 185 h 265"/>
                <a:gd name="T2" fmla="*/ 19 w 117"/>
                <a:gd name="T3" fmla="*/ 208 h 265"/>
                <a:gd name="T4" fmla="*/ 31 w 117"/>
                <a:gd name="T5" fmla="*/ 242 h 265"/>
                <a:gd name="T6" fmla="*/ 63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6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0 w 117"/>
                <a:gd name="T33" fmla="*/ 236 h 265"/>
                <a:gd name="T34" fmla="*/ 60 w 117"/>
                <a:gd name="T35" fmla="*/ 256 h 265"/>
                <a:gd name="T36" fmla="*/ 29 w 117"/>
                <a:gd name="T37" fmla="*/ 204 h 265"/>
                <a:gd name="T38" fmla="*/ 9 w 117"/>
                <a:gd name="T39" fmla="*/ 188 h 265"/>
                <a:gd name="T40" fmla="*/ 39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3" y="197"/>
                    <a:pt x="13" y="197"/>
                    <a:pt x="19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3" y="264"/>
                  </a:cubicBezTo>
                  <a:cubicBezTo>
                    <a:pt x="67" y="264"/>
                    <a:pt x="85" y="252"/>
                    <a:pt x="89" y="249"/>
                  </a:cubicBezTo>
                  <a:cubicBezTo>
                    <a:pt x="91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5" y="73"/>
                    <a:pt x="116" y="13"/>
                    <a:pt x="92" y="3"/>
                  </a:cubicBezTo>
                  <a:cubicBezTo>
                    <a:pt x="84" y="0"/>
                    <a:pt x="73" y="0"/>
                    <a:pt x="66" y="2"/>
                  </a:cubicBezTo>
                  <a:cubicBezTo>
                    <a:pt x="58" y="5"/>
                    <a:pt x="50" y="15"/>
                    <a:pt x="46" y="21"/>
                  </a:cubicBezTo>
                  <a:cubicBezTo>
                    <a:pt x="22" y="60"/>
                    <a:pt x="36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7" y="28"/>
                    <a:pt x="60" y="2"/>
                    <a:pt x="92" y="11"/>
                  </a:cubicBezTo>
                  <a:cubicBezTo>
                    <a:pt x="101" y="24"/>
                    <a:pt x="109" y="47"/>
                    <a:pt x="110" y="73"/>
                  </a:cubicBezTo>
                  <a:cubicBezTo>
                    <a:pt x="110" y="82"/>
                    <a:pt x="108" y="90"/>
                    <a:pt x="109" y="98"/>
                  </a:cubicBezTo>
                  <a:cubicBezTo>
                    <a:pt x="110" y="145"/>
                    <a:pt x="110" y="209"/>
                    <a:pt x="90" y="236"/>
                  </a:cubicBezTo>
                  <a:cubicBezTo>
                    <a:pt x="84" y="245"/>
                    <a:pt x="70" y="256"/>
                    <a:pt x="60" y="256"/>
                  </a:cubicBezTo>
                  <a:cubicBezTo>
                    <a:pt x="37" y="255"/>
                    <a:pt x="31" y="224"/>
                    <a:pt x="29" y="204"/>
                  </a:cubicBezTo>
                  <a:cubicBezTo>
                    <a:pt x="24" y="197"/>
                    <a:pt x="14" y="195"/>
                    <a:pt x="9" y="188"/>
                  </a:cubicBezTo>
                  <a:cubicBezTo>
                    <a:pt x="19" y="182"/>
                    <a:pt x="30" y="177"/>
                    <a:pt x="39" y="171"/>
                  </a:cubicBezTo>
                  <a:cubicBezTo>
                    <a:pt x="43" y="142"/>
                    <a:pt x="33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3" name="Freeform 993"/>
            <p:cNvSpPr>
              <a:spLocks/>
            </p:cNvSpPr>
            <p:nvPr/>
          </p:nvSpPr>
          <p:spPr bwMode="auto">
            <a:xfrm>
              <a:off x="9779920" y="2427403"/>
              <a:ext cx="75431" cy="68131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4" name="Freeform 994"/>
            <p:cNvSpPr>
              <a:spLocks/>
            </p:cNvSpPr>
            <p:nvPr/>
          </p:nvSpPr>
          <p:spPr bwMode="auto">
            <a:xfrm>
              <a:off x="9750721" y="2495534"/>
              <a:ext cx="145994" cy="851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5" name="Freeform 995"/>
            <p:cNvSpPr>
              <a:spLocks/>
            </p:cNvSpPr>
            <p:nvPr/>
          </p:nvSpPr>
          <p:spPr bwMode="auto">
            <a:xfrm>
              <a:off x="9782353" y="2553932"/>
              <a:ext cx="80298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6" name="Freeform 996"/>
            <p:cNvSpPr>
              <a:spLocks/>
            </p:cNvSpPr>
            <p:nvPr/>
          </p:nvSpPr>
          <p:spPr bwMode="auto">
            <a:xfrm>
              <a:off x="8125319" y="-597108"/>
              <a:ext cx="318755" cy="635074"/>
            </a:xfrm>
            <a:custGeom>
              <a:avLst/>
              <a:gdLst>
                <a:gd name="T0" fmla="*/ 49 w 85"/>
                <a:gd name="T1" fmla="*/ 125 h 170"/>
                <a:gd name="T2" fmla="*/ 12 w 85"/>
                <a:gd name="T3" fmla="*/ 129 h 170"/>
                <a:gd name="T4" fmla="*/ 84 w 85"/>
                <a:gd name="T5" fmla="*/ 112 h 170"/>
                <a:gd name="T6" fmla="*/ 57 w 85"/>
                <a:gd name="T7" fmla="*/ 60 h 170"/>
                <a:gd name="T8" fmla="*/ 74 w 85"/>
                <a:gd name="T9" fmla="*/ 28 h 170"/>
                <a:gd name="T10" fmla="*/ 20 w 85"/>
                <a:gd name="T11" fmla="*/ 5 h 170"/>
                <a:gd name="T12" fmla="*/ 1 w 85"/>
                <a:gd name="T13" fmla="*/ 23 h 170"/>
                <a:gd name="T14" fmla="*/ 15 w 85"/>
                <a:gd name="T15" fmla="*/ 44 h 170"/>
                <a:gd name="T16" fmla="*/ 45 w 85"/>
                <a:gd name="T17" fmla="*/ 32 h 170"/>
                <a:gd name="T18" fmla="*/ 20 w 85"/>
                <a:gd name="T19" fmla="*/ 50 h 170"/>
                <a:gd name="T20" fmla="*/ 15 w 85"/>
                <a:gd name="T21" fmla="*/ 70 h 170"/>
                <a:gd name="T22" fmla="*/ 49 w 85"/>
                <a:gd name="T23" fmla="*/ 92 h 170"/>
                <a:gd name="T24" fmla="*/ 49 w 85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49" y="125"/>
                  </a:moveTo>
                  <a:cubicBezTo>
                    <a:pt x="34" y="125"/>
                    <a:pt x="18" y="114"/>
                    <a:pt x="12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5" y="86"/>
                    <a:pt x="72" y="68"/>
                    <a:pt x="57" y="60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7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5"/>
                    <a:pt x="28" y="27"/>
                    <a:pt x="45" y="32"/>
                  </a:cubicBezTo>
                  <a:cubicBezTo>
                    <a:pt x="41" y="44"/>
                    <a:pt x="26" y="42"/>
                    <a:pt x="20" y="50"/>
                  </a:cubicBezTo>
                  <a:cubicBezTo>
                    <a:pt x="17" y="54"/>
                    <a:pt x="13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" name="Freeform 1004"/>
            <p:cNvSpPr>
              <a:spLocks noEditPoints="1"/>
            </p:cNvSpPr>
            <p:nvPr/>
          </p:nvSpPr>
          <p:spPr bwMode="auto">
            <a:xfrm>
              <a:off x="9334637" y="-309987"/>
              <a:ext cx="985462" cy="1214183"/>
            </a:xfrm>
            <a:custGeom>
              <a:avLst/>
              <a:gdLst>
                <a:gd name="T0" fmla="*/ 225 w 264"/>
                <a:gd name="T1" fmla="*/ 22 h 325"/>
                <a:gd name="T2" fmla="*/ 151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1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7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3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5 w 264"/>
                <a:gd name="T33" fmla="*/ 316 h 325"/>
                <a:gd name="T34" fmla="*/ 23 w 264"/>
                <a:gd name="T35" fmla="*/ 288 h 325"/>
                <a:gd name="T36" fmla="*/ 9 w 264"/>
                <a:gd name="T37" fmla="*/ 177 h 325"/>
                <a:gd name="T38" fmla="*/ 16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1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4" y="0"/>
                    <a:pt x="151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2"/>
                    <a:pt x="67" y="325"/>
                    <a:pt x="81" y="324"/>
                  </a:cubicBezTo>
                  <a:cubicBezTo>
                    <a:pt x="106" y="324"/>
                    <a:pt x="127" y="314"/>
                    <a:pt x="142" y="306"/>
                  </a:cubicBezTo>
                  <a:cubicBezTo>
                    <a:pt x="164" y="294"/>
                    <a:pt x="181" y="280"/>
                    <a:pt x="197" y="262"/>
                  </a:cubicBezTo>
                  <a:cubicBezTo>
                    <a:pt x="231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9"/>
                    <a:pt x="183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8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2" y="34"/>
                    <a:pt x="116" y="12"/>
                    <a:pt x="161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" name="Freeform 1011"/>
            <p:cNvSpPr>
              <a:spLocks noEditPoints="1"/>
            </p:cNvSpPr>
            <p:nvPr/>
          </p:nvSpPr>
          <p:spPr bwMode="auto">
            <a:xfrm>
              <a:off x="9655824" y="-173724"/>
              <a:ext cx="262790" cy="289556"/>
            </a:xfrm>
            <a:custGeom>
              <a:avLst/>
              <a:gdLst>
                <a:gd name="T0" fmla="*/ 28 w 70"/>
                <a:gd name="T1" fmla="*/ 74 h 78"/>
                <a:gd name="T2" fmla="*/ 49 w 70"/>
                <a:gd name="T3" fmla="*/ 18 h 78"/>
                <a:gd name="T4" fmla="*/ 32 w 70"/>
                <a:gd name="T5" fmla="*/ 12 h 78"/>
                <a:gd name="T6" fmla="*/ 32 w 70"/>
                <a:gd name="T7" fmla="*/ 0 h 78"/>
                <a:gd name="T8" fmla="*/ 28 w 70"/>
                <a:gd name="T9" fmla="*/ 0 h 78"/>
                <a:gd name="T10" fmla="*/ 18 w 70"/>
                <a:gd name="T11" fmla="*/ 8 h 78"/>
                <a:gd name="T12" fmla="*/ 28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8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2" y="12"/>
                  </a:cubicBezTo>
                  <a:cubicBezTo>
                    <a:pt x="35" y="7"/>
                    <a:pt x="36" y="4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5"/>
                    <a:pt x="21" y="5"/>
                    <a:pt x="18" y="8"/>
                  </a:cubicBezTo>
                  <a:cubicBezTo>
                    <a:pt x="4" y="24"/>
                    <a:pt x="0" y="69"/>
                    <a:pt x="28" y="74"/>
                  </a:cubicBezTo>
                  <a:close/>
                  <a:moveTo>
                    <a:pt x="24" y="12"/>
                  </a:moveTo>
                  <a:cubicBezTo>
                    <a:pt x="28" y="22"/>
                    <a:pt x="39" y="23"/>
                    <a:pt x="49" y="27"/>
                  </a:cubicBezTo>
                  <a:cubicBezTo>
                    <a:pt x="57" y="45"/>
                    <a:pt x="45" y="68"/>
                    <a:pt x="31" y="67"/>
                  </a:cubicBezTo>
                  <a:cubicBezTo>
                    <a:pt x="18" y="67"/>
                    <a:pt x="13" y="51"/>
                    <a:pt x="13" y="33"/>
                  </a:cubicBezTo>
                  <a:cubicBezTo>
                    <a:pt x="19" y="29"/>
                    <a:pt x="18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" name="Freeform 1018"/>
            <p:cNvSpPr>
              <a:spLocks/>
            </p:cNvSpPr>
            <p:nvPr/>
          </p:nvSpPr>
          <p:spPr bwMode="auto">
            <a:xfrm>
              <a:off x="9723955" y="-59363"/>
              <a:ext cx="51099" cy="102196"/>
            </a:xfrm>
            <a:custGeom>
              <a:avLst/>
              <a:gdLst>
                <a:gd name="T0" fmla="*/ 14 w 14"/>
                <a:gd name="T1" fmla="*/ 25 h 27"/>
                <a:gd name="T2" fmla="*/ 9 w 14"/>
                <a:gd name="T3" fmla="*/ 0 h 27"/>
                <a:gd name="T4" fmla="*/ 5 w 14"/>
                <a:gd name="T5" fmla="*/ 0 h 27"/>
                <a:gd name="T6" fmla="*/ 14 w 14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7">
                  <a:moveTo>
                    <a:pt x="14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0"/>
                    <a:pt x="7" y="2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" name="Freeform 1020"/>
            <p:cNvSpPr>
              <a:spLocks noEditPoints="1"/>
            </p:cNvSpPr>
            <p:nvPr/>
          </p:nvSpPr>
          <p:spPr bwMode="auto">
            <a:xfrm>
              <a:off x="9480631" y="-44763"/>
              <a:ext cx="194659" cy="311454"/>
            </a:xfrm>
            <a:custGeom>
              <a:avLst/>
              <a:gdLst>
                <a:gd name="T0" fmla="*/ 49 w 52"/>
                <a:gd name="T1" fmla="*/ 30 h 83"/>
                <a:gd name="T2" fmla="*/ 32 w 52"/>
                <a:gd name="T3" fmla="*/ 15 h 83"/>
                <a:gd name="T4" fmla="*/ 34 w 52"/>
                <a:gd name="T5" fmla="*/ 2 h 83"/>
                <a:gd name="T6" fmla="*/ 27 w 52"/>
                <a:gd name="T7" fmla="*/ 1 h 83"/>
                <a:gd name="T8" fmla="*/ 9 w 52"/>
                <a:gd name="T9" fmla="*/ 21 h 83"/>
                <a:gd name="T10" fmla="*/ 12 w 52"/>
                <a:gd name="T11" fmla="*/ 70 h 83"/>
                <a:gd name="T12" fmla="*/ 49 w 52"/>
                <a:gd name="T13" fmla="*/ 30 h 83"/>
                <a:gd name="T14" fmla="*/ 19 w 52"/>
                <a:gd name="T15" fmla="*/ 66 h 83"/>
                <a:gd name="T16" fmla="*/ 9 w 52"/>
                <a:gd name="T17" fmla="*/ 51 h 83"/>
                <a:gd name="T18" fmla="*/ 23 w 52"/>
                <a:gd name="T19" fmla="*/ 16 h 83"/>
                <a:gd name="T20" fmla="*/ 28 w 52"/>
                <a:gd name="T21" fmla="*/ 24 h 83"/>
                <a:gd name="T22" fmla="*/ 43 w 52"/>
                <a:gd name="T23" fmla="*/ 33 h 83"/>
                <a:gd name="T24" fmla="*/ 19 w 52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49" y="30"/>
                  </a:moveTo>
                  <a:cubicBezTo>
                    <a:pt x="46" y="23"/>
                    <a:pt x="34" y="24"/>
                    <a:pt x="32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3" y="10"/>
                    <a:pt x="14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30"/>
                    <a:pt x="43" y="33"/>
                  </a:cubicBezTo>
                  <a:cubicBezTo>
                    <a:pt x="42" y="52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" name="Freeform 1021"/>
            <p:cNvSpPr>
              <a:spLocks/>
            </p:cNvSpPr>
            <p:nvPr/>
          </p:nvSpPr>
          <p:spPr bwMode="auto">
            <a:xfrm>
              <a:off x="6473151" y="-88562"/>
              <a:ext cx="197093" cy="260357"/>
            </a:xfrm>
            <a:custGeom>
              <a:avLst/>
              <a:gdLst>
                <a:gd name="T0" fmla="*/ 50 w 53"/>
                <a:gd name="T1" fmla="*/ 32 h 70"/>
                <a:gd name="T2" fmla="*/ 35 w 53"/>
                <a:gd name="T3" fmla="*/ 30 h 70"/>
                <a:gd name="T4" fmla="*/ 33 w 53"/>
                <a:gd name="T5" fmla="*/ 8 h 70"/>
                <a:gd name="T6" fmla="*/ 15 w 53"/>
                <a:gd name="T7" fmla="*/ 30 h 70"/>
                <a:gd name="T8" fmla="*/ 0 w 53"/>
                <a:gd name="T9" fmla="*/ 32 h 70"/>
                <a:gd name="T10" fmla="*/ 3 w 53"/>
                <a:gd name="T11" fmla="*/ 46 h 70"/>
                <a:gd name="T12" fmla="*/ 16 w 53"/>
                <a:gd name="T13" fmla="*/ 49 h 70"/>
                <a:gd name="T14" fmla="*/ 13 w 53"/>
                <a:gd name="T15" fmla="*/ 63 h 70"/>
                <a:gd name="T16" fmla="*/ 32 w 53"/>
                <a:gd name="T17" fmla="*/ 70 h 70"/>
                <a:gd name="T18" fmla="*/ 37 w 53"/>
                <a:gd name="T19" fmla="*/ 51 h 70"/>
                <a:gd name="T20" fmla="*/ 52 w 53"/>
                <a:gd name="T21" fmla="*/ 50 h 70"/>
                <a:gd name="T22" fmla="*/ 50 w 53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0">
                  <a:moveTo>
                    <a:pt x="50" y="32"/>
                  </a:moveTo>
                  <a:cubicBezTo>
                    <a:pt x="45" y="31"/>
                    <a:pt x="38" y="33"/>
                    <a:pt x="35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3" y="0"/>
                    <a:pt x="23" y="18"/>
                    <a:pt x="15" y="30"/>
                  </a:cubicBezTo>
                  <a:cubicBezTo>
                    <a:pt x="10" y="27"/>
                    <a:pt x="4" y="29"/>
                    <a:pt x="0" y="32"/>
                  </a:cubicBezTo>
                  <a:cubicBezTo>
                    <a:pt x="1" y="40"/>
                    <a:pt x="0" y="40"/>
                    <a:pt x="3" y="46"/>
                  </a:cubicBezTo>
                  <a:cubicBezTo>
                    <a:pt x="8" y="49"/>
                    <a:pt x="12" y="45"/>
                    <a:pt x="16" y="49"/>
                  </a:cubicBezTo>
                  <a:cubicBezTo>
                    <a:pt x="16" y="57"/>
                    <a:pt x="16" y="58"/>
                    <a:pt x="13" y="63"/>
                  </a:cubicBezTo>
                  <a:cubicBezTo>
                    <a:pt x="18" y="66"/>
                    <a:pt x="24" y="69"/>
                    <a:pt x="32" y="70"/>
                  </a:cubicBezTo>
                  <a:cubicBezTo>
                    <a:pt x="35" y="65"/>
                    <a:pt x="32" y="53"/>
                    <a:pt x="37" y="51"/>
                  </a:cubicBezTo>
                  <a:cubicBezTo>
                    <a:pt x="42" y="50"/>
                    <a:pt x="49" y="52"/>
                    <a:pt x="52" y="50"/>
                  </a:cubicBezTo>
                  <a:cubicBezTo>
                    <a:pt x="52" y="45"/>
                    <a:pt x="53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" name="Freeform 1022"/>
            <p:cNvSpPr>
              <a:spLocks noEditPoints="1"/>
            </p:cNvSpPr>
            <p:nvPr/>
          </p:nvSpPr>
          <p:spPr bwMode="auto">
            <a:xfrm>
              <a:off x="11541583" y="-3398"/>
              <a:ext cx="153295" cy="228724"/>
            </a:xfrm>
            <a:custGeom>
              <a:avLst/>
              <a:gdLst>
                <a:gd name="T0" fmla="*/ 31 w 41"/>
                <a:gd name="T1" fmla="*/ 13 h 61"/>
                <a:gd name="T2" fmla="*/ 3 w 41"/>
                <a:gd name="T3" fmla="*/ 6 h 61"/>
                <a:gd name="T4" fmla="*/ 1 w 41"/>
                <a:gd name="T5" fmla="*/ 55 h 61"/>
                <a:gd name="T6" fmla="*/ 31 w 41"/>
                <a:gd name="T7" fmla="*/ 13 h 61"/>
                <a:gd name="T8" fmla="*/ 10 w 41"/>
                <a:gd name="T9" fmla="*/ 12 h 61"/>
                <a:gd name="T10" fmla="*/ 9 w 41"/>
                <a:gd name="T11" fmla="*/ 48 h 61"/>
                <a:gd name="T12" fmla="*/ 10 w 41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31" y="13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5"/>
                  </a:cubicBezTo>
                  <a:cubicBezTo>
                    <a:pt x="21" y="61"/>
                    <a:pt x="41" y="37"/>
                    <a:pt x="31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" name="Freeform 1023"/>
            <p:cNvSpPr>
              <a:spLocks noEditPoints="1"/>
            </p:cNvSpPr>
            <p:nvPr/>
          </p:nvSpPr>
          <p:spPr bwMode="auto">
            <a:xfrm>
              <a:off x="9624193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1 h 150"/>
                <a:gd name="T10" fmla="*/ 117 w 150"/>
                <a:gd name="T11" fmla="*/ 136 h 150"/>
                <a:gd name="T12" fmla="*/ 140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7 w 150"/>
                <a:gd name="T19" fmla="*/ 74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4 h 150"/>
                <a:gd name="T26" fmla="*/ 39 w 150"/>
                <a:gd name="T27" fmla="*/ 137 h 150"/>
                <a:gd name="T28" fmla="*/ 22 w 150"/>
                <a:gd name="T29" fmla="*/ 135 h 150"/>
                <a:gd name="T30" fmla="*/ 63 w 150"/>
                <a:gd name="T31" fmla="*/ 45 h 150"/>
                <a:gd name="T32" fmla="*/ 126 w 150"/>
                <a:gd name="T33" fmla="*/ 12 h 150"/>
                <a:gd name="T34" fmla="*/ 137 w 150"/>
                <a:gd name="T35" fmla="*/ 15 h 150"/>
                <a:gd name="T36" fmla="*/ 137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1" y="19"/>
                    <a:pt x="51" y="43"/>
                    <a:pt x="36" y="57"/>
                  </a:cubicBezTo>
                  <a:cubicBezTo>
                    <a:pt x="30" y="63"/>
                    <a:pt x="15" y="79"/>
                    <a:pt x="12" y="85"/>
                  </a:cubicBezTo>
                  <a:cubicBezTo>
                    <a:pt x="4" y="102"/>
                    <a:pt x="8" y="134"/>
                    <a:pt x="18" y="141"/>
                  </a:cubicBezTo>
                  <a:cubicBezTo>
                    <a:pt x="26" y="146"/>
                    <a:pt x="41" y="142"/>
                    <a:pt x="54" y="141"/>
                  </a:cubicBezTo>
                  <a:cubicBezTo>
                    <a:pt x="80" y="141"/>
                    <a:pt x="100" y="150"/>
                    <a:pt x="117" y="136"/>
                  </a:cubicBezTo>
                  <a:cubicBezTo>
                    <a:pt x="127" y="125"/>
                    <a:pt x="135" y="107"/>
                    <a:pt x="140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8" y="1"/>
                    <a:pt x="121" y="0"/>
                    <a:pt x="99" y="10"/>
                  </a:cubicBezTo>
                  <a:close/>
                  <a:moveTo>
                    <a:pt x="137" y="74"/>
                  </a:moveTo>
                  <a:cubicBezTo>
                    <a:pt x="133" y="89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3"/>
                    <a:pt x="50" y="134"/>
                  </a:cubicBezTo>
                  <a:cubicBezTo>
                    <a:pt x="46" y="135"/>
                    <a:pt x="42" y="137"/>
                    <a:pt x="39" y="137"/>
                  </a:cubicBezTo>
                  <a:cubicBezTo>
                    <a:pt x="37" y="137"/>
                    <a:pt x="27" y="132"/>
                    <a:pt x="22" y="135"/>
                  </a:cubicBezTo>
                  <a:cubicBezTo>
                    <a:pt x="0" y="92"/>
                    <a:pt x="36" y="67"/>
                    <a:pt x="63" y="45"/>
                  </a:cubicBezTo>
                  <a:cubicBezTo>
                    <a:pt x="83" y="29"/>
                    <a:pt x="108" y="10"/>
                    <a:pt x="126" y="12"/>
                  </a:cubicBezTo>
                  <a:cubicBezTo>
                    <a:pt x="130" y="12"/>
                    <a:pt x="133" y="12"/>
                    <a:pt x="137" y="15"/>
                  </a:cubicBezTo>
                  <a:cubicBezTo>
                    <a:pt x="145" y="30"/>
                    <a:pt x="142" y="50"/>
                    <a:pt x="13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" name="Freeform 1024"/>
            <p:cNvSpPr>
              <a:spLocks noEditPoints="1"/>
            </p:cNvSpPr>
            <p:nvPr/>
          </p:nvSpPr>
          <p:spPr bwMode="auto">
            <a:xfrm>
              <a:off x="8310245" y="-13130"/>
              <a:ext cx="946530" cy="820001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9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2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1"/>
                    <a:pt x="235" y="150"/>
                  </a:cubicBezTo>
                  <a:cubicBezTo>
                    <a:pt x="208" y="148"/>
                    <a:pt x="190" y="153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6"/>
                    <a:pt x="116" y="6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60"/>
                    <a:pt x="53" y="101"/>
                    <a:pt x="25" y="139"/>
                  </a:cubicBezTo>
                  <a:cubicBezTo>
                    <a:pt x="21" y="145"/>
                    <a:pt x="15" y="152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9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5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8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4"/>
                    <a:pt x="161" y="105"/>
                    <a:pt x="168" y="152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" name="Freeform 1026"/>
            <p:cNvSpPr>
              <a:spLocks noEditPoints="1"/>
            </p:cNvSpPr>
            <p:nvPr/>
          </p:nvSpPr>
          <p:spPr bwMode="auto">
            <a:xfrm>
              <a:off x="7268820" y="30668"/>
              <a:ext cx="912464" cy="1194719"/>
            </a:xfrm>
            <a:custGeom>
              <a:avLst/>
              <a:gdLst>
                <a:gd name="T0" fmla="*/ 235 w 245"/>
                <a:gd name="T1" fmla="*/ 177 h 320"/>
                <a:gd name="T2" fmla="*/ 231 w 245"/>
                <a:gd name="T3" fmla="*/ 37 h 320"/>
                <a:gd name="T4" fmla="*/ 177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7 w 245"/>
                <a:gd name="T15" fmla="*/ 301 h 320"/>
                <a:gd name="T16" fmla="*/ 208 w 245"/>
                <a:gd name="T17" fmla="*/ 271 h 320"/>
                <a:gd name="T18" fmla="*/ 227 w 245"/>
                <a:gd name="T19" fmla="*/ 301 h 320"/>
                <a:gd name="T20" fmla="*/ 210 w 245"/>
                <a:gd name="T21" fmla="*/ 250 h 320"/>
                <a:gd name="T22" fmla="*/ 227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3 w 245"/>
                <a:gd name="T29" fmla="*/ 188 h 320"/>
                <a:gd name="T30" fmla="*/ 210 w 245"/>
                <a:gd name="T31" fmla="*/ 196 h 320"/>
                <a:gd name="T32" fmla="*/ 223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8 w 245"/>
                <a:gd name="T55" fmla="*/ 106 h 320"/>
                <a:gd name="T56" fmla="*/ 223 w 245"/>
                <a:gd name="T57" fmla="*/ 101 h 320"/>
                <a:gd name="T58" fmla="*/ 208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0 w 245"/>
                <a:gd name="T79" fmla="*/ 11 h 320"/>
                <a:gd name="T80" fmla="*/ 43 w 245"/>
                <a:gd name="T81" fmla="*/ 284 h 320"/>
                <a:gd name="T82" fmla="*/ 26 w 245"/>
                <a:gd name="T83" fmla="*/ 294 h 320"/>
                <a:gd name="T84" fmla="*/ 51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5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7 w 245"/>
                <a:gd name="T101" fmla="*/ 307 h 320"/>
                <a:gd name="T102" fmla="*/ 145 w 245"/>
                <a:gd name="T103" fmla="*/ 293 h 320"/>
                <a:gd name="T104" fmla="*/ 137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1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4"/>
                    <a:pt x="177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19" y="7"/>
                    <a:pt x="6" y="14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7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3" y="320"/>
                  </a:cubicBezTo>
                  <a:cubicBezTo>
                    <a:pt x="89" y="319"/>
                    <a:pt x="147" y="318"/>
                    <a:pt x="194" y="318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5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1"/>
                  </a:cubicBezTo>
                  <a:close/>
                  <a:moveTo>
                    <a:pt x="208" y="263"/>
                  </a:moveTo>
                  <a:cubicBezTo>
                    <a:pt x="208" y="258"/>
                    <a:pt x="211" y="256"/>
                    <a:pt x="210" y="250"/>
                  </a:cubicBezTo>
                  <a:cubicBezTo>
                    <a:pt x="216" y="253"/>
                    <a:pt x="218" y="259"/>
                    <a:pt x="226" y="260"/>
                  </a:cubicBezTo>
                  <a:cubicBezTo>
                    <a:pt x="226" y="266"/>
                    <a:pt x="225" y="273"/>
                    <a:pt x="227" y="277"/>
                  </a:cubicBezTo>
                  <a:cubicBezTo>
                    <a:pt x="221" y="273"/>
                    <a:pt x="215" y="268"/>
                    <a:pt x="208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2"/>
                  </a:cubicBezTo>
                  <a:cubicBezTo>
                    <a:pt x="210" y="236"/>
                    <a:pt x="211" y="231"/>
                    <a:pt x="210" y="228"/>
                  </a:cubicBezTo>
                  <a:cubicBezTo>
                    <a:pt x="219" y="229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5"/>
                  </a:cubicBezTo>
                  <a:cubicBezTo>
                    <a:pt x="218" y="204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1" y="136"/>
                    <a:pt x="208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3"/>
                    <a:pt x="216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6"/>
                  </a:moveTo>
                  <a:cubicBezTo>
                    <a:pt x="217" y="114"/>
                    <a:pt x="215" y="108"/>
                    <a:pt x="208" y="106"/>
                  </a:cubicBezTo>
                  <a:cubicBezTo>
                    <a:pt x="210" y="102"/>
                    <a:pt x="207" y="98"/>
                    <a:pt x="208" y="91"/>
                  </a:cubicBezTo>
                  <a:cubicBezTo>
                    <a:pt x="214" y="94"/>
                    <a:pt x="217" y="98"/>
                    <a:pt x="223" y="101"/>
                  </a:cubicBezTo>
                  <a:cubicBezTo>
                    <a:pt x="223" y="106"/>
                    <a:pt x="223" y="111"/>
                    <a:pt x="223" y="116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0" y="25"/>
                    <a:pt x="208" y="21"/>
                  </a:cubicBezTo>
                  <a:close/>
                  <a:moveTo>
                    <a:pt x="207" y="45"/>
                  </a:moveTo>
                  <a:cubicBezTo>
                    <a:pt x="211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0" y="87"/>
                    <a:pt x="221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09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4"/>
                  </a:cubicBezTo>
                  <a:cubicBezTo>
                    <a:pt x="34" y="284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5" y="305"/>
                  </a:moveTo>
                  <a:cubicBezTo>
                    <a:pt x="76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6" y="303"/>
                  </a:cubicBezTo>
                  <a:cubicBezTo>
                    <a:pt x="82" y="306"/>
                    <a:pt x="80" y="304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8"/>
                    <a:pt x="107" y="299"/>
                    <a:pt x="108" y="305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90"/>
                    <a:pt x="126" y="298"/>
                    <a:pt x="129" y="304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7"/>
                  </a:moveTo>
                  <a:cubicBezTo>
                    <a:pt x="135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5" y="293"/>
                  </a:cubicBezTo>
                  <a:cubicBezTo>
                    <a:pt x="147" y="299"/>
                    <a:pt x="150" y="303"/>
                    <a:pt x="155" y="306"/>
                  </a:cubicBezTo>
                  <a:cubicBezTo>
                    <a:pt x="150" y="310"/>
                    <a:pt x="145" y="306"/>
                    <a:pt x="137" y="307"/>
                  </a:cubicBezTo>
                  <a:close/>
                  <a:moveTo>
                    <a:pt x="151" y="293"/>
                  </a:moveTo>
                  <a:cubicBezTo>
                    <a:pt x="151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8"/>
                  </a:moveTo>
                  <a:cubicBezTo>
                    <a:pt x="180" y="304"/>
                    <a:pt x="177" y="298"/>
                    <a:pt x="172" y="294"/>
                  </a:cubicBezTo>
                  <a:cubicBezTo>
                    <a:pt x="175" y="292"/>
                    <a:pt x="181" y="292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" name="Freeform 1027"/>
            <p:cNvSpPr>
              <a:spLocks/>
            </p:cNvSpPr>
            <p:nvPr/>
          </p:nvSpPr>
          <p:spPr bwMode="auto">
            <a:xfrm>
              <a:off x="10449059" y="81765"/>
              <a:ext cx="58398" cy="87596"/>
            </a:xfrm>
            <a:custGeom>
              <a:avLst/>
              <a:gdLst>
                <a:gd name="T0" fmla="*/ 12 w 16"/>
                <a:gd name="T1" fmla="*/ 0 h 23"/>
                <a:gd name="T2" fmla="*/ 4 w 16"/>
                <a:gd name="T3" fmla="*/ 0 h 23"/>
                <a:gd name="T4" fmla="*/ 4 w 16"/>
                <a:gd name="T5" fmla="*/ 21 h 23"/>
                <a:gd name="T6" fmla="*/ 10 w 16"/>
                <a:gd name="T7" fmla="*/ 23 h 23"/>
                <a:gd name="T8" fmla="*/ 12 w 1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8"/>
                    <a:pt x="0" y="14"/>
                    <a:pt x="4" y="21"/>
                  </a:cubicBezTo>
                  <a:cubicBezTo>
                    <a:pt x="7" y="21"/>
                    <a:pt x="9" y="21"/>
                    <a:pt x="10" y="23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" name="Freeform 1028"/>
            <p:cNvSpPr>
              <a:spLocks/>
            </p:cNvSpPr>
            <p:nvPr/>
          </p:nvSpPr>
          <p:spPr bwMode="auto">
            <a:xfrm>
              <a:off x="9534162" y="72032"/>
              <a:ext cx="36499" cy="99763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" name="Freeform 1029"/>
            <p:cNvSpPr>
              <a:spLocks/>
            </p:cNvSpPr>
            <p:nvPr/>
          </p:nvSpPr>
          <p:spPr bwMode="auto">
            <a:xfrm>
              <a:off x="8290779" y="74466"/>
              <a:ext cx="282255" cy="311454"/>
            </a:xfrm>
            <a:custGeom>
              <a:avLst/>
              <a:gdLst>
                <a:gd name="T0" fmla="*/ 53 w 76"/>
                <a:gd name="T1" fmla="*/ 24 h 83"/>
                <a:gd name="T2" fmla="*/ 71 w 76"/>
                <a:gd name="T3" fmla="*/ 34 h 83"/>
                <a:gd name="T4" fmla="*/ 57 w 76"/>
                <a:gd name="T5" fmla="*/ 0 h 83"/>
                <a:gd name="T6" fmla="*/ 32 w 76"/>
                <a:gd name="T7" fmla="*/ 51 h 83"/>
                <a:gd name="T8" fmla="*/ 2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9" y="28"/>
                    <a:pt x="66" y="30"/>
                    <a:pt x="71" y="34"/>
                  </a:cubicBezTo>
                  <a:cubicBezTo>
                    <a:pt x="76" y="19"/>
                    <a:pt x="70" y="5"/>
                    <a:pt x="57" y="0"/>
                  </a:cubicBezTo>
                  <a:cubicBezTo>
                    <a:pt x="46" y="17"/>
                    <a:pt x="43" y="34"/>
                    <a:pt x="32" y="51"/>
                  </a:cubicBezTo>
                  <a:cubicBezTo>
                    <a:pt x="15" y="45"/>
                    <a:pt x="0" y="59"/>
                    <a:pt x="2" y="72"/>
                  </a:cubicBezTo>
                  <a:cubicBezTo>
                    <a:pt x="35" y="83"/>
                    <a:pt x="40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" name="Freeform 1030"/>
            <p:cNvSpPr>
              <a:spLocks/>
            </p:cNvSpPr>
            <p:nvPr/>
          </p:nvSpPr>
          <p:spPr bwMode="auto">
            <a:xfrm>
              <a:off x="8310245" y="79332"/>
              <a:ext cx="36499" cy="111929"/>
            </a:xfrm>
            <a:custGeom>
              <a:avLst/>
              <a:gdLst>
                <a:gd name="T0" fmla="*/ 6 w 10"/>
                <a:gd name="T1" fmla="*/ 0 h 30"/>
                <a:gd name="T2" fmla="*/ 2 w 10"/>
                <a:gd name="T3" fmla="*/ 0 h 30"/>
                <a:gd name="T4" fmla="*/ 0 w 10"/>
                <a:gd name="T5" fmla="*/ 30 h 30"/>
                <a:gd name="T6" fmla="*/ 6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0" y="27"/>
                    <a:pt x="8" y="1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" name="Freeform 1031"/>
            <p:cNvSpPr>
              <a:spLocks/>
            </p:cNvSpPr>
            <p:nvPr/>
          </p:nvSpPr>
          <p:spPr bwMode="auto">
            <a:xfrm>
              <a:off x="8220215" y="8176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1 h 39"/>
                <a:gd name="T4" fmla="*/ 2 w 18"/>
                <a:gd name="T5" fmla="*/ 0 h 39"/>
                <a:gd name="T6" fmla="*/ 1 w 18"/>
                <a:gd name="T7" fmla="*/ 5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9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1" y="14"/>
                    <a:pt x="7" y="23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" name="Freeform 1032"/>
            <p:cNvSpPr>
              <a:spLocks/>
            </p:cNvSpPr>
            <p:nvPr/>
          </p:nvSpPr>
          <p:spPr bwMode="auto">
            <a:xfrm>
              <a:off x="10728882" y="115830"/>
              <a:ext cx="111929" cy="145994"/>
            </a:xfrm>
            <a:custGeom>
              <a:avLst/>
              <a:gdLst>
                <a:gd name="T0" fmla="*/ 18 w 30"/>
                <a:gd name="T1" fmla="*/ 39 h 39"/>
                <a:gd name="T2" fmla="*/ 29 w 30"/>
                <a:gd name="T3" fmla="*/ 22 h 39"/>
                <a:gd name="T4" fmla="*/ 18 w 30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9">
                  <a:moveTo>
                    <a:pt x="18" y="39"/>
                  </a:moveTo>
                  <a:cubicBezTo>
                    <a:pt x="23" y="34"/>
                    <a:pt x="30" y="30"/>
                    <a:pt x="29" y="22"/>
                  </a:cubicBezTo>
                  <a:cubicBezTo>
                    <a:pt x="27" y="0"/>
                    <a:pt x="0" y="28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" name="Freeform 1033"/>
            <p:cNvSpPr>
              <a:spLocks noEditPoints="1"/>
            </p:cNvSpPr>
            <p:nvPr/>
          </p:nvSpPr>
          <p:spPr bwMode="auto">
            <a:xfrm>
              <a:off x="7368582" y="113398"/>
              <a:ext cx="608309" cy="175193"/>
            </a:xfrm>
            <a:custGeom>
              <a:avLst/>
              <a:gdLst>
                <a:gd name="T0" fmla="*/ 161 w 163"/>
                <a:gd name="T1" fmla="*/ 43 h 47"/>
                <a:gd name="T2" fmla="*/ 158 w 163"/>
                <a:gd name="T3" fmla="*/ 9 h 47"/>
                <a:gd name="T4" fmla="*/ 126 w 163"/>
                <a:gd name="T5" fmla="*/ 2 h 47"/>
                <a:gd name="T6" fmla="*/ 3 w 163"/>
                <a:gd name="T7" fmla="*/ 10 h 47"/>
                <a:gd name="T8" fmla="*/ 3 w 163"/>
                <a:gd name="T9" fmla="*/ 46 h 47"/>
                <a:gd name="T10" fmla="*/ 161 w 163"/>
                <a:gd name="T11" fmla="*/ 43 h 47"/>
                <a:gd name="T12" fmla="*/ 7 w 163"/>
                <a:gd name="T13" fmla="*/ 17 h 47"/>
                <a:gd name="T14" fmla="*/ 119 w 163"/>
                <a:gd name="T15" fmla="*/ 11 h 47"/>
                <a:gd name="T16" fmla="*/ 153 w 163"/>
                <a:gd name="T17" fmla="*/ 14 h 47"/>
                <a:gd name="T18" fmla="*/ 154 w 163"/>
                <a:gd name="T19" fmla="*/ 35 h 47"/>
                <a:gd name="T20" fmla="*/ 118 w 163"/>
                <a:gd name="T21" fmla="*/ 36 h 47"/>
                <a:gd name="T22" fmla="*/ 79 w 163"/>
                <a:gd name="T23" fmla="*/ 36 h 47"/>
                <a:gd name="T24" fmla="*/ 7 w 163"/>
                <a:gd name="T25" fmla="*/ 35 h 47"/>
                <a:gd name="T26" fmla="*/ 7 w 163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7">
                  <a:moveTo>
                    <a:pt x="161" y="43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8" y="6"/>
                    <a:pt x="39" y="0"/>
                    <a:pt x="3" y="10"/>
                  </a:cubicBezTo>
                  <a:cubicBezTo>
                    <a:pt x="1" y="24"/>
                    <a:pt x="0" y="34"/>
                    <a:pt x="3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7" y="17"/>
                  </a:moveTo>
                  <a:cubicBezTo>
                    <a:pt x="40" y="9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4"/>
                  </a:cubicBezTo>
                  <a:cubicBezTo>
                    <a:pt x="156" y="19"/>
                    <a:pt x="153" y="32"/>
                    <a:pt x="154" y="35"/>
                  </a:cubicBezTo>
                  <a:cubicBezTo>
                    <a:pt x="144" y="38"/>
                    <a:pt x="131" y="35"/>
                    <a:pt x="118" y="36"/>
                  </a:cubicBezTo>
                  <a:cubicBezTo>
                    <a:pt x="106" y="36"/>
                    <a:pt x="92" y="36"/>
                    <a:pt x="79" y="36"/>
                  </a:cubicBezTo>
                  <a:cubicBezTo>
                    <a:pt x="54" y="37"/>
                    <a:pt x="28" y="43"/>
                    <a:pt x="7" y="35"/>
                  </a:cubicBezTo>
                  <a:cubicBezTo>
                    <a:pt x="7" y="27"/>
                    <a:pt x="8" y="21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" name="Freeform 1034"/>
            <p:cNvSpPr>
              <a:spLocks/>
            </p:cNvSpPr>
            <p:nvPr/>
          </p:nvSpPr>
          <p:spPr bwMode="auto">
            <a:xfrm>
              <a:off x="105123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4" y="12"/>
                  </a:cubicBezTo>
                  <a:cubicBezTo>
                    <a:pt x="31" y="12"/>
                    <a:pt x="29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4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1035"/>
            <p:cNvSpPr>
              <a:spLocks/>
            </p:cNvSpPr>
            <p:nvPr/>
          </p:nvSpPr>
          <p:spPr bwMode="auto">
            <a:xfrm>
              <a:off x="110938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1036"/>
            <p:cNvSpPr>
              <a:spLocks/>
            </p:cNvSpPr>
            <p:nvPr/>
          </p:nvSpPr>
          <p:spPr bwMode="auto">
            <a:xfrm>
              <a:off x="62979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3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6" y="27"/>
                  </a:cubicBezTo>
                  <a:cubicBezTo>
                    <a:pt x="5" y="25"/>
                    <a:pt x="7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1" y="14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" name="Freeform 1037"/>
            <p:cNvSpPr>
              <a:spLocks/>
            </p:cNvSpPr>
            <p:nvPr/>
          </p:nvSpPr>
          <p:spPr bwMode="auto">
            <a:xfrm>
              <a:off x="61032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" name="Freeform 1038"/>
            <p:cNvSpPr>
              <a:spLocks/>
            </p:cNvSpPr>
            <p:nvPr/>
          </p:nvSpPr>
          <p:spPr bwMode="auto">
            <a:xfrm>
              <a:off x="10480692" y="283724"/>
              <a:ext cx="221425" cy="82730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4 h 22"/>
                <a:gd name="T4" fmla="*/ 59 w 59"/>
                <a:gd name="T5" fmla="*/ 20 h 22"/>
                <a:gd name="T6" fmla="*/ 59 w 59"/>
                <a:gd name="T7" fmla="*/ 12 h 22"/>
                <a:gd name="T8" fmla="*/ 0 w 5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5" y="13"/>
                    <a:pt x="37" y="22"/>
                    <a:pt x="59" y="20"/>
                  </a:cubicBezTo>
                  <a:cubicBezTo>
                    <a:pt x="57" y="16"/>
                    <a:pt x="59" y="17"/>
                    <a:pt x="59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1039"/>
            <p:cNvSpPr>
              <a:spLocks noEditPoints="1"/>
            </p:cNvSpPr>
            <p:nvPr/>
          </p:nvSpPr>
          <p:spPr bwMode="auto">
            <a:xfrm>
              <a:off x="9380869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3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1" y="13"/>
                    <a:pt x="38" y="5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9"/>
                    <a:pt x="26" y="11"/>
                  </a:cubicBezTo>
                  <a:cubicBezTo>
                    <a:pt x="27" y="25"/>
                    <a:pt x="38" y="30"/>
                    <a:pt x="50" y="33"/>
                  </a:cubicBezTo>
                  <a:cubicBezTo>
                    <a:pt x="53" y="47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Freeform 1040"/>
            <p:cNvSpPr>
              <a:spLocks/>
            </p:cNvSpPr>
            <p:nvPr/>
          </p:nvSpPr>
          <p:spPr bwMode="auto">
            <a:xfrm>
              <a:off x="8675231" y="308057"/>
              <a:ext cx="85164" cy="94897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9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1" y="11"/>
                    <a:pt x="14" y="5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9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5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1041"/>
            <p:cNvSpPr>
              <a:spLocks noEditPoints="1"/>
            </p:cNvSpPr>
            <p:nvPr/>
          </p:nvSpPr>
          <p:spPr bwMode="auto">
            <a:xfrm>
              <a:off x="6103299" y="281290"/>
              <a:ext cx="540179" cy="722672"/>
            </a:xfrm>
            <a:custGeom>
              <a:avLst/>
              <a:gdLst>
                <a:gd name="T0" fmla="*/ 56 w 145"/>
                <a:gd name="T1" fmla="*/ 193 h 194"/>
                <a:gd name="T2" fmla="*/ 56 w 145"/>
                <a:gd name="T3" fmla="*/ 192 h 194"/>
                <a:gd name="T4" fmla="*/ 145 w 145"/>
                <a:gd name="T5" fmla="*/ 154 h 194"/>
                <a:gd name="T6" fmla="*/ 143 w 145"/>
                <a:gd name="T7" fmla="*/ 45 h 194"/>
                <a:gd name="T8" fmla="*/ 56 w 145"/>
                <a:gd name="T9" fmla="*/ 0 h 194"/>
                <a:gd name="T10" fmla="*/ 0 w 145"/>
                <a:gd name="T11" fmla="*/ 26 h 194"/>
                <a:gd name="T12" fmla="*/ 0 w 145"/>
                <a:gd name="T13" fmla="*/ 33 h 194"/>
                <a:gd name="T14" fmla="*/ 52 w 145"/>
                <a:gd name="T15" fmla="*/ 9 h 194"/>
                <a:gd name="T16" fmla="*/ 53 w 145"/>
                <a:gd name="T17" fmla="*/ 20 h 194"/>
                <a:gd name="T18" fmla="*/ 57 w 145"/>
                <a:gd name="T19" fmla="*/ 8 h 194"/>
                <a:gd name="T20" fmla="*/ 132 w 145"/>
                <a:gd name="T21" fmla="*/ 48 h 194"/>
                <a:gd name="T22" fmla="*/ 61 w 145"/>
                <a:gd name="T23" fmla="*/ 92 h 194"/>
                <a:gd name="T24" fmla="*/ 0 w 145"/>
                <a:gd name="T25" fmla="*/ 70 h 194"/>
                <a:gd name="T26" fmla="*/ 0 w 145"/>
                <a:gd name="T27" fmla="*/ 78 h 194"/>
                <a:gd name="T28" fmla="*/ 52 w 145"/>
                <a:gd name="T29" fmla="*/ 98 h 194"/>
                <a:gd name="T30" fmla="*/ 53 w 145"/>
                <a:gd name="T31" fmla="*/ 107 h 194"/>
                <a:gd name="T32" fmla="*/ 52 w 145"/>
                <a:gd name="T33" fmla="*/ 185 h 194"/>
                <a:gd name="T34" fmla="*/ 0 w 145"/>
                <a:gd name="T35" fmla="*/ 164 h 194"/>
                <a:gd name="T36" fmla="*/ 0 w 145"/>
                <a:gd name="T37" fmla="*/ 172 h 194"/>
                <a:gd name="T38" fmla="*/ 28 w 145"/>
                <a:gd name="T39" fmla="*/ 184 h 194"/>
                <a:gd name="T40" fmla="*/ 56 w 145"/>
                <a:gd name="T41" fmla="*/ 193 h 194"/>
                <a:gd name="T42" fmla="*/ 60 w 145"/>
                <a:gd name="T43" fmla="*/ 108 h 194"/>
                <a:gd name="T44" fmla="*/ 68 w 145"/>
                <a:gd name="T45" fmla="*/ 107 h 194"/>
                <a:gd name="T46" fmla="*/ 61 w 145"/>
                <a:gd name="T47" fmla="*/ 99 h 194"/>
                <a:gd name="T48" fmla="*/ 135 w 145"/>
                <a:gd name="T49" fmla="*/ 53 h 194"/>
                <a:gd name="T50" fmla="*/ 139 w 145"/>
                <a:gd name="T51" fmla="*/ 145 h 194"/>
                <a:gd name="T52" fmla="*/ 123 w 145"/>
                <a:gd name="T53" fmla="*/ 141 h 194"/>
                <a:gd name="T54" fmla="*/ 130 w 145"/>
                <a:gd name="T55" fmla="*/ 147 h 194"/>
                <a:gd name="T56" fmla="*/ 60 w 145"/>
                <a:gd name="T57" fmla="*/ 183 h 194"/>
                <a:gd name="T58" fmla="*/ 60 w 145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4">
                  <a:moveTo>
                    <a:pt x="56" y="193"/>
                  </a:moveTo>
                  <a:cubicBezTo>
                    <a:pt x="55" y="193"/>
                    <a:pt x="54" y="192"/>
                    <a:pt x="56" y="192"/>
                  </a:cubicBezTo>
                  <a:cubicBezTo>
                    <a:pt x="83" y="182"/>
                    <a:pt x="113" y="158"/>
                    <a:pt x="145" y="154"/>
                  </a:cubicBezTo>
                  <a:cubicBezTo>
                    <a:pt x="144" y="121"/>
                    <a:pt x="144" y="87"/>
                    <a:pt x="143" y="45"/>
                  </a:cubicBezTo>
                  <a:cubicBezTo>
                    <a:pt x="120" y="24"/>
                    <a:pt x="85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0" y="19"/>
                    <a:pt x="53" y="20"/>
                  </a:cubicBezTo>
                  <a:cubicBezTo>
                    <a:pt x="58" y="19"/>
                    <a:pt x="58" y="14"/>
                    <a:pt x="57" y="8"/>
                  </a:cubicBezTo>
                  <a:cubicBezTo>
                    <a:pt x="80" y="23"/>
                    <a:pt x="115" y="27"/>
                    <a:pt x="132" y="48"/>
                  </a:cubicBezTo>
                  <a:cubicBezTo>
                    <a:pt x="107" y="61"/>
                    <a:pt x="84" y="76"/>
                    <a:pt x="61" y="92"/>
                  </a:cubicBezTo>
                  <a:cubicBezTo>
                    <a:pt x="41" y="89"/>
                    <a:pt x="20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8" y="102"/>
                    <a:pt x="53" y="104"/>
                    <a:pt x="53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3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9" y="176"/>
                    <a:pt x="19" y="180"/>
                    <a:pt x="28" y="184"/>
                  </a:cubicBezTo>
                  <a:cubicBezTo>
                    <a:pt x="37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0" y="102"/>
                    <a:pt x="64" y="111"/>
                    <a:pt x="68" y="107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0" y="80"/>
                    <a:pt x="138" y="123"/>
                    <a:pt x="139" y="145"/>
                  </a:cubicBezTo>
                  <a:cubicBezTo>
                    <a:pt x="133" y="144"/>
                    <a:pt x="129" y="137"/>
                    <a:pt x="123" y="141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0"/>
                    <a:pt x="82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" name="Freeform 1042"/>
            <p:cNvSpPr>
              <a:spLocks/>
            </p:cNvSpPr>
            <p:nvPr/>
          </p:nvSpPr>
          <p:spPr bwMode="auto">
            <a:xfrm>
              <a:off x="9264074" y="337255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3"/>
                    <a:pt x="9" y="1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1043"/>
            <p:cNvSpPr>
              <a:spLocks noEditPoints="1"/>
            </p:cNvSpPr>
            <p:nvPr/>
          </p:nvSpPr>
          <p:spPr bwMode="auto">
            <a:xfrm>
              <a:off x="11480752" y="378620"/>
              <a:ext cx="313888" cy="525579"/>
            </a:xfrm>
            <a:custGeom>
              <a:avLst/>
              <a:gdLst>
                <a:gd name="T0" fmla="*/ 61 w 84"/>
                <a:gd name="T1" fmla="*/ 93 h 141"/>
                <a:gd name="T2" fmla="*/ 46 w 84"/>
                <a:gd name="T3" fmla="*/ 110 h 141"/>
                <a:gd name="T4" fmla="*/ 37 w 84"/>
                <a:gd name="T5" fmla="*/ 91 h 141"/>
                <a:gd name="T6" fmla="*/ 36 w 84"/>
                <a:gd name="T7" fmla="*/ 65 h 141"/>
                <a:gd name="T8" fmla="*/ 47 w 84"/>
                <a:gd name="T9" fmla="*/ 31 h 141"/>
                <a:gd name="T10" fmla="*/ 25 w 84"/>
                <a:gd name="T11" fmla="*/ 1 h 141"/>
                <a:gd name="T12" fmla="*/ 6 w 84"/>
                <a:gd name="T13" fmla="*/ 82 h 141"/>
                <a:gd name="T14" fmla="*/ 29 w 84"/>
                <a:gd name="T15" fmla="*/ 134 h 141"/>
                <a:gd name="T16" fmla="*/ 54 w 84"/>
                <a:gd name="T17" fmla="*/ 140 h 141"/>
                <a:gd name="T18" fmla="*/ 61 w 84"/>
                <a:gd name="T19" fmla="*/ 93 h 141"/>
                <a:gd name="T20" fmla="*/ 13 w 84"/>
                <a:gd name="T21" fmla="*/ 72 h 141"/>
                <a:gd name="T22" fmla="*/ 12 w 84"/>
                <a:gd name="T23" fmla="*/ 38 h 141"/>
                <a:gd name="T24" fmla="*/ 25 w 84"/>
                <a:gd name="T25" fmla="*/ 8 h 141"/>
                <a:gd name="T26" fmla="*/ 40 w 84"/>
                <a:gd name="T27" fmla="*/ 31 h 141"/>
                <a:gd name="T28" fmla="*/ 30 w 84"/>
                <a:gd name="T29" fmla="*/ 64 h 141"/>
                <a:gd name="T30" fmla="*/ 39 w 84"/>
                <a:gd name="T31" fmla="*/ 115 h 141"/>
                <a:gd name="T32" fmla="*/ 61 w 84"/>
                <a:gd name="T33" fmla="*/ 100 h 141"/>
                <a:gd name="T34" fmla="*/ 59 w 84"/>
                <a:gd name="T35" fmla="*/ 130 h 141"/>
                <a:gd name="T36" fmla="*/ 13 w 84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1">
                  <a:moveTo>
                    <a:pt x="61" y="93"/>
                  </a:moveTo>
                  <a:cubicBezTo>
                    <a:pt x="52" y="94"/>
                    <a:pt x="53" y="112"/>
                    <a:pt x="46" y="110"/>
                  </a:cubicBezTo>
                  <a:cubicBezTo>
                    <a:pt x="39" y="109"/>
                    <a:pt x="38" y="98"/>
                    <a:pt x="37" y="91"/>
                  </a:cubicBezTo>
                  <a:cubicBezTo>
                    <a:pt x="36" y="83"/>
                    <a:pt x="35" y="72"/>
                    <a:pt x="36" y="65"/>
                  </a:cubicBezTo>
                  <a:cubicBezTo>
                    <a:pt x="37" y="52"/>
                    <a:pt x="48" y="45"/>
                    <a:pt x="47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6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4" y="140"/>
                  </a:cubicBezTo>
                  <a:cubicBezTo>
                    <a:pt x="69" y="137"/>
                    <a:pt x="84" y="102"/>
                    <a:pt x="61" y="93"/>
                  </a:cubicBezTo>
                  <a:close/>
                  <a:moveTo>
                    <a:pt x="13" y="72"/>
                  </a:moveTo>
                  <a:cubicBezTo>
                    <a:pt x="12" y="59"/>
                    <a:pt x="11" y="47"/>
                    <a:pt x="12" y="38"/>
                  </a:cubicBezTo>
                  <a:cubicBezTo>
                    <a:pt x="13" y="23"/>
                    <a:pt x="15" y="13"/>
                    <a:pt x="25" y="8"/>
                  </a:cubicBezTo>
                  <a:cubicBezTo>
                    <a:pt x="27" y="15"/>
                    <a:pt x="39" y="20"/>
                    <a:pt x="40" y="31"/>
                  </a:cubicBezTo>
                  <a:cubicBezTo>
                    <a:pt x="41" y="40"/>
                    <a:pt x="31" y="51"/>
                    <a:pt x="30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1" y="100"/>
                  </a:cubicBezTo>
                  <a:cubicBezTo>
                    <a:pt x="70" y="107"/>
                    <a:pt x="63" y="124"/>
                    <a:pt x="59" y="130"/>
                  </a:cubicBezTo>
                  <a:cubicBezTo>
                    <a:pt x="22" y="137"/>
                    <a:pt x="15" y="102"/>
                    <a:pt x="1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" name="Freeform 1044"/>
            <p:cNvSpPr>
              <a:spLocks/>
            </p:cNvSpPr>
            <p:nvPr/>
          </p:nvSpPr>
          <p:spPr bwMode="auto">
            <a:xfrm>
              <a:off x="9212975" y="346988"/>
              <a:ext cx="55965" cy="124096"/>
            </a:xfrm>
            <a:custGeom>
              <a:avLst/>
              <a:gdLst>
                <a:gd name="T0" fmla="*/ 10 w 15"/>
                <a:gd name="T1" fmla="*/ 33 h 33"/>
                <a:gd name="T2" fmla="*/ 10 w 15"/>
                <a:gd name="T3" fmla="*/ 0 h 33"/>
                <a:gd name="T4" fmla="*/ 5 w 15"/>
                <a:gd name="T5" fmla="*/ 3 h 33"/>
                <a:gd name="T6" fmla="*/ 1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0" y="33"/>
                  </a:moveTo>
                  <a:cubicBezTo>
                    <a:pt x="11" y="20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1045"/>
            <p:cNvSpPr>
              <a:spLocks noEditPoints="1"/>
            </p:cNvSpPr>
            <p:nvPr/>
          </p:nvSpPr>
          <p:spPr bwMode="auto">
            <a:xfrm>
              <a:off x="11254462" y="364020"/>
              <a:ext cx="236025" cy="545045"/>
            </a:xfrm>
            <a:custGeom>
              <a:avLst/>
              <a:gdLst>
                <a:gd name="T0" fmla="*/ 4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60 w 63"/>
                <a:gd name="T7" fmla="*/ 96 h 146"/>
                <a:gd name="T8" fmla="*/ 52 w 63"/>
                <a:gd name="T9" fmla="*/ 81 h 146"/>
                <a:gd name="T10" fmla="*/ 36 w 63"/>
                <a:gd name="T11" fmla="*/ 10 h 146"/>
                <a:gd name="T12" fmla="*/ 4 w 63"/>
                <a:gd name="T13" fmla="*/ 15 h 146"/>
                <a:gd name="T14" fmla="*/ 39 w 63"/>
                <a:gd name="T15" fmla="*/ 85 h 146"/>
                <a:gd name="T16" fmla="*/ 52 w 63"/>
                <a:gd name="T17" fmla="*/ 93 h 146"/>
                <a:gd name="T18" fmla="*/ 32 w 63"/>
                <a:gd name="T19" fmla="*/ 131 h 146"/>
                <a:gd name="T20" fmla="*/ 9 w 63"/>
                <a:gd name="T21" fmla="*/ 19 h 146"/>
                <a:gd name="T22" fmla="*/ 39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6"/>
                    <a:pt x="40" y="139"/>
                  </a:cubicBezTo>
                  <a:cubicBezTo>
                    <a:pt x="55" y="137"/>
                    <a:pt x="63" y="111"/>
                    <a:pt x="60" y="96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7"/>
                    <a:pt x="36" y="10"/>
                  </a:cubicBezTo>
                  <a:cubicBezTo>
                    <a:pt x="22" y="9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3"/>
                  </a:cubicBezTo>
                  <a:cubicBezTo>
                    <a:pt x="57" y="105"/>
                    <a:pt x="51" y="138"/>
                    <a:pt x="32" y="131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1046"/>
            <p:cNvSpPr>
              <a:spLocks noEditPoints="1"/>
            </p:cNvSpPr>
            <p:nvPr/>
          </p:nvSpPr>
          <p:spPr bwMode="auto">
            <a:xfrm>
              <a:off x="7823598" y="346988"/>
              <a:ext cx="165460" cy="192226"/>
            </a:xfrm>
            <a:custGeom>
              <a:avLst/>
              <a:gdLst>
                <a:gd name="T0" fmla="*/ 7 w 44"/>
                <a:gd name="T1" fmla="*/ 5 h 51"/>
                <a:gd name="T2" fmla="*/ 4 w 44"/>
                <a:gd name="T3" fmla="*/ 50 h 51"/>
                <a:gd name="T4" fmla="*/ 39 w 44"/>
                <a:gd name="T5" fmla="*/ 47 h 51"/>
                <a:gd name="T6" fmla="*/ 42 w 44"/>
                <a:gd name="T7" fmla="*/ 4 h 51"/>
                <a:gd name="T8" fmla="*/ 7 w 44"/>
                <a:gd name="T9" fmla="*/ 5 h 51"/>
                <a:gd name="T10" fmla="*/ 35 w 44"/>
                <a:gd name="T11" fmla="*/ 40 h 51"/>
                <a:gd name="T12" fmla="*/ 11 w 44"/>
                <a:gd name="T13" fmla="*/ 43 h 51"/>
                <a:gd name="T14" fmla="*/ 12 w 44"/>
                <a:gd name="T15" fmla="*/ 9 h 51"/>
                <a:gd name="T16" fmla="*/ 36 w 44"/>
                <a:gd name="T17" fmla="*/ 9 h 51"/>
                <a:gd name="T18" fmla="*/ 35 w 44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7" y="5"/>
                  </a:moveTo>
                  <a:cubicBezTo>
                    <a:pt x="5" y="18"/>
                    <a:pt x="0" y="35"/>
                    <a:pt x="4" y="50"/>
                  </a:cubicBezTo>
                  <a:cubicBezTo>
                    <a:pt x="15" y="51"/>
                    <a:pt x="28" y="49"/>
                    <a:pt x="39" y="47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5"/>
                  </a:cubicBezTo>
                  <a:close/>
                  <a:moveTo>
                    <a:pt x="35" y="40"/>
                  </a:moveTo>
                  <a:cubicBezTo>
                    <a:pt x="30" y="44"/>
                    <a:pt x="17" y="41"/>
                    <a:pt x="11" y="43"/>
                  </a:cubicBezTo>
                  <a:cubicBezTo>
                    <a:pt x="7" y="33"/>
                    <a:pt x="11" y="18"/>
                    <a:pt x="12" y="9"/>
                  </a:cubicBezTo>
                  <a:cubicBezTo>
                    <a:pt x="24" y="8"/>
                    <a:pt x="25" y="9"/>
                    <a:pt x="36" y="9"/>
                  </a:cubicBezTo>
                  <a:cubicBezTo>
                    <a:pt x="37" y="16"/>
                    <a:pt x="36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" name="Freeform 1047"/>
            <p:cNvSpPr>
              <a:spLocks/>
            </p:cNvSpPr>
            <p:nvPr/>
          </p:nvSpPr>
          <p:spPr bwMode="auto">
            <a:xfrm>
              <a:off x="9439267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4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7" y="23"/>
                    <a:pt x="14" y="28"/>
                  </a:cubicBezTo>
                  <a:cubicBezTo>
                    <a:pt x="15" y="18"/>
                    <a:pt x="7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" name="Freeform 1048"/>
            <p:cNvSpPr>
              <a:spLocks noEditPoints="1"/>
            </p:cNvSpPr>
            <p:nvPr/>
          </p:nvSpPr>
          <p:spPr bwMode="auto">
            <a:xfrm>
              <a:off x="10969772" y="395653"/>
              <a:ext cx="321187" cy="513413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3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7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4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5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80 h 137"/>
                <a:gd name="T32" fmla="*/ 37 w 86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5"/>
                    <a:pt x="65" y="132"/>
                  </a:cubicBezTo>
                  <a:cubicBezTo>
                    <a:pt x="71" y="131"/>
                    <a:pt x="77" y="122"/>
                    <a:pt x="78" y="117"/>
                  </a:cubicBezTo>
                  <a:cubicBezTo>
                    <a:pt x="86" y="89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30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2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6"/>
                    <a:pt x="34" y="118"/>
                    <a:pt x="32" y="127"/>
                  </a:cubicBezTo>
                  <a:cubicBezTo>
                    <a:pt x="7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" name="Freeform 1049"/>
            <p:cNvSpPr>
              <a:spLocks noEditPoints="1"/>
            </p:cNvSpPr>
            <p:nvPr/>
          </p:nvSpPr>
          <p:spPr bwMode="auto">
            <a:xfrm>
              <a:off x="7597306" y="354287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6 h 56"/>
                <a:gd name="T14" fmla="*/ 10 w 59"/>
                <a:gd name="T15" fmla="*/ 10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2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9"/>
                    <a:pt x="52" y="49"/>
                  </a:cubicBezTo>
                  <a:cubicBezTo>
                    <a:pt x="56" y="38"/>
                    <a:pt x="59" y="16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6"/>
                  </a:cubicBezTo>
                  <a:cubicBezTo>
                    <a:pt x="6" y="30"/>
                    <a:pt x="7" y="22"/>
                    <a:pt x="10" y="10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2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" name="Freeform 1050"/>
            <p:cNvSpPr>
              <a:spLocks noEditPoints="1"/>
            </p:cNvSpPr>
            <p:nvPr/>
          </p:nvSpPr>
          <p:spPr bwMode="auto">
            <a:xfrm>
              <a:off x="7375882" y="351855"/>
              <a:ext cx="172761" cy="223858"/>
            </a:xfrm>
            <a:custGeom>
              <a:avLst/>
              <a:gdLst>
                <a:gd name="T0" fmla="*/ 45 w 46"/>
                <a:gd name="T1" fmla="*/ 8 h 60"/>
                <a:gd name="T2" fmla="*/ 2 w 46"/>
                <a:gd name="T3" fmla="*/ 3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8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8"/>
                  </a:moveTo>
                  <a:cubicBezTo>
                    <a:pt x="35" y="2"/>
                    <a:pt x="12" y="0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11"/>
                    <a:pt x="2" y="23"/>
                    <a:pt x="2" y="33"/>
                  </a:cubicBezTo>
                  <a:cubicBezTo>
                    <a:pt x="2" y="40"/>
                    <a:pt x="0" y="52"/>
                    <a:pt x="4" y="55"/>
                  </a:cubicBezTo>
                  <a:cubicBezTo>
                    <a:pt x="4" y="60"/>
                    <a:pt x="12" y="56"/>
                    <a:pt x="20" y="55"/>
                  </a:cubicBezTo>
                  <a:cubicBezTo>
                    <a:pt x="28" y="55"/>
                    <a:pt x="37" y="58"/>
                    <a:pt x="42" y="56"/>
                  </a:cubicBezTo>
                  <a:cubicBezTo>
                    <a:pt x="45" y="42"/>
                    <a:pt x="46" y="20"/>
                    <a:pt x="45" y="8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8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" name="Freeform 1051"/>
            <p:cNvSpPr>
              <a:spLocks noEditPoints="1"/>
            </p:cNvSpPr>
            <p:nvPr/>
          </p:nvSpPr>
          <p:spPr bwMode="auto">
            <a:xfrm>
              <a:off x="113177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6" y="0"/>
                  </a:cubicBezTo>
                  <a:cubicBezTo>
                    <a:pt x="8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" name="Freeform 1052"/>
            <p:cNvSpPr>
              <a:spLocks/>
            </p:cNvSpPr>
            <p:nvPr/>
          </p:nvSpPr>
          <p:spPr bwMode="auto">
            <a:xfrm>
              <a:off x="7879562" y="393219"/>
              <a:ext cx="85164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1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5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5" y="5"/>
                    <a:pt x="7" y="6"/>
                    <a:pt x="8" y="8"/>
                  </a:cubicBezTo>
                  <a:cubicBezTo>
                    <a:pt x="6" y="8"/>
                    <a:pt x="4" y="8"/>
                    <a:pt x="3" y="8"/>
                  </a:cubicBezTo>
                  <a:cubicBezTo>
                    <a:pt x="3" y="10"/>
                    <a:pt x="2" y="11"/>
                    <a:pt x="1" y="12"/>
                  </a:cubicBezTo>
                  <a:cubicBezTo>
                    <a:pt x="3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5" y="0"/>
                  </a:cubicBezTo>
                  <a:cubicBezTo>
                    <a:pt x="5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" name="Freeform 1053"/>
            <p:cNvSpPr>
              <a:spLocks noEditPoints="1"/>
            </p:cNvSpPr>
            <p:nvPr/>
          </p:nvSpPr>
          <p:spPr bwMode="auto">
            <a:xfrm>
              <a:off x="6655644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1 w 31"/>
                <a:gd name="T3" fmla="*/ 30 h 45"/>
                <a:gd name="T4" fmla="*/ 3 w 31"/>
                <a:gd name="T5" fmla="*/ 4 h 45"/>
                <a:gd name="T6" fmla="*/ 17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7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2" y="21"/>
                    <a:pt x="1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5" y="10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" name="Freeform 1054"/>
            <p:cNvSpPr>
              <a:spLocks/>
            </p:cNvSpPr>
            <p:nvPr/>
          </p:nvSpPr>
          <p:spPr bwMode="auto">
            <a:xfrm>
              <a:off x="8517070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5 w 22"/>
                <a:gd name="T3" fmla="*/ 4 h 47"/>
                <a:gd name="T4" fmla="*/ 17 w 22"/>
                <a:gd name="T5" fmla="*/ 18 h 47"/>
                <a:gd name="T6" fmla="*/ 2 w 22"/>
                <a:gd name="T7" fmla="*/ 23 h 47"/>
                <a:gd name="T8" fmla="*/ 13 w 22"/>
                <a:gd name="T9" fmla="*/ 36 h 47"/>
                <a:gd name="T10" fmla="*/ 0 w 22"/>
                <a:gd name="T11" fmla="*/ 43 h 47"/>
                <a:gd name="T12" fmla="*/ 21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2" y="0"/>
                    <a:pt x="5" y="4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3"/>
                    <a:pt x="8" y="20"/>
                    <a:pt x="2" y="23"/>
                  </a:cubicBezTo>
                  <a:cubicBezTo>
                    <a:pt x="1" y="32"/>
                    <a:pt x="12" y="29"/>
                    <a:pt x="13" y="36"/>
                  </a:cubicBezTo>
                  <a:cubicBezTo>
                    <a:pt x="9" y="38"/>
                    <a:pt x="2" y="37"/>
                    <a:pt x="0" y="43"/>
                  </a:cubicBezTo>
                  <a:cubicBezTo>
                    <a:pt x="5" y="47"/>
                    <a:pt x="19" y="41"/>
                    <a:pt x="21" y="35"/>
                  </a:cubicBezTo>
                  <a:cubicBezTo>
                    <a:pt x="20" y="31"/>
                    <a:pt x="17" y="29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" name="Freeform 1055"/>
            <p:cNvSpPr>
              <a:spLocks/>
            </p:cNvSpPr>
            <p:nvPr/>
          </p:nvSpPr>
          <p:spPr bwMode="auto">
            <a:xfrm>
              <a:off x="6285792" y="378620"/>
              <a:ext cx="41366" cy="58398"/>
            </a:xfrm>
            <a:custGeom>
              <a:avLst/>
              <a:gdLst>
                <a:gd name="T0" fmla="*/ 8 w 11"/>
                <a:gd name="T1" fmla="*/ 0 h 16"/>
                <a:gd name="T2" fmla="*/ 4 w 11"/>
                <a:gd name="T3" fmla="*/ 0 h 16"/>
                <a:gd name="T4" fmla="*/ 5 w 11"/>
                <a:gd name="T5" fmla="*/ 16 h 16"/>
                <a:gd name="T6" fmla="*/ 8 w 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8" y="10"/>
                    <a:pt x="1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" name="Freeform 1056"/>
            <p:cNvSpPr>
              <a:spLocks/>
            </p:cNvSpPr>
            <p:nvPr/>
          </p:nvSpPr>
          <p:spPr bwMode="auto">
            <a:xfrm>
              <a:off x="8611967" y="427284"/>
              <a:ext cx="97329" cy="99763"/>
            </a:xfrm>
            <a:custGeom>
              <a:avLst/>
              <a:gdLst>
                <a:gd name="T0" fmla="*/ 24 w 26"/>
                <a:gd name="T1" fmla="*/ 2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20 h 27"/>
                <a:gd name="T8" fmla="*/ 7 w 26"/>
                <a:gd name="T9" fmla="*/ 10 h 27"/>
                <a:gd name="T10" fmla="*/ 15 w 26"/>
                <a:gd name="T11" fmla="*/ 27 h 27"/>
                <a:gd name="T12" fmla="*/ 26 w 26"/>
                <a:gd name="T13" fmla="*/ 5 h 27"/>
                <a:gd name="T14" fmla="*/ 24 w 26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2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6"/>
                    <a:pt x="20" y="7"/>
                  </a:cubicBezTo>
                  <a:cubicBezTo>
                    <a:pt x="18" y="11"/>
                    <a:pt x="19" y="20"/>
                    <a:pt x="12" y="20"/>
                  </a:cubicBezTo>
                  <a:cubicBezTo>
                    <a:pt x="10" y="16"/>
                    <a:pt x="14" y="11"/>
                    <a:pt x="7" y="10"/>
                  </a:cubicBezTo>
                  <a:cubicBezTo>
                    <a:pt x="0" y="19"/>
                    <a:pt x="8" y="27"/>
                    <a:pt x="15" y="27"/>
                  </a:cubicBezTo>
                  <a:cubicBezTo>
                    <a:pt x="23" y="26"/>
                    <a:pt x="24" y="13"/>
                    <a:pt x="26" y="5"/>
                  </a:cubicBezTo>
                  <a:cubicBezTo>
                    <a:pt x="25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" name="Freeform 1057"/>
            <p:cNvSpPr>
              <a:spLocks/>
            </p:cNvSpPr>
            <p:nvPr/>
          </p:nvSpPr>
          <p:spPr bwMode="auto">
            <a:xfrm>
              <a:off x="7446446" y="407818"/>
              <a:ext cx="41366" cy="9246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1058"/>
            <p:cNvSpPr>
              <a:spLocks/>
            </p:cNvSpPr>
            <p:nvPr/>
          </p:nvSpPr>
          <p:spPr bwMode="auto">
            <a:xfrm>
              <a:off x="7670303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8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2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7" y="14"/>
                    <a:pt x="18" y="13"/>
                  </a:cubicBezTo>
                  <a:cubicBezTo>
                    <a:pt x="15" y="9"/>
                    <a:pt x="10" y="0"/>
                    <a:pt x="4" y="4"/>
                  </a:cubicBezTo>
                  <a:cubicBezTo>
                    <a:pt x="2" y="12"/>
                    <a:pt x="11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7" y="23"/>
                    <a:pt x="22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1059"/>
            <p:cNvSpPr>
              <a:spLocks noEditPoints="1"/>
            </p:cNvSpPr>
            <p:nvPr/>
          </p:nvSpPr>
          <p:spPr bwMode="auto">
            <a:xfrm>
              <a:off x="11050070" y="458917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1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30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2"/>
                    <a:pt x="24" y="37"/>
                    <a:pt x="19" y="41"/>
                  </a:cubicBezTo>
                  <a:cubicBezTo>
                    <a:pt x="7" y="40"/>
                    <a:pt x="15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1060"/>
            <p:cNvSpPr>
              <a:spLocks/>
            </p:cNvSpPr>
            <p:nvPr/>
          </p:nvSpPr>
          <p:spPr bwMode="auto">
            <a:xfrm>
              <a:off x="6297958" y="458917"/>
              <a:ext cx="34065" cy="60832"/>
            </a:xfrm>
            <a:custGeom>
              <a:avLst/>
              <a:gdLst>
                <a:gd name="T0" fmla="*/ 2 w 9"/>
                <a:gd name="T1" fmla="*/ 0 h 16"/>
                <a:gd name="T2" fmla="*/ 6 w 9"/>
                <a:gd name="T3" fmla="*/ 16 h 16"/>
                <a:gd name="T4" fmla="*/ 6 w 9"/>
                <a:gd name="T5" fmla="*/ 0 h 16"/>
                <a:gd name="T6" fmla="*/ 2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Freeform 1061"/>
            <p:cNvSpPr>
              <a:spLocks/>
            </p:cNvSpPr>
            <p:nvPr/>
          </p:nvSpPr>
          <p:spPr bwMode="auto">
            <a:xfrm>
              <a:off x="9660691" y="512448"/>
              <a:ext cx="167894" cy="189792"/>
            </a:xfrm>
            <a:custGeom>
              <a:avLst/>
              <a:gdLst>
                <a:gd name="T0" fmla="*/ 29 w 45"/>
                <a:gd name="T1" fmla="*/ 21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5 h 51"/>
                <a:gd name="T8" fmla="*/ 29 w 45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1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1" name="Freeform 1062"/>
            <p:cNvSpPr>
              <a:spLocks noEditPoints="1"/>
            </p:cNvSpPr>
            <p:nvPr/>
          </p:nvSpPr>
          <p:spPr bwMode="auto">
            <a:xfrm>
              <a:off x="9680157" y="546514"/>
              <a:ext cx="309022" cy="257923"/>
            </a:xfrm>
            <a:custGeom>
              <a:avLst/>
              <a:gdLst>
                <a:gd name="T0" fmla="*/ 50 w 83"/>
                <a:gd name="T1" fmla="*/ 3 h 69"/>
                <a:gd name="T2" fmla="*/ 10 w 83"/>
                <a:gd name="T3" fmla="*/ 28 h 69"/>
                <a:gd name="T4" fmla="*/ 7 w 83"/>
                <a:gd name="T5" fmla="*/ 62 h 69"/>
                <a:gd name="T6" fmla="*/ 54 w 83"/>
                <a:gd name="T7" fmla="*/ 56 h 69"/>
                <a:gd name="T8" fmla="*/ 50 w 83"/>
                <a:gd name="T9" fmla="*/ 3 h 69"/>
                <a:gd name="T10" fmla="*/ 12 w 83"/>
                <a:gd name="T11" fmla="*/ 57 h 69"/>
                <a:gd name="T12" fmla="*/ 65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50" y="3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3"/>
                    <a:pt x="7" y="62"/>
                  </a:cubicBezTo>
                  <a:cubicBezTo>
                    <a:pt x="19" y="69"/>
                    <a:pt x="41" y="65"/>
                    <a:pt x="54" y="56"/>
                  </a:cubicBezTo>
                  <a:cubicBezTo>
                    <a:pt x="75" y="42"/>
                    <a:pt x="83" y="0"/>
                    <a:pt x="50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5" y="14"/>
                  </a:cubicBezTo>
                  <a:cubicBezTo>
                    <a:pt x="70" y="42"/>
                    <a:pt x="41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2" name="Freeform 1063"/>
            <p:cNvSpPr>
              <a:spLocks/>
            </p:cNvSpPr>
            <p:nvPr/>
          </p:nvSpPr>
          <p:spPr bwMode="auto">
            <a:xfrm>
              <a:off x="63003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4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4" y="13"/>
                  </a:cubicBezTo>
                  <a:cubicBezTo>
                    <a:pt x="5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3" name="Freeform 1064"/>
            <p:cNvSpPr>
              <a:spLocks noEditPoints="1"/>
            </p:cNvSpPr>
            <p:nvPr/>
          </p:nvSpPr>
          <p:spPr bwMode="auto">
            <a:xfrm>
              <a:off x="7823598" y="575712"/>
              <a:ext cx="145994" cy="167894"/>
            </a:xfrm>
            <a:custGeom>
              <a:avLst/>
              <a:gdLst>
                <a:gd name="T0" fmla="*/ 3 w 39"/>
                <a:gd name="T1" fmla="*/ 6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4 h 45"/>
                <a:gd name="T8" fmla="*/ 3 w 39"/>
                <a:gd name="T9" fmla="*/ 6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1 h 45"/>
                <a:gd name="T18" fmla="*/ 23 w 39"/>
                <a:gd name="T19" fmla="*/ 37 h 45"/>
                <a:gd name="T20" fmla="*/ 27 w 39"/>
                <a:gd name="T21" fmla="*/ 27 h 45"/>
                <a:gd name="T22" fmla="*/ 18 w 39"/>
                <a:gd name="T23" fmla="*/ 23 h 45"/>
                <a:gd name="T24" fmla="*/ 24 w 39"/>
                <a:gd name="T25" fmla="*/ 12 h 45"/>
                <a:gd name="T26" fmla="*/ 12 w 39"/>
                <a:gd name="T27" fmla="*/ 37 h 45"/>
                <a:gd name="T28" fmla="*/ 10 w 39"/>
                <a:gd name="T29" fmla="*/ 9 h 45"/>
                <a:gd name="T30" fmla="*/ 32 w 39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6"/>
                  </a:moveTo>
                  <a:cubicBezTo>
                    <a:pt x="3" y="19"/>
                    <a:pt x="0" y="34"/>
                    <a:pt x="2" y="43"/>
                  </a:cubicBezTo>
                  <a:cubicBezTo>
                    <a:pt x="8" y="45"/>
                    <a:pt x="27" y="42"/>
                    <a:pt x="32" y="42"/>
                  </a:cubicBezTo>
                  <a:cubicBezTo>
                    <a:pt x="37" y="32"/>
                    <a:pt x="36" y="15"/>
                    <a:pt x="39" y="4"/>
                  </a:cubicBezTo>
                  <a:cubicBezTo>
                    <a:pt x="29" y="1"/>
                    <a:pt x="9" y="0"/>
                    <a:pt x="3" y="6"/>
                  </a:cubicBezTo>
                  <a:close/>
                  <a:moveTo>
                    <a:pt x="16" y="32"/>
                  </a:moveTo>
                  <a:cubicBezTo>
                    <a:pt x="16" y="29"/>
                    <a:pt x="19" y="29"/>
                    <a:pt x="22" y="28"/>
                  </a:cubicBezTo>
                  <a:cubicBezTo>
                    <a:pt x="21" y="30"/>
                    <a:pt x="21" y="34"/>
                    <a:pt x="16" y="32"/>
                  </a:cubicBezTo>
                  <a:close/>
                  <a:moveTo>
                    <a:pt x="32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4" y="12"/>
                  </a:cubicBezTo>
                  <a:cubicBezTo>
                    <a:pt x="13" y="7"/>
                    <a:pt x="9" y="30"/>
                    <a:pt x="12" y="37"/>
                  </a:cubicBezTo>
                  <a:cubicBezTo>
                    <a:pt x="3" y="36"/>
                    <a:pt x="10" y="17"/>
                    <a:pt x="10" y="9"/>
                  </a:cubicBezTo>
                  <a:cubicBezTo>
                    <a:pt x="20" y="10"/>
                    <a:pt x="26" y="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4" name="Freeform 1065"/>
            <p:cNvSpPr>
              <a:spLocks noEditPoints="1"/>
            </p:cNvSpPr>
            <p:nvPr/>
          </p:nvSpPr>
          <p:spPr bwMode="auto">
            <a:xfrm>
              <a:off x="7570541" y="580579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2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40"/>
                    <a:pt x="9" y="41"/>
                  </a:cubicBezTo>
                  <a:cubicBezTo>
                    <a:pt x="8" y="27"/>
                    <a:pt x="9" y="23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8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1066"/>
            <p:cNvSpPr>
              <a:spLocks noEditPoints="1"/>
            </p:cNvSpPr>
            <p:nvPr/>
          </p:nvSpPr>
          <p:spPr bwMode="auto">
            <a:xfrm>
              <a:off x="7349116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9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9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2" y="34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5"/>
                    <a:pt x="27" y="44"/>
                    <a:pt x="39" y="46"/>
                  </a:cubicBezTo>
                  <a:close/>
                  <a:moveTo>
                    <a:pt x="9" y="9"/>
                  </a:moveTo>
                  <a:cubicBezTo>
                    <a:pt x="14" y="13"/>
                    <a:pt x="28" y="5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7"/>
                  </a:cubicBezTo>
                  <a:cubicBezTo>
                    <a:pt x="7" y="26"/>
                    <a:pt x="8" y="1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" name="Freeform 1067"/>
            <p:cNvSpPr>
              <a:spLocks/>
            </p:cNvSpPr>
            <p:nvPr/>
          </p:nvSpPr>
          <p:spPr bwMode="auto">
            <a:xfrm>
              <a:off x="7648405" y="619511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1 h 28"/>
                <a:gd name="T6" fmla="*/ 8 w 22"/>
                <a:gd name="T7" fmla="*/ 21 h 28"/>
                <a:gd name="T8" fmla="*/ 2 w 22"/>
                <a:gd name="T9" fmla="*/ 25 h 28"/>
                <a:gd name="T10" fmla="*/ 15 w 22"/>
                <a:gd name="T11" fmla="*/ 25 h 28"/>
                <a:gd name="T12" fmla="*/ 16 w 22"/>
                <a:gd name="T13" fmla="*/ 21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6"/>
                    <a:pt x="6" y="17"/>
                    <a:pt x="8" y="21"/>
                  </a:cubicBezTo>
                  <a:cubicBezTo>
                    <a:pt x="6" y="22"/>
                    <a:pt x="1" y="20"/>
                    <a:pt x="2" y="25"/>
                  </a:cubicBezTo>
                  <a:cubicBezTo>
                    <a:pt x="4" y="28"/>
                    <a:pt x="12" y="26"/>
                    <a:pt x="15" y="25"/>
                  </a:cubicBezTo>
                  <a:cubicBezTo>
                    <a:pt x="15" y="23"/>
                    <a:pt x="16" y="22"/>
                    <a:pt x="16" y="21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4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1068"/>
            <p:cNvSpPr>
              <a:spLocks noEditPoints="1"/>
            </p:cNvSpPr>
            <p:nvPr/>
          </p:nvSpPr>
          <p:spPr bwMode="auto">
            <a:xfrm>
              <a:off x="11317726" y="682775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5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3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1069"/>
            <p:cNvSpPr>
              <a:spLocks/>
            </p:cNvSpPr>
            <p:nvPr/>
          </p:nvSpPr>
          <p:spPr bwMode="auto">
            <a:xfrm>
              <a:off x="7397781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5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4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9" y="12"/>
                    <a:pt x="16" y="10"/>
                    <a:pt x="15" y="6"/>
                  </a:cubicBezTo>
                  <a:cubicBezTo>
                    <a:pt x="14" y="7"/>
                    <a:pt x="11" y="14"/>
                    <a:pt x="8" y="10"/>
                  </a:cubicBezTo>
                  <a:cubicBezTo>
                    <a:pt x="10" y="7"/>
                    <a:pt x="13" y="5"/>
                    <a:pt x="12" y="0"/>
                  </a:cubicBezTo>
                  <a:cubicBezTo>
                    <a:pt x="5" y="1"/>
                    <a:pt x="2" y="7"/>
                    <a:pt x="0" y="14"/>
                  </a:cubicBezTo>
                  <a:cubicBezTo>
                    <a:pt x="6" y="14"/>
                    <a:pt x="9" y="18"/>
                    <a:pt x="14" y="20"/>
                  </a:cubicBezTo>
                  <a:cubicBezTo>
                    <a:pt x="13" y="15"/>
                    <a:pt x="18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1070"/>
            <p:cNvSpPr>
              <a:spLocks/>
            </p:cNvSpPr>
            <p:nvPr/>
          </p:nvSpPr>
          <p:spPr bwMode="auto">
            <a:xfrm>
              <a:off x="6207929" y="668175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1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8"/>
                    <a:pt x="17" y="1"/>
                  </a:cubicBezTo>
                  <a:cubicBezTo>
                    <a:pt x="8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1071"/>
            <p:cNvSpPr>
              <a:spLocks/>
            </p:cNvSpPr>
            <p:nvPr/>
          </p:nvSpPr>
          <p:spPr bwMode="auto">
            <a:xfrm>
              <a:off x="6363656" y="675474"/>
              <a:ext cx="46232" cy="34065"/>
            </a:xfrm>
            <a:custGeom>
              <a:avLst/>
              <a:gdLst>
                <a:gd name="T0" fmla="*/ 12 w 12"/>
                <a:gd name="T1" fmla="*/ 8 h 9"/>
                <a:gd name="T2" fmla="*/ 2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1072"/>
            <p:cNvSpPr>
              <a:spLocks/>
            </p:cNvSpPr>
            <p:nvPr/>
          </p:nvSpPr>
          <p:spPr bwMode="auto">
            <a:xfrm>
              <a:off x="8256714" y="731439"/>
              <a:ext cx="138695" cy="53531"/>
            </a:xfrm>
            <a:custGeom>
              <a:avLst/>
              <a:gdLst>
                <a:gd name="T0" fmla="*/ 37 w 37"/>
                <a:gd name="T1" fmla="*/ 4 h 14"/>
                <a:gd name="T2" fmla="*/ 0 w 37"/>
                <a:gd name="T3" fmla="*/ 0 h 14"/>
                <a:gd name="T4" fmla="*/ 37 w 37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1"/>
                    <a:pt x="31" y="1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1073"/>
            <p:cNvSpPr>
              <a:spLocks noEditPoints="1"/>
            </p:cNvSpPr>
            <p:nvPr/>
          </p:nvSpPr>
          <p:spPr bwMode="auto">
            <a:xfrm>
              <a:off x="8677663" y="743605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9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5"/>
                    <a:pt x="10" y="8"/>
                  </a:cubicBezTo>
                  <a:cubicBezTo>
                    <a:pt x="14" y="9"/>
                    <a:pt x="17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1074"/>
            <p:cNvSpPr>
              <a:spLocks noEditPoints="1"/>
            </p:cNvSpPr>
            <p:nvPr/>
          </p:nvSpPr>
          <p:spPr bwMode="auto">
            <a:xfrm>
              <a:off x="10359030" y="1758265"/>
              <a:ext cx="111929" cy="177627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3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30 h 47"/>
                <a:gd name="T18" fmla="*/ 8 w 30"/>
                <a:gd name="T19" fmla="*/ 36 h 47"/>
                <a:gd name="T20" fmla="*/ 10 w 30"/>
                <a:gd name="T21" fmla="*/ 20 h 47"/>
                <a:gd name="T22" fmla="*/ 10 w 30"/>
                <a:gd name="T23" fmla="*/ 9 h 47"/>
                <a:gd name="T24" fmla="*/ 20 w 30"/>
                <a:gd name="T25" fmla="*/ 13 h 47"/>
                <a:gd name="T26" fmla="*/ 10 w 30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10"/>
                    <a:pt x="6" y="29"/>
                    <a:pt x="0" y="36"/>
                  </a:cubicBezTo>
                  <a:cubicBezTo>
                    <a:pt x="8" y="47"/>
                    <a:pt x="21" y="42"/>
                    <a:pt x="25" y="33"/>
                  </a:cubicBezTo>
                  <a:cubicBezTo>
                    <a:pt x="26" y="28"/>
                    <a:pt x="22" y="26"/>
                    <a:pt x="22" y="21"/>
                  </a:cubicBezTo>
                  <a:cubicBezTo>
                    <a:pt x="22" y="20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3"/>
                    <a:pt x="8" y="29"/>
                    <a:pt x="8" y="25"/>
                  </a:cubicBezTo>
                  <a:cubicBezTo>
                    <a:pt x="11" y="27"/>
                    <a:pt x="17" y="26"/>
                    <a:pt x="19" y="30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20"/>
                  </a:moveTo>
                  <a:cubicBezTo>
                    <a:pt x="8" y="15"/>
                    <a:pt x="10" y="15"/>
                    <a:pt x="10" y="9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1075"/>
            <p:cNvSpPr>
              <a:spLocks/>
            </p:cNvSpPr>
            <p:nvPr/>
          </p:nvSpPr>
          <p:spPr bwMode="auto">
            <a:xfrm>
              <a:off x="9032916" y="763071"/>
              <a:ext cx="97329" cy="155727"/>
            </a:xfrm>
            <a:custGeom>
              <a:avLst/>
              <a:gdLst>
                <a:gd name="T0" fmla="*/ 21 w 26"/>
                <a:gd name="T1" fmla="*/ 33 h 42"/>
                <a:gd name="T2" fmla="*/ 25 w 26"/>
                <a:gd name="T3" fmla="*/ 1 h 42"/>
                <a:gd name="T4" fmla="*/ 3 w 26"/>
                <a:gd name="T5" fmla="*/ 17 h 42"/>
                <a:gd name="T6" fmla="*/ 16 w 26"/>
                <a:gd name="T7" fmla="*/ 12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3"/>
                  </a:move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6" y="12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6" y="36"/>
                    <a:pt x="23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1076"/>
            <p:cNvSpPr>
              <a:spLocks/>
            </p:cNvSpPr>
            <p:nvPr/>
          </p:nvSpPr>
          <p:spPr bwMode="auto">
            <a:xfrm>
              <a:off x="11690010" y="1084258"/>
              <a:ext cx="102196" cy="155727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1 h 42"/>
                <a:gd name="T8" fmla="*/ 3 w 27"/>
                <a:gd name="T9" fmla="*/ 17 h 42"/>
                <a:gd name="T10" fmla="*/ 17 w 27"/>
                <a:gd name="T11" fmla="*/ 12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2"/>
                    <a:pt x="11" y="12"/>
                    <a:pt x="17" y="12"/>
                  </a:cubicBezTo>
                  <a:cubicBezTo>
                    <a:pt x="15" y="18"/>
                    <a:pt x="17" y="29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1077"/>
            <p:cNvSpPr>
              <a:spLocks/>
            </p:cNvSpPr>
            <p:nvPr/>
          </p:nvSpPr>
          <p:spPr bwMode="auto">
            <a:xfrm>
              <a:off x="6424486" y="714406"/>
              <a:ext cx="58398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5" y="3"/>
                    <a:pt x="8" y="3"/>
                    <a:pt x="4" y="0"/>
                  </a:cubicBezTo>
                  <a:cubicBezTo>
                    <a:pt x="0" y="6"/>
                    <a:pt x="11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1078"/>
            <p:cNvSpPr>
              <a:spLocks noEditPoints="1"/>
            </p:cNvSpPr>
            <p:nvPr/>
          </p:nvSpPr>
          <p:spPr bwMode="auto">
            <a:xfrm>
              <a:off x="8521936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4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4"/>
                    <a:pt x="14" y="10"/>
                  </a:cubicBezTo>
                  <a:cubicBezTo>
                    <a:pt x="17" y="12"/>
                    <a:pt x="17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1079"/>
            <p:cNvSpPr>
              <a:spLocks noEditPoints="1"/>
            </p:cNvSpPr>
            <p:nvPr/>
          </p:nvSpPr>
          <p:spPr bwMode="auto">
            <a:xfrm>
              <a:off x="10376062" y="1561172"/>
              <a:ext cx="111929" cy="158161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1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6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30"/>
                    <a:pt x="21" y="11"/>
                    <a:pt x="18" y="1"/>
                  </a:cubicBezTo>
                  <a:cubicBezTo>
                    <a:pt x="16" y="1"/>
                    <a:pt x="14" y="1"/>
                    <a:pt x="11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7"/>
                    <a:pt x="18" y="20"/>
                  </a:cubicBezTo>
                  <a:cubicBezTo>
                    <a:pt x="16" y="23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1080"/>
            <p:cNvSpPr>
              <a:spLocks/>
            </p:cNvSpPr>
            <p:nvPr/>
          </p:nvSpPr>
          <p:spPr bwMode="auto">
            <a:xfrm>
              <a:off x="8782293" y="836068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7 h 56"/>
                <a:gd name="T4" fmla="*/ 39 w 39"/>
                <a:gd name="T5" fmla="*/ 38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5"/>
                    <a:pt x="21" y="7"/>
                  </a:cubicBezTo>
                  <a:cubicBezTo>
                    <a:pt x="0" y="19"/>
                    <a:pt x="19" y="56"/>
                    <a:pt x="39" y="38"/>
                  </a:cubicBezTo>
                  <a:cubicBezTo>
                    <a:pt x="13" y="42"/>
                    <a:pt x="13" y="6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" name="Freeform 1081"/>
            <p:cNvSpPr>
              <a:spLocks/>
            </p:cNvSpPr>
            <p:nvPr/>
          </p:nvSpPr>
          <p:spPr bwMode="auto">
            <a:xfrm>
              <a:off x="61032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1" y="0"/>
                    <a:pt x="3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1082"/>
            <p:cNvSpPr>
              <a:spLocks/>
            </p:cNvSpPr>
            <p:nvPr/>
          </p:nvSpPr>
          <p:spPr bwMode="auto">
            <a:xfrm>
              <a:off x="9164311" y="770371"/>
              <a:ext cx="111929" cy="189792"/>
            </a:xfrm>
            <a:custGeom>
              <a:avLst/>
              <a:gdLst>
                <a:gd name="T0" fmla="*/ 28 w 30"/>
                <a:gd name="T1" fmla="*/ 40 h 51"/>
                <a:gd name="T2" fmla="*/ 18 w 30"/>
                <a:gd name="T3" fmla="*/ 34 h 51"/>
                <a:gd name="T4" fmla="*/ 2 w 30"/>
                <a:gd name="T5" fmla="*/ 9 h 51"/>
                <a:gd name="T6" fmla="*/ 3 w 30"/>
                <a:gd name="T7" fmla="*/ 19 h 51"/>
                <a:gd name="T8" fmla="*/ 12 w 30"/>
                <a:gd name="T9" fmla="*/ 15 h 51"/>
                <a:gd name="T10" fmla="*/ 2 w 30"/>
                <a:gd name="T11" fmla="*/ 38 h 51"/>
                <a:gd name="T12" fmla="*/ 17 w 30"/>
                <a:gd name="T13" fmla="*/ 44 h 51"/>
                <a:gd name="T14" fmla="*/ 28 w 30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1">
                  <a:moveTo>
                    <a:pt x="28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30" y="24"/>
                    <a:pt x="18" y="0"/>
                    <a:pt x="2" y="9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8" y="19"/>
                    <a:pt x="7" y="14"/>
                    <a:pt x="12" y="15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1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1083"/>
            <p:cNvSpPr>
              <a:spLocks/>
            </p:cNvSpPr>
            <p:nvPr/>
          </p:nvSpPr>
          <p:spPr bwMode="auto">
            <a:xfrm>
              <a:off x="9295705" y="797136"/>
              <a:ext cx="94897" cy="204392"/>
            </a:xfrm>
            <a:custGeom>
              <a:avLst/>
              <a:gdLst>
                <a:gd name="T0" fmla="*/ 26 w 26"/>
                <a:gd name="T1" fmla="*/ 20 h 55"/>
                <a:gd name="T2" fmla="*/ 4 w 26"/>
                <a:gd name="T3" fmla="*/ 3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1 h 55"/>
                <a:gd name="T10" fmla="*/ 15 w 26"/>
                <a:gd name="T11" fmla="*/ 45 h 55"/>
                <a:gd name="T12" fmla="*/ 0 w 26"/>
                <a:gd name="T13" fmla="*/ 42 h 55"/>
                <a:gd name="T14" fmla="*/ 26 w 26"/>
                <a:gd name="T15" fmla="*/ 39 h 55"/>
                <a:gd name="T16" fmla="*/ 20 w 26"/>
                <a:gd name="T17" fmla="*/ 27 h 55"/>
                <a:gd name="T18" fmla="*/ 26 w 26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20"/>
                  </a:moveTo>
                  <a:cubicBezTo>
                    <a:pt x="23" y="11"/>
                    <a:pt x="14" y="0"/>
                    <a:pt x="4" y="3"/>
                  </a:cubicBezTo>
                  <a:cubicBezTo>
                    <a:pt x="5" y="13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1"/>
                    <a:pt x="19" y="41"/>
                  </a:cubicBezTo>
                  <a:cubicBezTo>
                    <a:pt x="18" y="43"/>
                    <a:pt x="17" y="44"/>
                    <a:pt x="15" y="45"/>
                  </a:cubicBezTo>
                  <a:cubicBezTo>
                    <a:pt x="7" y="47"/>
                    <a:pt x="7" y="41"/>
                    <a:pt x="0" y="42"/>
                  </a:cubicBezTo>
                  <a:cubicBezTo>
                    <a:pt x="2" y="55"/>
                    <a:pt x="26" y="54"/>
                    <a:pt x="26" y="39"/>
                  </a:cubicBezTo>
                  <a:cubicBezTo>
                    <a:pt x="26" y="34"/>
                    <a:pt x="21" y="32"/>
                    <a:pt x="20" y="27"/>
                  </a:cubicBezTo>
                  <a:cubicBezTo>
                    <a:pt x="24" y="27"/>
                    <a:pt x="26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1084"/>
            <p:cNvSpPr>
              <a:spLocks/>
            </p:cNvSpPr>
            <p:nvPr/>
          </p:nvSpPr>
          <p:spPr bwMode="auto">
            <a:xfrm>
              <a:off x="6499917" y="755772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1085"/>
            <p:cNvSpPr>
              <a:spLocks/>
            </p:cNvSpPr>
            <p:nvPr/>
          </p:nvSpPr>
          <p:spPr bwMode="auto">
            <a:xfrm>
              <a:off x="8268879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3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1086"/>
            <p:cNvSpPr>
              <a:spLocks noEditPoints="1"/>
            </p:cNvSpPr>
            <p:nvPr/>
          </p:nvSpPr>
          <p:spPr bwMode="auto">
            <a:xfrm>
              <a:off x="7346684" y="814169"/>
              <a:ext cx="145994" cy="194659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3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2"/>
                    <a:pt x="28" y="51"/>
                    <a:pt x="37" y="48"/>
                  </a:cubicBezTo>
                  <a:cubicBezTo>
                    <a:pt x="38" y="37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1087"/>
            <p:cNvSpPr>
              <a:spLocks noEditPoints="1"/>
            </p:cNvSpPr>
            <p:nvPr/>
          </p:nvSpPr>
          <p:spPr bwMode="auto">
            <a:xfrm>
              <a:off x="7534042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0" y="3"/>
                    <a:pt x="22" y="4"/>
                    <a:pt x="3" y="0"/>
                  </a:cubicBezTo>
                  <a:cubicBezTo>
                    <a:pt x="0" y="20"/>
                    <a:pt x="0" y="32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1"/>
                    <a:pt x="7" y="10"/>
                  </a:cubicBezTo>
                  <a:cubicBezTo>
                    <a:pt x="29" y="7"/>
                    <a:pt x="30" y="10"/>
                    <a:pt x="55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1088"/>
            <p:cNvSpPr>
              <a:spLocks noEditPoints="1"/>
            </p:cNvSpPr>
            <p:nvPr/>
          </p:nvSpPr>
          <p:spPr bwMode="auto">
            <a:xfrm>
              <a:off x="7806565" y="828769"/>
              <a:ext cx="158161" cy="180059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9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4 h 48"/>
                <a:gd name="T28" fmla="*/ 24 w 43"/>
                <a:gd name="T29" fmla="*/ 27 h 48"/>
                <a:gd name="T30" fmla="*/ 21 w 43"/>
                <a:gd name="T31" fmla="*/ 41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8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8"/>
                    <a:pt x="37" y="48"/>
                  </a:cubicBezTo>
                  <a:cubicBezTo>
                    <a:pt x="41" y="34"/>
                    <a:pt x="43" y="23"/>
                    <a:pt x="43" y="2"/>
                  </a:cubicBezTo>
                  <a:cubicBezTo>
                    <a:pt x="26" y="1"/>
                    <a:pt x="20" y="4"/>
                    <a:pt x="2" y="0"/>
                  </a:cubicBezTo>
                  <a:close/>
                  <a:moveTo>
                    <a:pt x="25" y="21"/>
                  </a:moveTo>
                  <a:cubicBezTo>
                    <a:pt x="22" y="22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ubicBezTo>
                    <a:pt x="25" y="20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10"/>
                    <a:pt x="15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3" y="28"/>
                    <a:pt x="20" y="29"/>
                    <a:pt x="24" y="27"/>
                  </a:cubicBezTo>
                  <a:cubicBezTo>
                    <a:pt x="24" y="32"/>
                    <a:pt x="21" y="35"/>
                    <a:pt x="21" y="41"/>
                  </a:cubicBezTo>
                  <a:cubicBezTo>
                    <a:pt x="16" y="40"/>
                    <a:pt x="9" y="42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9"/>
                    <a:pt x="36" y="8"/>
                  </a:cubicBezTo>
                  <a:cubicBezTo>
                    <a:pt x="37" y="20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1089"/>
            <p:cNvSpPr>
              <a:spLocks/>
            </p:cNvSpPr>
            <p:nvPr/>
          </p:nvSpPr>
          <p:spPr bwMode="auto">
            <a:xfrm>
              <a:off x="6628878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1090"/>
            <p:cNvSpPr>
              <a:spLocks noEditPoints="1"/>
            </p:cNvSpPr>
            <p:nvPr/>
          </p:nvSpPr>
          <p:spPr bwMode="auto">
            <a:xfrm>
              <a:off x="7604607" y="867701"/>
              <a:ext cx="87597" cy="111929"/>
            </a:xfrm>
            <a:custGeom>
              <a:avLst/>
              <a:gdLst>
                <a:gd name="T0" fmla="*/ 4 w 24"/>
                <a:gd name="T1" fmla="*/ 7 h 30"/>
                <a:gd name="T2" fmla="*/ 7 w 24"/>
                <a:gd name="T3" fmla="*/ 15 h 30"/>
                <a:gd name="T4" fmla="*/ 5 w 24"/>
                <a:gd name="T5" fmla="*/ 30 h 30"/>
                <a:gd name="T6" fmla="*/ 20 w 24"/>
                <a:gd name="T7" fmla="*/ 25 h 30"/>
                <a:gd name="T8" fmla="*/ 18 w 24"/>
                <a:gd name="T9" fmla="*/ 17 h 30"/>
                <a:gd name="T10" fmla="*/ 24 w 24"/>
                <a:gd name="T11" fmla="*/ 6 h 30"/>
                <a:gd name="T12" fmla="*/ 4 w 24"/>
                <a:gd name="T13" fmla="*/ 7 h 30"/>
                <a:gd name="T14" fmla="*/ 7 w 24"/>
                <a:gd name="T15" fmla="*/ 24 h 30"/>
                <a:gd name="T16" fmla="*/ 11 w 24"/>
                <a:gd name="T17" fmla="*/ 18 h 30"/>
                <a:gd name="T18" fmla="*/ 15 w 24"/>
                <a:gd name="T19" fmla="*/ 24 h 30"/>
                <a:gd name="T20" fmla="*/ 7 w 24"/>
                <a:gd name="T21" fmla="*/ 24 h 30"/>
                <a:gd name="T22" fmla="*/ 11 w 24"/>
                <a:gd name="T23" fmla="*/ 10 h 30"/>
                <a:gd name="T24" fmla="*/ 19 w 24"/>
                <a:gd name="T25" fmla="*/ 9 h 30"/>
                <a:gd name="T26" fmla="*/ 11 w 24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4" y="7"/>
                  </a:moveTo>
                  <a:cubicBezTo>
                    <a:pt x="4" y="11"/>
                    <a:pt x="7" y="11"/>
                    <a:pt x="7" y="15"/>
                  </a:cubicBezTo>
                  <a:cubicBezTo>
                    <a:pt x="0" y="17"/>
                    <a:pt x="2" y="25"/>
                    <a:pt x="5" y="30"/>
                  </a:cubicBezTo>
                  <a:cubicBezTo>
                    <a:pt x="14" y="30"/>
                    <a:pt x="15" y="29"/>
                    <a:pt x="20" y="25"/>
                  </a:cubicBezTo>
                  <a:cubicBezTo>
                    <a:pt x="21" y="20"/>
                    <a:pt x="19" y="19"/>
                    <a:pt x="18" y="17"/>
                  </a:cubicBezTo>
                  <a:cubicBezTo>
                    <a:pt x="22" y="16"/>
                    <a:pt x="24" y="12"/>
                    <a:pt x="24" y="6"/>
                  </a:cubicBezTo>
                  <a:cubicBezTo>
                    <a:pt x="19" y="0"/>
                    <a:pt x="10" y="3"/>
                    <a:pt x="4" y="7"/>
                  </a:cubicBezTo>
                  <a:close/>
                  <a:moveTo>
                    <a:pt x="7" y="24"/>
                  </a:moveTo>
                  <a:cubicBezTo>
                    <a:pt x="6" y="19"/>
                    <a:pt x="11" y="22"/>
                    <a:pt x="11" y="18"/>
                  </a:cubicBezTo>
                  <a:cubicBezTo>
                    <a:pt x="13" y="19"/>
                    <a:pt x="15" y="20"/>
                    <a:pt x="15" y="24"/>
                  </a:cubicBezTo>
                  <a:cubicBezTo>
                    <a:pt x="12" y="24"/>
                    <a:pt x="9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5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1091"/>
            <p:cNvSpPr>
              <a:spLocks/>
            </p:cNvSpPr>
            <p:nvPr/>
          </p:nvSpPr>
          <p:spPr bwMode="auto">
            <a:xfrm>
              <a:off x="7388048" y="870133"/>
              <a:ext cx="55965" cy="94897"/>
            </a:xfrm>
            <a:custGeom>
              <a:avLst/>
              <a:gdLst>
                <a:gd name="T0" fmla="*/ 2 w 15"/>
                <a:gd name="T1" fmla="*/ 0 h 25"/>
                <a:gd name="T2" fmla="*/ 9 w 15"/>
                <a:gd name="T3" fmla="*/ 9 h 25"/>
                <a:gd name="T4" fmla="*/ 11 w 15"/>
                <a:gd name="T5" fmla="*/ 25 h 25"/>
                <a:gd name="T6" fmla="*/ 15 w 15"/>
                <a:gd name="T7" fmla="*/ 2 h 25"/>
                <a:gd name="T8" fmla="*/ 2 w 1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2" y="0"/>
                  </a:moveTo>
                  <a:cubicBezTo>
                    <a:pt x="0" y="8"/>
                    <a:pt x="6" y="6"/>
                    <a:pt x="9" y="9"/>
                  </a:cubicBezTo>
                  <a:cubicBezTo>
                    <a:pt x="7" y="12"/>
                    <a:pt x="2" y="25"/>
                    <a:pt x="11" y="25"/>
                  </a:cubicBezTo>
                  <a:cubicBezTo>
                    <a:pt x="10" y="15"/>
                    <a:pt x="15" y="11"/>
                    <a:pt x="15" y="2"/>
                  </a:cubicBezTo>
                  <a:cubicBezTo>
                    <a:pt x="9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1092"/>
            <p:cNvSpPr>
              <a:spLocks noEditPoints="1"/>
            </p:cNvSpPr>
            <p:nvPr/>
          </p:nvSpPr>
          <p:spPr bwMode="auto">
            <a:xfrm>
              <a:off x="9242174" y="952863"/>
              <a:ext cx="1116856" cy="1131455"/>
            </a:xfrm>
            <a:custGeom>
              <a:avLst/>
              <a:gdLst>
                <a:gd name="T0" fmla="*/ 289 w 299"/>
                <a:gd name="T1" fmla="*/ 217 h 303"/>
                <a:gd name="T2" fmla="*/ 268 w 299"/>
                <a:gd name="T3" fmla="*/ 159 h 303"/>
                <a:gd name="T4" fmla="*/ 269 w 299"/>
                <a:gd name="T5" fmla="*/ 89 h 303"/>
                <a:gd name="T6" fmla="*/ 264 w 299"/>
                <a:gd name="T7" fmla="*/ 0 h 303"/>
                <a:gd name="T8" fmla="*/ 62 w 299"/>
                <a:gd name="T9" fmla="*/ 13 h 303"/>
                <a:gd name="T10" fmla="*/ 17 w 299"/>
                <a:gd name="T11" fmla="*/ 228 h 303"/>
                <a:gd name="T12" fmla="*/ 0 w 299"/>
                <a:gd name="T13" fmla="*/ 262 h 303"/>
                <a:gd name="T14" fmla="*/ 76 w 299"/>
                <a:gd name="T15" fmla="*/ 298 h 303"/>
                <a:gd name="T16" fmla="*/ 285 w 299"/>
                <a:gd name="T17" fmla="*/ 278 h 303"/>
                <a:gd name="T18" fmla="*/ 226 w 299"/>
                <a:gd name="T19" fmla="*/ 283 h 303"/>
                <a:gd name="T20" fmla="*/ 235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60 w 299"/>
                <a:gd name="T29" fmla="*/ 280 h 303"/>
                <a:gd name="T30" fmla="*/ 267 w 299"/>
                <a:gd name="T31" fmla="*/ 260 h 303"/>
                <a:gd name="T32" fmla="*/ 275 w 299"/>
                <a:gd name="T33" fmla="*/ 273 h 303"/>
                <a:gd name="T34" fmla="*/ 285 w 299"/>
                <a:gd name="T35" fmla="*/ 258 h 303"/>
                <a:gd name="T36" fmla="*/ 69 w 299"/>
                <a:gd name="T37" fmla="*/ 19 h 303"/>
                <a:gd name="T38" fmla="*/ 261 w 299"/>
                <a:gd name="T39" fmla="*/ 76 h 303"/>
                <a:gd name="T40" fmla="*/ 200 w 299"/>
                <a:gd name="T41" fmla="*/ 161 h 303"/>
                <a:gd name="T42" fmla="*/ 69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1 w 299"/>
                <a:gd name="T49" fmla="*/ 269 h 303"/>
                <a:gd name="T50" fmla="*/ 26 w 299"/>
                <a:gd name="T51" fmla="*/ 290 h 303"/>
                <a:gd name="T52" fmla="*/ 32 w 299"/>
                <a:gd name="T53" fmla="*/ 272 h 303"/>
                <a:gd name="T54" fmla="*/ 40 w 299"/>
                <a:gd name="T55" fmla="*/ 290 h 303"/>
                <a:gd name="T56" fmla="*/ 47 w 299"/>
                <a:gd name="T57" fmla="*/ 272 h 303"/>
                <a:gd name="T58" fmla="*/ 54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5 w 299"/>
                <a:gd name="T69" fmla="*/ 226 h 303"/>
                <a:gd name="T70" fmla="*/ 233 w 299"/>
                <a:gd name="T71" fmla="*/ 257 h 303"/>
                <a:gd name="T72" fmla="*/ 10 w 299"/>
                <a:gd name="T73" fmla="*/ 257 h 303"/>
                <a:gd name="T74" fmla="*/ 77 w 299"/>
                <a:gd name="T75" fmla="*/ 291 h 303"/>
                <a:gd name="T76" fmla="*/ 87 w 299"/>
                <a:gd name="T77" fmla="*/ 273 h 303"/>
                <a:gd name="T78" fmla="*/ 105 w 299"/>
                <a:gd name="T79" fmla="*/ 291 h 303"/>
                <a:gd name="T80" fmla="*/ 94 w 299"/>
                <a:gd name="T81" fmla="*/ 272 h 303"/>
                <a:gd name="T82" fmla="*/ 105 w 299"/>
                <a:gd name="T83" fmla="*/ 291 h 303"/>
                <a:gd name="T84" fmla="*/ 112 w 299"/>
                <a:gd name="T85" fmla="*/ 291 h 303"/>
                <a:gd name="T86" fmla="*/ 121 w 299"/>
                <a:gd name="T87" fmla="*/ 274 h 303"/>
                <a:gd name="T88" fmla="*/ 138 w 299"/>
                <a:gd name="T89" fmla="*/ 290 h 303"/>
                <a:gd name="T90" fmla="*/ 127 w 299"/>
                <a:gd name="T91" fmla="*/ 272 h 303"/>
                <a:gd name="T92" fmla="*/ 138 w 299"/>
                <a:gd name="T93" fmla="*/ 290 h 303"/>
                <a:gd name="T94" fmla="*/ 145 w 299"/>
                <a:gd name="T95" fmla="*/ 291 h 303"/>
                <a:gd name="T96" fmla="*/ 154 w 299"/>
                <a:gd name="T97" fmla="*/ 273 h 303"/>
                <a:gd name="T98" fmla="*/ 160 w 299"/>
                <a:gd name="T99" fmla="*/ 291 h 303"/>
                <a:gd name="T100" fmla="*/ 170 w 299"/>
                <a:gd name="T101" fmla="*/ 272 h 303"/>
                <a:gd name="T102" fmla="*/ 160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2 w 299"/>
                <a:gd name="T109" fmla="*/ 268 h 303"/>
                <a:gd name="T110" fmla="*/ 193 w 299"/>
                <a:gd name="T111" fmla="*/ 288 h 303"/>
                <a:gd name="T112" fmla="*/ 207 w 299"/>
                <a:gd name="T113" fmla="*/ 267 h 303"/>
                <a:gd name="T114" fmla="*/ 221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5" y="278"/>
                  </a:moveTo>
                  <a:cubicBezTo>
                    <a:pt x="299" y="263"/>
                    <a:pt x="293" y="235"/>
                    <a:pt x="289" y="217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0"/>
                    <a:pt x="268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70" y="102"/>
                    <a:pt x="269" y="89"/>
                  </a:cubicBezTo>
                  <a:cubicBezTo>
                    <a:pt x="268" y="59"/>
                    <a:pt x="274" y="25"/>
                    <a:pt x="267" y="1"/>
                  </a:cubicBezTo>
                  <a:cubicBezTo>
                    <a:pt x="265" y="1"/>
                    <a:pt x="265" y="0"/>
                    <a:pt x="264" y="0"/>
                  </a:cubicBezTo>
                  <a:cubicBezTo>
                    <a:pt x="231" y="1"/>
                    <a:pt x="195" y="2"/>
                    <a:pt x="160" y="6"/>
                  </a:cubicBezTo>
                  <a:cubicBezTo>
                    <a:pt x="127" y="9"/>
                    <a:pt x="93" y="11"/>
                    <a:pt x="62" y="13"/>
                  </a:cubicBezTo>
                  <a:cubicBezTo>
                    <a:pt x="57" y="62"/>
                    <a:pt x="51" y="112"/>
                    <a:pt x="52" y="162"/>
                  </a:cubicBezTo>
                  <a:cubicBezTo>
                    <a:pt x="39" y="186"/>
                    <a:pt x="28" y="208"/>
                    <a:pt x="17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2" y="283"/>
                    <a:pt x="4" y="292"/>
                  </a:cubicBezTo>
                  <a:cubicBezTo>
                    <a:pt x="25" y="303"/>
                    <a:pt x="53" y="298"/>
                    <a:pt x="76" y="298"/>
                  </a:cubicBezTo>
                  <a:cubicBezTo>
                    <a:pt x="126" y="299"/>
                    <a:pt x="167" y="299"/>
                    <a:pt x="218" y="293"/>
                  </a:cubicBezTo>
                  <a:cubicBezTo>
                    <a:pt x="239" y="290"/>
                    <a:pt x="274" y="289"/>
                    <a:pt x="285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2" y="284"/>
                    <a:pt x="226" y="283"/>
                  </a:cubicBezTo>
                  <a:cubicBezTo>
                    <a:pt x="226" y="276"/>
                    <a:pt x="230" y="273"/>
                    <a:pt x="226" y="266"/>
                  </a:cubicBezTo>
                  <a:cubicBezTo>
                    <a:pt x="226" y="262"/>
                    <a:pt x="235" y="268"/>
                    <a:pt x="235" y="264"/>
                  </a:cubicBezTo>
                  <a:cubicBezTo>
                    <a:pt x="241" y="265"/>
                    <a:pt x="236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8" y="280"/>
                    <a:pt x="250" y="281"/>
                    <a:pt x="243" y="281"/>
                  </a:cubicBezTo>
                  <a:cubicBezTo>
                    <a:pt x="243" y="272"/>
                    <a:pt x="244" y="268"/>
                    <a:pt x="244" y="263"/>
                  </a:cubicBezTo>
                  <a:cubicBezTo>
                    <a:pt x="247" y="263"/>
                    <a:pt x="250" y="263"/>
                    <a:pt x="253" y="263"/>
                  </a:cubicBezTo>
                  <a:cubicBezTo>
                    <a:pt x="254" y="268"/>
                    <a:pt x="255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5" y="277"/>
                    <a:pt x="265" y="281"/>
                    <a:pt x="260" y="280"/>
                  </a:cubicBezTo>
                  <a:cubicBezTo>
                    <a:pt x="263" y="273"/>
                    <a:pt x="259" y="270"/>
                    <a:pt x="260" y="262"/>
                  </a:cubicBezTo>
                  <a:cubicBezTo>
                    <a:pt x="262" y="261"/>
                    <a:pt x="267" y="264"/>
                    <a:pt x="267" y="260"/>
                  </a:cubicBezTo>
                  <a:cubicBezTo>
                    <a:pt x="270" y="264"/>
                    <a:pt x="270" y="271"/>
                    <a:pt x="269" y="277"/>
                  </a:cubicBezTo>
                  <a:close/>
                  <a:moveTo>
                    <a:pt x="275" y="273"/>
                  </a:moveTo>
                  <a:cubicBezTo>
                    <a:pt x="275" y="269"/>
                    <a:pt x="277" y="266"/>
                    <a:pt x="274" y="262"/>
                  </a:cubicBezTo>
                  <a:cubicBezTo>
                    <a:pt x="276" y="259"/>
                    <a:pt x="283" y="261"/>
                    <a:pt x="285" y="258"/>
                  </a:cubicBezTo>
                  <a:cubicBezTo>
                    <a:pt x="287" y="264"/>
                    <a:pt x="281" y="273"/>
                    <a:pt x="275" y="273"/>
                  </a:cubicBezTo>
                  <a:close/>
                  <a:moveTo>
                    <a:pt x="69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1" y="55"/>
                    <a:pt x="261" y="76"/>
                  </a:cubicBezTo>
                  <a:cubicBezTo>
                    <a:pt x="262" y="99"/>
                    <a:pt x="264" y="125"/>
                    <a:pt x="262" y="156"/>
                  </a:cubicBezTo>
                  <a:cubicBezTo>
                    <a:pt x="244" y="160"/>
                    <a:pt x="222" y="159"/>
                    <a:pt x="200" y="161"/>
                  </a:cubicBezTo>
                  <a:cubicBezTo>
                    <a:pt x="152" y="166"/>
                    <a:pt x="104" y="169"/>
                    <a:pt x="59" y="159"/>
                  </a:cubicBezTo>
                  <a:cubicBezTo>
                    <a:pt x="57" y="117"/>
                    <a:pt x="63" y="67"/>
                    <a:pt x="69" y="19"/>
                  </a:cubicBezTo>
                  <a:close/>
                  <a:moveTo>
                    <a:pt x="15" y="289"/>
                  </a:moveTo>
                  <a:cubicBezTo>
                    <a:pt x="8" y="286"/>
                    <a:pt x="9" y="275"/>
                    <a:pt x="8" y="265"/>
                  </a:cubicBezTo>
                  <a:cubicBezTo>
                    <a:pt x="10" y="267"/>
                    <a:pt x="12" y="267"/>
                    <a:pt x="14" y="267"/>
                  </a:cubicBezTo>
                  <a:cubicBezTo>
                    <a:pt x="14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8" y="289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0"/>
                  </a:cubicBezTo>
                  <a:cubicBezTo>
                    <a:pt x="24" y="274"/>
                    <a:pt x="28" y="288"/>
                    <a:pt x="26" y="290"/>
                  </a:cubicBezTo>
                  <a:close/>
                  <a:moveTo>
                    <a:pt x="40" y="290"/>
                  </a:moveTo>
                  <a:cubicBezTo>
                    <a:pt x="29" y="290"/>
                    <a:pt x="34" y="281"/>
                    <a:pt x="32" y="272"/>
                  </a:cubicBezTo>
                  <a:cubicBezTo>
                    <a:pt x="34" y="270"/>
                    <a:pt x="40" y="270"/>
                    <a:pt x="41" y="272"/>
                  </a:cubicBezTo>
                  <a:cubicBezTo>
                    <a:pt x="40" y="281"/>
                    <a:pt x="40" y="281"/>
                    <a:pt x="40" y="290"/>
                  </a:cubicBezTo>
                  <a:close/>
                  <a:moveTo>
                    <a:pt x="47" y="290"/>
                  </a:moveTo>
                  <a:cubicBezTo>
                    <a:pt x="47" y="284"/>
                    <a:pt x="47" y="278"/>
                    <a:pt x="47" y="272"/>
                  </a:cubicBezTo>
                  <a:cubicBezTo>
                    <a:pt x="48" y="272"/>
                    <a:pt x="49" y="272"/>
                    <a:pt x="50" y="272"/>
                  </a:cubicBezTo>
                  <a:cubicBezTo>
                    <a:pt x="55" y="274"/>
                    <a:pt x="51" y="285"/>
                    <a:pt x="54" y="291"/>
                  </a:cubicBezTo>
                  <a:cubicBezTo>
                    <a:pt x="51" y="291"/>
                    <a:pt x="49" y="290"/>
                    <a:pt x="47" y="290"/>
                  </a:cubicBezTo>
                  <a:close/>
                  <a:moveTo>
                    <a:pt x="70" y="291"/>
                  </a:moveTo>
                  <a:cubicBezTo>
                    <a:pt x="67" y="291"/>
                    <a:pt x="63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10" y="257"/>
                  </a:moveTo>
                  <a:cubicBezTo>
                    <a:pt x="22" y="223"/>
                    <a:pt x="43" y="199"/>
                    <a:pt x="56" y="166"/>
                  </a:cubicBezTo>
                  <a:cubicBezTo>
                    <a:pt x="125" y="185"/>
                    <a:pt x="191" y="167"/>
                    <a:pt x="264" y="167"/>
                  </a:cubicBezTo>
                  <a:cubicBezTo>
                    <a:pt x="273" y="183"/>
                    <a:pt x="279" y="203"/>
                    <a:pt x="285" y="226"/>
                  </a:cubicBezTo>
                  <a:cubicBezTo>
                    <a:pt x="286" y="232"/>
                    <a:pt x="289" y="242"/>
                    <a:pt x="288" y="246"/>
                  </a:cubicBezTo>
                  <a:cubicBezTo>
                    <a:pt x="283" y="256"/>
                    <a:pt x="246" y="255"/>
                    <a:pt x="233" y="257"/>
                  </a:cubicBezTo>
                  <a:cubicBezTo>
                    <a:pt x="191" y="262"/>
                    <a:pt x="137" y="266"/>
                    <a:pt x="85" y="265"/>
                  </a:cubicBezTo>
                  <a:cubicBezTo>
                    <a:pt x="58" y="265"/>
                    <a:pt x="28" y="264"/>
                    <a:pt x="10" y="257"/>
                  </a:cubicBezTo>
                  <a:close/>
                  <a:moveTo>
                    <a:pt x="87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8" y="282"/>
                    <a:pt x="76" y="273"/>
                  </a:cubicBezTo>
                  <a:cubicBezTo>
                    <a:pt x="81" y="271"/>
                    <a:pt x="82" y="273"/>
                    <a:pt x="87" y="273"/>
                  </a:cubicBezTo>
                  <a:cubicBezTo>
                    <a:pt x="87" y="279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4" y="272"/>
                  </a:cubicBezTo>
                  <a:cubicBezTo>
                    <a:pt x="98" y="275"/>
                    <a:pt x="102" y="270"/>
                    <a:pt x="106" y="274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2" y="291"/>
                  </a:cubicBezTo>
                  <a:cubicBezTo>
                    <a:pt x="109" y="286"/>
                    <a:pt x="113" y="282"/>
                    <a:pt x="112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8" y="290"/>
                  </a:moveTo>
                  <a:cubicBezTo>
                    <a:pt x="134" y="290"/>
                    <a:pt x="130" y="290"/>
                    <a:pt x="127" y="290"/>
                  </a:cubicBezTo>
                  <a:cubicBezTo>
                    <a:pt x="127" y="284"/>
                    <a:pt x="127" y="278"/>
                    <a:pt x="127" y="272"/>
                  </a:cubicBezTo>
                  <a:cubicBezTo>
                    <a:pt x="130" y="272"/>
                    <a:pt x="134" y="272"/>
                    <a:pt x="138" y="272"/>
                  </a:cubicBezTo>
                  <a:cubicBezTo>
                    <a:pt x="137" y="281"/>
                    <a:pt x="140" y="287"/>
                    <a:pt x="138" y="290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1"/>
                    <a:pt x="143" y="272"/>
                  </a:cubicBezTo>
                  <a:cubicBezTo>
                    <a:pt x="149" y="274"/>
                    <a:pt x="151" y="269"/>
                    <a:pt x="154" y="273"/>
                  </a:cubicBezTo>
                  <a:cubicBezTo>
                    <a:pt x="152" y="277"/>
                    <a:pt x="153" y="284"/>
                    <a:pt x="153" y="291"/>
                  </a:cubicBezTo>
                  <a:close/>
                  <a:moveTo>
                    <a:pt x="160" y="291"/>
                  </a:moveTo>
                  <a:cubicBezTo>
                    <a:pt x="160" y="284"/>
                    <a:pt x="160" y="278"/>
                    <a:pt x="160" y="271"/>
                  </a:cubicBezTo>
                  <a:cubicBezTo>
                    <a:pt x="163" y="271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0"/>
                  </a:cubicBezTo>
                  <a:cubicBezTo>
                    <a:pt x="166" y="289"/>
                    <a:pt x="163" y="290"/>
                    <a:pt x="160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9" y="287"/>
                    <a:pt x="179" y="290"/>
                  </a:cubicBezTo>
                  <a:cubicBezTo>
                    <a:pt x="176" y="286"/>
                    <a:pt x="176" y="278"/>
                    <a:pt x="176" y="270"/>
                  </a:cubicBezTo>
                  <a:cubicBezTo>
                    <a:pt x="189" y="265"/>
                    <a:pt x="186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8"/>
                  </a:cubicBezTo>
                  <a:cubicBezTo>
                    <a:pt x="204" y="263"/>
                    <a:pt x="202" y="276"/>
                    <a:pt x="203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79"/>
                    <a:pt x="208" y="273"/>
                    <a:pt x="207" y="267"/>
                  </a:cubicBezTo>
                  <a:cubicBezTo>
                    <a:pt x="212" y="268"/>
                    <a:pt x="215" y="265"/>
                    <a:pt x="221" y="266"/>
                  </a:cubicBezTo>
                  <a:cubicBezTo>
                    <a:pt x="221" y="272"/>
                    <a:pt x="221" y="278"/>
                    <a:pt x="221" y="284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" name="Freeform 1093"/>
            <p:cNvSpPr>
              <a:spLocks noEditPoints="1"/>
            </p:cNvSpPr>
            <p:nvPr/>
          </p:nvSpPr>
          <p:spPr bwMode="auto">
            <a:xfrm>
              <a:off x="7069295" y="904198"/>
              <a:ext cx="153295" cy="167894"/>
            </a:xfrm>
            <a:custGeom>
              <a:avLst/>
              <a:gdLst>
                <a:gd name="T0" fmla="*/ 24 w 41"/>
                <a:gd name="T1" fmla="*/ 0 h 45"/>
                <a:gd name="T2" fmla="*/ 0 w 41"/>
                <a:gd name="T3" fmla="*/ 35 h 45"/>
                <a:gd name="T4" fmla="*/ 40 w 41"/>
                <a:gd name="T5" fmla="*/ 39 h 45"/>
                <a:gd name="T6" fmla="*/ 30 w 41"/>
                <a:gd name="T7" fmla="*/ 0 h 45"/>
                <a:gd name="T8" fmla="*/ 24 w 41"/>
                <a:gd name="T9" fmla="*/ 0 h 45"/>
                <a:gd name="T10" fmla="*/ 11 w 41"/>
                <a:gd name="T11" fmla="*/ 32 h 45"/>
                <a:gd name="T12" fmla="*/ 24 w 41"/>
                <a:gd name="T13" fmla="*/ 11 h 45"/>
                <a:gd name="T14" fmla="*/ 34 w 41"/>
                <a:gd name="T15" fmla="*/ 34 h 45"/>
                <a:gd name="T16" fmla="*/ 11 w 41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24" y="0"/>
                  </a:moveTo>
                  <a:cubicBezTo>
                    <a:pt x="19" y="14"/>
                    <a:pt x="7" y="22"/>
                    <a:pt x="0" y="35"/>
                  </a:cubicBezTo>
                  <a:cubicBezTo>
                    <a:pt x="10" y="42"/>
                    <a:pt x="33" y="45"/>
                    <a:pt x="40" y="39"/>
                  </a:cubicBezTo>
                  <a:cubicBezTo>
                    <a:pt x="41" y="22"/>
                    <a:pt x="30" y="11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2"/>
                  </a:moveTo>
                  <a:cubicBezTo>
                    <a:pt x="13" y="23"/>
                    <a:pt x="23" y="21"/>
                    <a:pt x="24" y="11"/>
                  </a:cubicBezTo>
                  <a:cubicBezTo>
                    <a:pt x="30" y="16"/>
                    <a:pt x="31" y="26"/>
                    <a:pt x="34" y="34"/>
                  </a:cubicBezTo>
                  <a:cubicBezTo>
                    <a:pt x="25" y="35"/>
                    <a:pt x="19" y="33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Freeform 1094"/>
            <p:cNvSpPr>
              <a:spLocks noEditPoints="1"/>
            </p:cNvSpPr>
            <p:nvPr/>
          </p:nvSpPr>
          <p:spPr bwMode="auto">
            <a:xfrm>
              <a:off x="10463659" y="1023428"/>
              <a:ext cx="968428" cy="1090089"/>
            </a:xfrm>
            <a:custGeom>
              <a:avLst/>
              <a:gdLst>
                <a:gd name="T0" fmla="*/ 30 w 260"/>
                <a:gd name="T1" fmla="*/ 10 h 292"/>
                <a:gd name="T2" fmla="*/ 6 w 260"/>
                <a:gd name="T3" fmla="*/ 231 h 292"/>
                <a:gd name="T4" fmla="*/ 1 w 260"/>
                <a:gd name="T5" fmla="*/ 245 h 292"/>
                <a:gd name="T6" fmla="*/ 22 w 260"/>
                <a:gd name="T7" fmla="*/ 247 h 292"/>
                <a:gd name="T8" fmla="*/ 19 w 260"/>
                <a:gd name="T9" fmla="*/ 271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3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9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8 h 292"/>
                <a:gd name="T32" fmla="*/ 30 w 260"/>
                <a:gd name="T33" fmla="*/ 10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4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6 h 292"/>
                <a:gd name="T56" fmla="*/ 204 w 260"/>
                <a:gd name="T57" fmla="*/ 256 h 292"/>
                <a:gd name="T58" fmla="*/ 116 w 260"/>
                <a:gd name="T59" fmla="*/ 264 h 292"/>
                <a:gd name="T60" fmla="*/ 26 w 260"/>
                <a:gd name="T61" fmla="*/ 267 h 292"/>
                <a:gd name="T62" fmla="*/ 29 w 260"/>
                <a:gd name="T63" fmla="*/ 246 h 292"/>
                <a:gd name="T64" fmla="*/ 189 w 260"/>
                <a:gd name="T65" fmla="*/ 242 h 292"/>
                <a:gd name="T66" fmla="*/ 192 w 260"/>
                <a:gd name="T67" fmla="*/ 181 h 292"/>
                <a:gd name="T68" fmla="*/ 196 w 260"/>
                <a:gd name="T69" fmla="*/ 143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1 h 292"/>
                <a:gd name="T80" fmla="*/ 185 w 260"/>
                <a:gd name="T81" fmla="*/ 235 h 292"/>
                <a:gd name="T82" fmla="*/ 12 w 260"/>
                <a:gd name="T83" fmla="*/ 239 h 292"/>
                <a:gd name="T84" fmla="*/ 25 w 260"/>
                <a:gd name="T85" fmla="*/ 175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10"/>
                  </a:moveTo>
                  <a:cubicBezTo>
                    <a:pt x="23" y="81"/>
                    <a:pt x="27" y="171"/>
                    <a:pt x="6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5" y="249"/>
                    <a:pt x="19" y="244"/>
                    <a:pt x="22" y="247"/>
                  </a:cubicBezTo>
                  <a:cubicBezTo>
                    <a:pt x="19" y="255"/>
                    <a:pt x="20" y="260"/>
                    <a:pt x="19" y="271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90"/>
                    <a:pt x="225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0" y="126"/>
                    <a:pt x="254" y="82"/>
                    <a:pt x="254" y="36"/>
                  </a:cubicBezTo>
                  <a:cubicBezTo>
                    <a:pt x="250" y="32"/>
                    <a:pt x="241" y="33"/>
                    <a:pt x="237" y="30"/>
                  </a:cubicBezTo>
                  <a:cubicBezTo>
                    <a:pt x="235" y="25"/>
                    <a:pt x="240" y="22"/>
                    <a:pt x="237" y="19"/>
                  </a:cubicBezTo>
                  <a:cubicBezTo>
                    <a:pt x="232" y="19"/>
                    <a:pt x="228" y="19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8"/>
                  </a:cubicBezTo>
                  <a:cubicBezTo>
                    <a:pt x="53" y="8"/>
                    <a:pt x="41" y="6"/>
                    <a:pt x="30" y="10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8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19" y="203"/>
                    <a:pt x="229" y="119"/>
                    <a:pt x="235" y="43"/>
                  </a:cubicBezTo>
                  <a:cubicBezTo>
                    <a:pt x="236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6"/>
                  </a:cubicBezTo>
                  <a:cubicBezTo>
                    <a:pt x="226" y="103"/>
                    <a:pt x="214" y="183"/>
                    <a:pt x="204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7" y="262"/>
                    <a:pt x="27" y="253"/>
                    <a:pt x="29" y="246"/>
                  </a:cubicBezTo>
                  <a:cubicBezTo>
                    <a:pt x="85" y="240"/>
                    <a:pt x="147" y="258"/>
                    <a:pt x="189" y="242"/>
                  </a:cubicBezTo>
                  <a:cubicBezTo>
                    <a:pt x="198" y="225"/>
                    <a:pt x="191" y="202"/>
                    <a:pt x="192" y="181"/>
                  </a:cubicBezTo>
                  <a:cubicBezTo>
                    <a:pt x="192" y="169"/>
                    <a:pt x="194" y="156"/>
                    <a:pt x="196" y="143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1095"/>
            <p:cNvSpPr>
              <a:spLocks/>
            </p:cNvSpPr>
            <p:nvPr/>
          </p:nvSpPr>
          <p:spPr bwMode="auto">
            <a:xfrm>
              <a:off x="8327277" y="1008828"/>
              <a:ext cx="111929" cy="116795"/>
            </a:xfrm>
            <a:custGeom>
              <a:avLst/>
              <a:gdLst>
                <a:gd name="T0" fmla="*/ 9 w 30"/>
                <a:gd name="T1" fmla="*/ 21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1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3"/>
                    <a:pt x="30" y="1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4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1096"/>
            <p:cNvSpPr>
              <a:spLocks noEditPoints="1"/>
            </p:cNvSpPr>
            <p:nvPr/>
          </p:nvSpPr>
          <p:spPr bwMode="auto">
            <a:xfrm>
              <a:off x="8310245" y="989362"/>
              <a:ext cx="905164" cy="995194"/>
            </a:xfrm>
            <a:custGeom>
              <a:avLst/>
              <a:gdLst>
                <a:gd name="T0" fmla="*/ 216 w 243"/>
                <a:gd name="T1" fmla="*/ 221 h 266"/>
                <a:gd name="T2" fmla="*/ 96 w 243"/>
                <a:gd name="T3" fmla="*/ 10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9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4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5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3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8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2 h 266"/>
                <a:gd name="T56" fmla="*/ 66 w 243"/>
                <a:gd name="T57" fmla="*/ 83 h 266"/>
                <a:gd name="T58" fmla="*/ 46 w 243"/>
                <a:gd name="T59" fmla="*/ 102 h 266"/>
                <a:gd name="T60" fmla="*/ 76 w 243"/>
                <a:gd name="T61" fmla="*/ 139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3 h 266"/>
                <a:gd name="T84" fmla="*/ 115 w 243"/>
                <a:gd name="T85" fmla="*/ 122 h 266"/>
                <a:gd name="T86" fmla="*/ 180 w 243"/>
                <a:gd name="T87" fmla="*/ 143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3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1"/>
                  </a:cubicBezTo>
                  <a:cubicBezTo>
                    <a:pt x="243" y="179"/>
                    <a:pt x="238" y="111"/>
                    <a:pt x="215" y="70"/>
                  </a:cubicBezTo>
                  <a:cubicBezTo>
                    <a:pt x="193" y="31"/>
                    <a:pt x="151" y="0"/>
                    <a:pt x="96" y="10"/>
                  </a:cubicBezTo>
                  <a:cubicBezTo>
                    <a:pt x="83" y="15"/>
                    <a:pt x="69" y="22"/>
                    <a:pt x="61" y="31"/>
                  </a:cubicBezTo>
                  <a:cubicBezTo>
                    <a:pt x="31" y="60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6"/>
                    <a:pt x="43" y="228"/>
                  </a:cubicBezTo>
                  <a:cubicBezTo>
                    <a:pt x="45" y="231"/>
                    <a:pt x="46" y="235"/>
                    <a:pt x="48" y="237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50"/>
                  </a:moveTo>
                  <a:cubicBezTo>
                    <a:pt x="159" y="246"/>
                    <a:pt x="158" y="243"/>
                    <a:pt x="159" y="239"/>
                  </a:cubicBezTo>
                  <a:cubicBezTo>
                    <a:pt x="170" y="239"/>
                    <a:pt x="171" y="234"/>
                    <a:pt x="174" y="228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6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6"/>
                  </a:cubicBezTo>
                  <a:cubicBezTo>
                    <a:pt x="215" y="174"/>
                    <a:pt x="209" y="157"/>
                    <a:pt x="226" y="164"/>
                  </a:cubicBezTo>
                  <a:cubicBezTo>
                    <a:pt x="225" y="210"/>
                    <a:pt x="199" y="240"/>
                    <a:pt x="160" y="250"/>
                  </a:cubicBezTo>
                  <a:close/>
                  <a:moveTo>
                    <a:pt x="159" y="32"/>
                  </a:moveTo>
                  <a:cubicBezTo>
                    <a:pt x="160" y="32"/>
                    <a:pt x="160" y="28"/>
                    <a:pt x="160" y="26"/>
                  </a:cubicBezTo>
                  <a:cubicBezTo>
                    <a:pt x="182" y="36"/>
                    <a:pt x="195" y="54"/>
                    <a:pt x="208" y="72"/>
                  </a:cubicBezTo>
                  <a:cubicBezTo>
                    <a:pt x="206" y="74"/>
                    <a:pt x="199" y="69"/>
                    <a:pt x="195" y="68"/>
                  </a:cubicBezTo>
                  <a:cubicBezTo>
                    <a:pt x="192" y="69"/>
                    <a:pt x="189" y="71"/>
                    <a:pt x="187" y="75"/>
                  </a:cubicBezTo>
                  <a:cubicBezTo>
                    <a:pt x="187" y="78"/>
                    <a:pt x="186" y="83"/>
                    <a:pt x="190" y="83"/>
                  </a:cubicBezTo>
                  <a:cubicBezTo>
                    <a:pt x="185" y="86"/>
                    <a:pt x="185" y="94"/>
                    <a:pt x="176" y="92"/>
                  </a:cubicBezTo>
                  <a:cubicBezTo>
                    <a:pt x="178" y="88"/>
                    <a:pt x="179" y="80"/>
                    <a:pt x="175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1" y="66"/>
                    <a:pt x="175" y="62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4"/>
                  </a:cubicBezTo>
                  <a:cubicBezTo>
                    <a:pt x="140" y="60"/>
                    <a:pt x="151" y="57"/>
                    <a:pt x="152" y="53"/>
                  </a:cubicBezTo>
                  <a:cubicBezTo>
                    <a:pt x="153" y="44"/>
                    <a:pt x="146" y="31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7"/>
                    <a:pt x="139" y="40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1"/>
                  </a:cubicBezTo>
                  <a:cubicBezTo>
                    <a:pt x="154" y="70"/>
                    <a:pt x="158" y="52"/>
                    <a:pt x="168" y="60"/>
                  </a:cubicBezTo>
                  <a:cubicBezTo>
                    <a:pt x="166" y="67"/>
                    <a:pt x="157" y="66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6"/>
                    <a:pt x="174" y="99"/>
                  </a:cubicBezTo>
                  <a:cubicBezTo>
                    <a:pt x="187" y="100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9"/>
                    <a:pt x="218" y="95"/>
                    <a:pt x="220" y="102"/>
                  </a:cubicBezTo>
                  <a:cubicBezTo>
                    <a:pt x="210" y="104"/>
                    <a:pt x="216" y="116"/>
                    <a:pt x="212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9" y="120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1"/>
                  </a:cubicBezTo>
                  <a:cubicBezTo>
                    <a:pt x="109" y="71"/>
                    <a:pt x="115" y="60"/>
                    <a:pt x="111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6" y="21"/>
                    <a:pt x="146" y="21"/>
                    <a:pt x="153" y="23"/>
                  </a:cubicBezTo>
                  <a:close/>
                  <a:moveTo>
                    <a:pt x="39" y="213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3"/>
                    <a:pt x="38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8" y="54"/>
                    <a:pt x="52" y="62"/>
                    <a:pt x="55" y="64"/>
                  </a:cubicBezTo>
                  <a:cubicBezTo>
                    <a:pt x="59" y="73"/>
                    <a:pt x="65" y="75"/>
                    <a:pt x="66" y="83"/>
                  </a:cubicBezTo>
                  <a:cubicBezTo>
                    <a:pt x="71" y="94"/>
                    <a:pt x="88" y="94"/>
                    <a:pt x="89" y="108"/>
                  </a:cubicBezTo>
                  <a:cubicBezTo>
                    <a:pt x="75" y="103"/>
                    <a:pt x="61" y="98"/>
                    <a:pt x="46" y="102"/>
                  </a:cubicBezTo>
                  <a:cubicBezTo>
                    <a:pt x="42" y="107"/>
                    <a:pt x="50" y="119"/>
                    <a:pt x="42" y="127"/>
                  </a:cubicBezTo>
                  <a:cubicBezTo>
                    <a:pt x="46" y="141"/>
                    <a:pt x="61" y="145"/>
                    <a:pt x="76" y="139"/>
                  </a:cubicBezTo>
                  <a:cubicBezTo>
                    <a:pt x="79" y="155"/>
                    <a:pt x="89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9"/>
                    <a:pt x="47" y="171"/>
                  </a:cubicBezTo>
                  <a:cubicBezTo>
                    <a:pt x="52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9" y="213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8"/>
                    <a:pt x="49" y="220"/>
                    <a:pt x="52" y="221"/>
                  </a:cubicBezTo>
                  <a:cubicBezTo>
                    <a:pt x="69" y="218"/>
                    <a:pt x="62" y="186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9"/>
                    <a:pt x="116" y="166"/>
                    <a:pt x="114" y="158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4"/>
                    <a:pt x="84" y="135"/>
                    <a:pt x="77" y="132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20"/>
                    <a:pt x="51" y="109"/>
                  </a:cubicBezTo>
                  <a:cubicBezTo>
                    <a:pt x="66" y="104"/>
                    <a:pt x="78" y="113"/>
                    <a:pt x="90" y="115"/>
                  </a:cubicBezTo>
                  <a:cubicBezTo>
                    <a:pt x="104" y="102"/>
                    <a:pt x="83" y="88"/>
                    <a:pt x="73" y="81"/>
                  </a:cubicBezTo>
                  <a:cubicBezTo>
                    <a:pt x="72" y="73"/>
                    <a:pt x="66" y="68"/>
                    <a:pt x="62" y="63"/>
                  </a:cubicBezTo>
                  <a:cubicBezTo>
                    <a:pt x="63" y="54"/>
                    <a:pt x="60" y="49"/>
                    <a:pt x="58" y="43"/>
                  </a:cubicBezTo>
                  <a:cubicBezTo>
                    <a:pt x="74" y="27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5" y="69"/>
                    <a:pt x="99" y="73"/>
                    <a:pt x="97" y="81"/>
                  </a:cubicBezTo>
                  <a:cubicBezTo>
                    <a:pt x="104" y="94"/>
                    <a:pt x="117" y="100"/>
                    <a:pt x="115" y="122"/>
                  </a:cubicBezTo>
                  <a:cubicBezTo>
                    <a:pt x="119" y="134"/>
                    <a:pt x="132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5"/>
                    <a:pt x="213" y="156"/>
                  </a:cubicBezTo>
                  <a:cubicBezTo>
                    <a:pt x="204" y="162"/>
                    <a:pt x="207" y="170"/>
                    <a:pt x="208" y="183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3"/>
                  </a:cubicBezTo>
                  <a:cubicBezTo>
                    <a:pt x="163" y="193"/>
                    <a:pt x="159" y="201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5"/>
                  </a:cubicBezTo>
                  <a:cubicBezTo>
                    <a:pt x="68" y="228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3"/>
                    <a:pt x="133" y="253"/>
                  </a:cubicBezTo>
                  <a:cubicBezTo>
                    <a:pt x="114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1097"/>
            <p:cNvSpPr>
              <a:spLocks/>
            </p:cNvSpPr>
            <p:nvPr/>
          </p:nvSpPr>
          <p:spPr bwMode="auto">
            <a:xfrm>
              <a:off x="9108347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1098"/>
            <p:cNvSpPr>
              <a:spLocks/>
            </p:cNvSpPr>
            <p:nvPr/>
          </p:nvSpPr>
          <p:spPr bwMode="auto">
            <a:xfrm>
              <a:off x="9040216" y="1038027"/>
              <a:ext cx="82730" cy="116795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2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9"/>
                    <a:pt x="21" y="21"/>
                    <a:pt x="21" y="16"/>
                  </a:cubicBezTo>
                  <a:cubicBezTo>
                    <a:pt x="16" y="10"/>
                    <a:pt x="11" y="4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3"/>
                    <a:pt x="14" y="14"/>
                    <a:pt x="17" y="22"/>
                  </a:cubicBezTo>
                  <a:cubicBezTo>
                    <a:pt x="17" y="26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099"/>
            <p:cNvSpPr>
              <a:spLocks noEditPoints="1"/>
            </p:cNvSpPr>
            <p:nvPr/>
          </p:nvSpPr>
          <p:spPr bwMode="auto">
            <a:xfrm>
              <a:off x="62760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6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7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6" y="41"/>
                    <a:pt x="17" y="43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2" y="35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" name="Freeform 1100"/>
            <p:cNvSpPr>
              <a:spLocks/>
            </p:cNvSpPr>
            <p:nvPr/>
          </p:nvSpPr>
          <p:spPr bwMode="auto">
            <a:xfrm>
              <a:off x="10653451" y="1128056"/>
              <a:ext cx="552345" cy="102196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2 h 27"/>
                <a:gd name="T4" fmla="*/ 83 w 148"/>
                <a:gd name="T5" fmla="*/ 18 h 27"/>
                <a:gd name="T6" fmla="*/ 112 w 148"/>
                <a:gd name="T7" fmla="*/ 15 h 27"/>
                <a:gd name="T8" fmla="*/ 125 w 148"/>
                <a:gd name="T9" fmla="*/ 21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6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2"/>
                    <a:pt x="52" y="22"/>
                  </a:cubicBezTo>
                  <a:cubicBezTo>
                    <a:pt x="63" y="22"/>
                    <a:pt x="71" y="15"/>
                    <a:pt x="83" y="18"/>
                  </a:cubicBezTo>
                  <a:cubicBezTo>
                    <a:pt x="93" y="27"/>
                    <a:pt x="105" y="20"/>
                    <a:pt x="112" y="15"/>
                  </a:cubicBezTo>
                  <a:cubicBezTo>
                    <a:pt x="118" y="16"/>
                    <a:pt x="119" y="20"/>
                    <a:pt x="125" y="21"/>
                  </a:cubicBezTo>
                  <a:cubicBezTo>
                    <a:pt x="132" y="16"/>
                    <a:pt x="144" y="16"/>
                    <a:pt x="148" y="8"/>
                  </a:cubicBezTo>
                  <a:cubicBezTo>
                    <a:pt x="140" y="5"/>
                    <a:pt x="132" y="12"/>
                    <a:pt x="125" y="13"/>
                  </a:cubicBezTo>
                  <a:cubicBezTo>
                    <a:pt x="116" y="0"/>
                    <a:pt x="106" y="12"/>
                    <a:pt x="96" y="16"/>
                  </a:cubicBezTo>
                  <a:cubicBezTo>
                    <a:pt x="85" y="4"/>
                    <a:pt x="64" y="16"/>
                    <a:pt x="46" y="13"/>
                  </a:cubicBezTo>
                  <a:cubicBezTo>
                    <a:pt x="41" y="12"/>
                    <a:pt x="37" y="9"/>
                    <a:pt x="32" y="8"/>
                  </a:cubicBezTo>
                  <a:cubicBezTo>
                    <a:pt x="26" y="8"/>
                    <a:pt x="19" y="13"/>
                    <a:pt x="13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4" y="27"/>
                    <a:pt x="21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" name="Freeform 1101"/>
            <p:cNvSpPr>
              <a:spLocks/>
            </p:cNvSpPr>
            <p:nvPr/>
          </p:nvSpPr>
          <p:spPr bwMode="auto">
            <a:xfrm>
              <a:off x="8655765" y="2439570"/>
              <a:ext cx="172761" cy="209258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102"/>
            <p:cNvSpPr>
              <a:spLocks noEditPoints="1"/>
            </p:cNvSpPr>
            <p:nvPr/>
          </p:nvSpPr>
          <p:spPr bwMode="auto">
            <a:xfrm>
              <a:off x="11473453" y="1205919"/>
              <a:ext cx="262790" cy="871098"/>
            </a:xfrm>
            <a:custGeom>
              <a:avLst/>
              <a:gdLst>
                <a:gd name="T0" fmla="*/ 66 w 70"/>
                <a:gd name="T1" fmla="*/ 69 h 233"/>
                <a:gd name="T2" fmla="*/ 61 w 70"/>
                <a:gd name="T3" fmla="*/ 60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8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69 h 233"/>
                <a:gd name="T22" fmla="*/ 21 w 70"/>
                <a:gd name="T23" fmla="*/ 36 h 233"/>
                <a:gd name="T24" fmla="*/ 42 w 70"/>
                <a:gd name="T25" fmla="*/ 36 h 233"/>
                <a:gd name="T26" fmla="*/ 55 w 70"/>
                <a:gd name="T27" fmla="*/ 64 h 233"/>
                <a:gd name="T28" fmla="*/ 17 w 70"/>
                <a:gd name="T29" fmla="*/ 68 h 233"/>
                <a:gd name="T30" fmla="*/ 21 w 70"/>
                <a:gd name="T31" fmla="*/ 36 h 233"/>
                <a:gd name="T32" fmla="*/ 32 w 70"/>
                <a:gd name="T33" fmla="*/ 77 h 233"/>
                <a:gd name="T34" fmla="*/ 44 w 70"/>
                <a:gd name="T35" fmla="*/ 74 h 233"/>
                <a:gd name="T36" fmla="*/ 45 w 70"/>
                <a:gd name="T37" fmla="*/ 164 h 233"/>
                <a:gd name="T38" fmla="*/ 41 w 70"/>
                <a:gd name="T39" fmla="*/ 179 h 233"/>
                <a:gd name="T40" fmla="*/ 36 w 70"/>
                <a:gd name="T41" fmla="*/ 172 h 233"/>
                <a:gd name="T42" fmla="*/ 32 w 70"/>
                <a:gd name="T43" fmla="*/ 77 h 233"/>
                <a:gd name="T44" fmla="*/ 17 w 70"/>
                <a:gd name="T45" fmla="*/ 76 h 233"/>
                <a:gd name="T46" fmla="*/ 25 w 70"/>
                <a:gd name="T47" fmla="*/ 76 h 233"/>
                <a:gd name="T48" fmla="*/ 31 w 70"/>
                <a:gd name="T49" fmla="*/ 180 h 233"/>
                <a:gd name="T50" fmla="*/ 14 w 70"/>
                <a:gd name="T51" fmla="*/ 180 h 233"/>
                <a:gd name="T52" fmla="*/ 17 w 70"/>
                <a:gd name="T53" fmla="*/ 76 h 233"/>
                <a:gd name="T54" fmla="*/ 46 w 70"/>
                <a:gd name="T55" fmla="*/ 188 h 233"/>
                <a:gd name="T56" fmla="*/ 61 w 70"/>
                <a:gd name="T57" fmla="*/ 191 h 233"/>
                <a:gd name="T58" fmla="*/ 35 w 70"/>
                <a:gd name="T59" fmla="*/ 195 h 233"/>
                <a:gd name="T60" fmla="*/ 12 w 70"/>
                <a:gd name="T61" fmla="*/ 188 h 233"/>
                <a:gd name="T62" fmla="*/ 46 w 70"/>
                <a:gd name="T63" fmla="*/ 188 h 233"/>
                <a:gd name="T64" fmla="*/ 55 w 70"/>
                <a:gd name="T65" fmla="*/ 222 h 233"/>
                <a:gd name="T66" fmla="*/ 15 w 70"/>
                <a:gd name="T67" fmla="*/ 220 h 233"/>
                <a:gd name="T68" fmla="*/ 12 w 70"/>
                <a:gd name="T69" fmla="*/ 201 h 233"/>
                <a:gd name="T70" fmla="*/ 61 w 70"/>
                <a:gd name="T71" fmla="*/ 204 h 233"/>
                <a:gd name="T72" fmla="*/ 55 w 70"/>
                <a:gd name="T73" fmla="*/ 222 h 233"/>
                <a:gd name="T74" fmla="*/ 61 w 70"/>
                <a:gd name="T75" fmla="*/ 164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4 h 233"/>
                <a:gd name="T86" fmla="*/ 61 w 70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69"/>
                  </a:moveTo>
                  <a:cubicBezTo>
                    <a:pt x="66" y="66"/>
                    <a:pt x="62" y="64"/>
                    <a:pt x="61" y="60"/>
                  </a:cubicBezTo>
                  <a:cubicBezTo>
                    <a:pt x="50" y="40"/>
                    <a:pt x="42" y="17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1"/>
                    <a:pt x="19" y="24"/>
                    <a:pt x="15" y="38"/>
                  </a:cubicBezTo>
                  <a:cubicBezTo>
                    <a:pt x="12" y="50"/>
                    <a:pt x="11" y="65"/>
                    <a:pt x="7" y="72"/>
                  </a:cubicBezTo>
                  <a:cubicBezTo>
                    <a:pt x="14" y="125"/>
                    <a:pt x="0" y="183"/>
                    <a:pt x="7" y="224"/>
                  </a:cubicBezTo>
                  <a:cubicBezTo>
                    <a:pt x="18" y="232"/>
                    <a:pt x="44" y="233"/>
                    <a:pt x="61" y="228"/>
                  </a:cubicBezTo>
                  <a:cubicBezTo>
                    <a:pt x="70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6" y="69"/>
                  </a:cubicBezTo>
                  <a:close/>
                  <a:moveTo>
                    <a:pt x="21" y="36"/>
                  </a:moveTo>
                  <a:cubicBezTo>
                    <a:pt x="25" y="36"/>
                    <a:pt x="37" y="34"/>
                    <a:pt x="42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1" y="67"/>
                    <a:pt x="30" y="71"/>
                    <a:pt x="17" y="68"/>
                  </a:cubicBezTo>
                  <a:cubicBezTo>
                    <a:pt x="16" y="58"/>
                    <a:pt x="19" y="48"/>
                    <a:pt x="21" y="36"/>
                  </a:cubicBezTo>
                  <a:close/>
                  <a:moveTo>
                    <a:pt x="32" y="77"/>
                  </a:moveTo>
                  <a:cubicBezTo>
                    <a:pt x="35" y="75"/>
                    <a:pt x="39" y="74"/>
                    <a:pt x="44" y="74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6" y="172"/>
                  </a:cubicBezTo>
                  <a:cubicBezTo>
                    <a:pt x="31" y="138"/>
                    <a:pt x="41" y="114"/>
                    <a:pt x="32" y="77"/>
                  </a:cubicBezTo>
                  <a:close/>
                  <a:moveTo>
                    <a:pt x="17" y="76"/>
                  </a:moveTo>
                  <a:cubicBezTo>
                    <a:pt x="19" y="76"/>
                    <a:pt x="22" y="76"/>
                    <a:pt x="25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5" y="180"/>
                    <a:pt x="19" y="180"/>
                    <a:pt x="14" y="180"/>
                  </a:cubicBezTo>
                  <a:cubicBezTo>
                    <a:pt x="11" y="155"/>
                    <a:pt x="19" y="113"/>
                    <a:pt x="17" y="76"/>
                  </a:cubicBezTo>
                  <a:close/>
                  <a:moveTo>
                    <a:pt x="46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2" y="188"/>
                  </a:cubicBezTo>
                  <a:cubicBezTo>
                    <a:pt x="26" y="190"/>
                    <a:pt x="34" y="188"/>
                    <a:pt x="46" y="188"/>
                  </a:cubicBezTo>
                  <a:close/>
                  <a:moveTo>
                    <a:pt x="55" y="222"/>
                  </a:moveTo>
                  <a:cubicBezTo>
                    <a:pt x="42" y="224"/>
                    <a:pt x="30" y="222"/>
                    <a:pt x="15" y="220"/>
                  </a:cubicBezTo>
                  <a:cubicBezTo>
                    <a:pt x="13" y="215"/>
                    <a:pt x="14" y="206"/>
                    <a:pt x="12" y="201"/>
                  </a:cubicBezTo>
                  <a:cubicBezTo>
                    <a:pt x="32" y="201"/>
                    <a:pt x="40" y="204"/>
                    <a:pt x="61" y="204"/>
                  </a:cubicBezTo>
                  <a:cubicBezTo>
                    <a:pt x="62" y="213"/>
                    <a:pt x="58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49" y="176"/>
                    <a:pt x="52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6" y="72"/>
                  </a:cubicBezTo>
                  <a:cubicBezTo>
                    <a:pt x="58" y="72"/>
                    <a:pt x="59" y="73"/>
                    <a:pt x="59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" name="Freeform 1103"/>
            <p:cNvSpPr>
              <a:spLocks/>
            </p:cNvSpPr>
            <p:nvPr/>
          </p:nvSpPr>
          <p:spPr bwMode="auto">
            <a:xfrm>
              <a:off x="61032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8 w 221"/>
                <a:gd name="T3" fmla="*/ 308 h 316"/>
                <a:gd name="T4" fmla="*/ 135 w 221"/>
                <a:gd name="T5" fmla="*/ 273 h 316"/>
                <a:gd name="T6" fmla="*/ 194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1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7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99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3 w 221"/>
                <a:gd name="T51" fmla="*/ 155 h 316"/>
                <a:gd name="T52" fmla="*/ 186 w 221"/>
                <a:gd name="T53" fmla="*/ 158 h 316"/>
                <a:gd name="T54" fmla="*/ 202 w 221"/>
                <a:gd name="T55" fmla="*/ 175 h 316"/>
                <a:gd name="T56" fmla="*/ 193 w 221"/>
                <a:gd name="T57" fmla="*/ 209 h 316"/>
                <a:gd name="T58" fmla="*/ 173 w 221"/>
                <a:gd name="T59" fmla="*/ 210 h 316"/>
                <a:gd name="T60" fmla="*/ 190 w 221"/>
                <a:gd name="T61" fmla="*/ 225 h 316"/>
                <a:gd name="T62" fmla="*/ 140 w 221"/>
                <a:gd name="T63" fmla="*/ 266 h 316"/>
                <a:gd name="T64" fmla="*/ 128 w 221"/>
                <a:gd name="T65" fmla="*/ 262 h 316"/>
                <a:gd name="T66" fmla="*/ 110 w 221"/>
                <a:gd name="T67" fmla="*/ 294 h 316"/>
                <a:gd name="T68" fmla="*/ 70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6" y="298"/>
                    <a:pt x="69" y="306"/>
                    <a:pt x="78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6"/>
                    <a:pt x="188" y="93"/>
                  </a:cubicBezTo>
                  <a:cubicBezTo>
                    <a:pt x="180" y="87"/>
                    <a:pt x="169" y="88"/>
                    <a:pt x="161" y="84"/>
                  </a:cubicBezTo>
                  <a:cubicBezTo>
                    <a:pt x="177" y="55"/>
                    <a:pt x="157" y="23"/>
                    <a:pt x="123" y="27"/>
                  </a:cubicBezTo>
                  <a:cubicBezTo>
                    <a:pt x="112" y="20"/>
                    <a:pt x="109" y="5"/>
                    <a:pt x="97" y="0"/>
                  </a:cubicBezTo>
                  <a:cubicBezTo>
                    <a:pt x="88" y="6"/>
                    <a:pt x="95" y="20"/>
                    <a:pt x="89" y="29"/>
                  </a:cubicBezTo>
                  <a:cubicBezTo>
                    <a:pt x="68" y="17"/>
                    <a:pt x="31" y="26"/>
                    <a:pt x="37" y="55"/>
                  </a:cubicBezTo>
                  <a:cubicBezTo>
                    <a:pt x="26" y="48"/>
                    <a:pt x="9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5"/>
                    <a:pt x="3" y="61"/>
                    <a:pt x="5" y="58"/>
                  </a:cubicBezTo>
                  <a:cubicBezTo>
                    <a:pt x="19" y="51"/>
                    <a:pt x="35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2" y="31"/>
                    <a:pt x="93" y="43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20"/>
                    <a:pt x="112" y="33"/>
                    <a:pt x="122" y="39"/>
                  </a:cubicBezTo>
                  <a:cubicBezTo>
                    <a:pt x="135" y="36"/>
                    <a:pt x="146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1" y="150"/>
                    <a:pt x="175" y="150"/>
                    <a:pt x="173" y="155"/>
                  </a:cubicBezTo>
                  <a:cubicBezTo>
                    <a:pt x="176" y="161"/>
                    <a:pt x="179" y="157"/>
                    <a:pt x="186" y="158"/>
                  </a:cubicBezTo>
                  <a:cubicBezTo>
                    <a:pt x="191" y="162"/>
                    <a:pt x="200" y="165"/>
                    <a:pt x="202" y="175"/>
                  </a:cubicBezTo>
                  <a:cubicBezTo>
                    <a:pt x="205" y="186"/>
                    <a:pt x="200" y="204"/>
                    <a:pt x="193" y="209"/>
                  </a:cubicBezTo>
                  <a:cubicBezTo>
                    <a:pt x="186" y="213"/>
                    <a:pt x="182" y="209"/>
                    <a:pt x="173" y="210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7"/>
                    <a:pt x="169" y="278"/>
                    <a:pt x="140" y="266"/>
                  </a:cubicBezTo>
                  <a:cubicBezTo>
                    <a:pt x="136" y="265"/>
                    <a:pt x="133" y="261"/>
                    <a:pt x="128" y="262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0" y="293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Freeform 1104"/>
            <p:cNvSpPr>
              <a:spLocks/>
            </p:cNvSpPr>
            <p:nvPr/>
          </p:nvSpPr>
          <p:spPr bwMode="auto">
            <a:xfrm>
              <a:off x="6103299" y="1502774"/>
              <a:ext cx="60832" cy="5839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5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5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105"/>
            <p:cNvSpPr>
              <a:spLocks/>
            </p:cNvSpPr>
            <p:nvPr/>
          </p:nvSpPr>
          <p:spPr bwMode="auto">
            <a:xfrm>
              <a:off x="61032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Freeform 1106"/>
            <p:cNvSpPr>
              <a:spLocks/>
            </p:cNvSpPr>
            <p:nvPr/>
          </p:nvSpPr>
          <p:spPr bwMode="auto">
            <a:xfrm>
              <a:off x="61032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" name="Freeform 1107"/>
            <p:cNvSpPr>
              <a:spLocks/>
            </p:cNvSpPr>
            <p:nvPr/>
          </p:nvSpPr>
          <p:spPr bwMode="auto">
            <a:xfrm>
              <a:off x="10648585" y="1252152"/>
              <a:ext cx="530446" cy="97329"/>
            </a:xfrm>
            <a:custGeom>
              <a:avLst/>
              <a:gdLst>
                <a:gd name="T0" fmla="*/ 40 w 142"/>
                <a:gd name="T1" fmla="*/ 7 h 26"/>
                <a:gd name="T2" fmla="*/ 75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7 w 142"/>
                <a:gd name="T15" fmla="*/ 8 h 26"/>
                <a:gd name="T16" fmla="*/ 40 w 142"/>
                <a:gd name="T17" fmla="*/ 0 h 26"/>
                <a:gd name="T18" fmla="*/ 15 w 142"/>
                <a:gd name="T19" fmla="*/ 12 h 26"/>
                <a:gd name="T20" fmla="*/ 0 w 142"/>
                <a:gd name="T21" fmla="*/ 8 h 26"/>
                <a:gd name="T22" fmla="*/ 40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0" y="7"/>
                  </a:moveTo>
                  <a:cubicBezTo>
                    <a:pt x="47" y="17"/>
                    <a:pt x="65" y="17"/>
                    <a:pt x="75" y="10"/>
                  </a:cubicBezTo>
                  <a:cubicBezTo>
                    <a:pt x="84" y="23"/>
                    <a:pt x="100" y="18"/>
                    <a:pt x="112" y="13"/>
                  </a:cubicBezTo>
                  <a:cubicBezTo>
                    <a:pt x="119" y="20"/>
                    <a:pt x="138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8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7" y="8"/>
                  </a:cubicBezTo>
                  <a:cubicBezTo>
                    <a:pt x="50" y="7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0"/>
                    <a:pt x="5" y="5"/>
                    <a:pt x="0" y="8"/>
                  </a:cubicBezTo>
                  <a:cubicBezTo>
                    <a:pt x="9" y="26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108"/>
            <p:cNvSpPr>
              <a:spLocks/>
            </p:cNvSpPr>
            <p:nvPr/>
          </p:nvSpPr>
          <p:spPr bwMode="auto">
            <a:xfrm>
              <a:off x="6850303" y="1184021"/>
              <a:ext cx="92463" cy="160594"/>
            </a:xfrm>
            <a:custGeom>
              <a:avLst/>
              <a:gdLst>
                <a:gd name="T0" fmla="*/ 16 w 25"/>
                <a:gd name="T1" fmla="*/ 43 h 43"/>
                <a:gd name="T2" fmla="*/ 16 w 25"/>
                <a:gd name="T3" fmla="*/ 17 h 43"/>
                <a:gd name="T4" fmla="*/ 20 w 25"/>
                <a:gd name="T5" fmla="*/ 0 h 43"/>
                <a:gd name="T6" fmla="*/ 16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6" y="43"/>
                  </a:moveTo>
                  <a:cubicBezTo>
                    <a:pt x="15" y="34"/>
                    <a:pt x="15" y="29"/>
                    <a:pt x="16" y="17"/>
                  </a:cubicBezTo>
                  <a:cubicBezTo>
                    <a:pt x="18" y="13"/>
                    <a:pt x="25" y="5"/>
                    <a:pt x="20" y="0"/>
                  </a:cubicBezTo>
                  <a:cubicBezTo>
                    <a:pt x="13" y="4"/>
                    <a:pt x="0" y="37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Freeform 1109"/>
            <p:cNvSpPr>
              <a:spLocks/>
            </p:cNvSpPr>
            <p:nvPr/>
          </p:nvSpPr>
          <p:spPr bwMode="auto">
            <a:xfrm>
              <a:off x="6816238" y="1198621"/>
              <a:ext cx="55965" cy="126528"/>
            </a:xfrm>
            <a:custGeom>
              <a:avLst/>
              <a:gdLst>
                <a:gd name="T0" fmla="*/ 13 w 15"/>
                <a:gd name="T1" fmla="*/ 3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3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7"/>
                    <a:pt x="3" y="34"/>
                    <a:pt x="15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110"/>
            <p:cNvSpPr>
              <a:spLocks/>
            </p:cNvSpPr>
            <p:nvPr/>
          </p:nvSpPr>
          <p:spPr bwMode="auto">
            <a:xfrm>
              <a:off x="10653451" y="1393279"/>
              <a:ext cx="476914" cy="77864"/>
            </a:xfrm>
            <a:custGeom>
              <a:avLst/>
              <a:gdLst>
                <a:gd name="T0" fmla="*/ 110 w 128"/>
                <a:gd name="T1" fmla="*/ 13 h 21"/>
                <a:gd name="T2" fmla="*/ 97 w 128"/>
                <a:gd name="T3" fmla="*/ 4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0 h 21"/>
                <a:gd name="T12" fmla="*/ 39 w 128"/>
                <a:gd name="T13" fmla="*/ 8 h 21"/>
                <a:gd name="T14" fmla="*/ 70 w 128"/>
                <a:gd name="T15" fmla="*/ 12 h 21"/>
                <a:gd name="T16" fmla="*/ 81 w 128"/>
                <a:gd name="T17" fmla="*/ 16 h 21"/>
                <a:gd name="T18" fmla="*/ 97 w 128"/>
                <a:gd name="T19" fmla="*/ 13 h 21"/>
                <a:gd name="T20" fmla="*/ 108 w 128"/>
                <a:gd name="T21" fmla="*/ 20 h 21"/>
                <a:gd name="T22" fmla="*/ 128 w 128"/>
                <a:gd name="T23" fmla="*/ 6 h 21"/>
                <a:gd name="T24" fmla="*/ 110 w 128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3"/>
                  </a:moveTo>
                  <a:cubicBezTo>
                    <a:pt x="105" y="10"/>
                    <a:pt x="101" y="7"/>
                    <a:pt x="97" y="4"/>
                  </a:cubicBezTo>
                  <a:cubicBezTo>
                    <a:pt x="84" y="16"/>
                    <a:pt x="72" y="0"/>
                    <a:pt x="55" y="9"/>
                  </a:cubicBezTo>
                  <a:cubicBezTo>
                    <a:pt x="48" y="7"/>
                    <a:pt x="46" y="1"/>
                    <a:pt x="39" y="0"/>
                  </a:cubicBezTo>
                  <a:cubicBezTo>
                    <a:pt x="33" y="5"/>
                    <a:pt x="28" y="9"/>
                    <a:pt x="18" y="11"/>
                  </a:cubicBezTo>
                  <a:cubicBezTo>
                    <a:pt x="12" y="8"/>
                    <a:pt x="9" y="1"/>
                    <a:pt x="0" y="0"/>
                  </a:cubicBezTo>
                  <a:cubicBezTo>
                    <a:pt x="5" y="19"/>
                    <a:pt x="28" y="21"/>
                    <a:pt x="39" y="8"/>
                  </a:cubicBezTo>
                  <a:cubicBezTo>
                    <a:pt x="48" y="21"/>
                    <a:pt x="59" y="12"/>
                    <a:pt x="70" y="12"/>
                  </a:cubicBezTo>
                  <a:cubicBezTo>
                    <a:pt x="74" y="12"/>
                    <a:pt x="78" y="16"/>
                    <a:pt x="81" y="16"/>
                  </a:cubicBezTo>
                  <a:cubicBezTo>
                    <a:pt x="88" y="17"/>
                    <a:pt x="91" y="13"/>
                    <a:pt x="97" y="13"/>
                  </a:cubicBezTo>
                  <a:cubicBezTo>
                    <a:pt x="100" y="16"/>
                    <a:pt x="104" y="18"/>
                    <a:pt x="108" y="20"/>
                  </a:cubicBezTo>
                  <a:cubicBezTo>
                    <a:pt x="115" y="15"/>
                    <a:pt x="126" y="15"/>
                    <a:pt x="128" y="6"/>
                  </a:cubicBezTo>
                  <a:cubicBezTo>
                    <a:pt x="124" y="3"/>
                    <a:pt x="116" y="11"/>
                    <a:pt x="1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" name="Freeform 1111"/>
            <p:cNvSpPr>
              <a:spLocks/>
            </p:cNvSpPr>
            <p:nvPr/>
          </p:nvSpPr>
          <p:spPr bwMode="auto">
            <a:xfrm>
              <a:off x="7789533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5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" name="Freeform 1112"/>
            <p:cNvSpPr>
              <a:spLocks/>
            </p:cNvSpPr>
            <p:nvPr/>
          </p:nvSpPr>
          <p:spPr bwMode="auto">
            <a:xfrm>
              <a:off x="10633985" y="1512507"/>
              <a:ext cx="486647" cy="111929"/>
            </a:xfrm>
            <a:custGeom>
              <a:avLst/>
              <a:gdLst>
                <a:gd name="T0" fmla="*/ 35 w 130"/>
                <a:gd name="T1" fmla="*/ 11 h 30"/>
                <a:gd name="T2" fmla="*/ 64 w 130"/>
                <a:gd name="T3" fmla="*/ 14 h 30"/>
                <a:gd name="T4" fmla="*/ 98 w 130"/>
                <a:gd name="T5" fmla="*/ 17 h 30"/>
                <a:gd name="T6" fmla="*/ 130 w 130"/>
                <a:gd name="T7" fmla="*/ 15 h 30"/>
                <a:gd name="T8" fmla="*/ 115 w 130"/>
                <a:gd name="T9" fmla="*/ 19 h 30"/>
                <a:gd name="T10" fmla="*/ 101 w 130"/>
                <a:gd name="T11" fmla="*/ 10 h 30"/>
                <a:gd name="T12" fmla="*/ 81 w 130"/>
                <a:gd name="T13" fmla="*/ 15 h 30"/>
                <a:gd name="T14" fmla="*/ 49 w 130"/>
                <a:gd name="T15" fmla="*/ 12 h 30"/>
                <a:gd name="T16" fmla="*/ 33 w 130"/>
                <a:gd name="T17" fmla="*/ 4 h 30"/>
                <a:gd name="T18" fmla="*/ 18 w 130"/>
                <a:gd name="T19" fmla="*/ 11 h 30"/>
                <a:gd name="T20" fmla="*/ 0 w 130"/>
                <a:gd name="T21" fmla="*/ 5 h 30"/>
                <a:gd name="T22" fmla="*/ 35 w 130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1"/>
                  </a:moveTo>
                  <a:cubicBezTo>
                    <a:pt x="41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5" y="28"/>
                    <a:pt x="126" y="30"/>
                    <a:pt x="130" y="15"/>
                  </a:cubicBezTo>
                  <a:cubicBezTo>
                    <a:pt x="125" y="13"/>
                    <a:pt x="121" y="20"/>
                    <a:pt x="115" y="19"/>
                  </a:cubicBezTo>
                  <a:cubicBezTo>
                    <a:pt x="109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2" y="10"/>
                    <a:pt x="41" y="4"/>
                    <a:pt x="33" y="4"/>
                  </a:cubicBezTo>
                  <a:cubicBezTo>
                    <a:pt x="26" y="5"/>
                    <a:pt x="25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113"/>
            <p:cNvSpPr>
              <a:spLocks noEditPoints="1"/>
            </p:cNvSpPr>
            <p:nvPr/>
          </p:nvSpPr>
          <p:spPr bwMode="auto">
            <a:xfrm>
              <a:off x="6200628" y="1427345"/>
              <a:ext cx="138695" cy="226292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4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5 h 61"/>
                <a:gd name="T20" fmla="*/ 21 w 37"/>
                <a:gd name="T21" fmla="*/ 38 h 61"/>
                <a:gd name="T22" fmla="*/ 10 w 37"/>
                <a:gd name="T23" fmla="*/ 48 h 61"/>
                <a:gd name="T24" fmla="*/ 9 w 37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4"/>
                    <a:pt x="5" y="40"/>
                    <a:pt x="0" y="54"/>
                  </a:cubicBezTo>
                  <a:cubicBezTo>
                    <a:pt x="11" y="61"/>
                    <a:pt x="37" y="42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5"/>
                    <a:pt x="23" y="17"/>
                  </a:cubicBezTo>
                  <a:cubicBezTo>
                    <a:pt x="21" y="23"/>
                    <a:pt x="17" y="27"/>
                    <a:pt x="10" y="28"/>
                  </a:cubicBezTo>
                  <a:cubicBezTo>
                    <a:pt x="9" y="21"/>
                    <a:pt x="12" y="19"/>
                    <a:pt x="11" y="13"/>
                  </a:cubicBezTo>
                  <a:close/>
                  <a:moveTo>
                    <a:pt x="9" y="35"/>
                  </a:moveTo>
                  <a:cubicBezTo>
                    <a:pt x="16" y="36"/>
                    <a:pt x="17" y="34"/>
                    <a:pt x="21" y="38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114"/>
            <p:cNvSpPr>
              <a:spLocks noEditPoints="1"/>
            </p:cNvSpPr>
            <p:nvPr/>
          </p:nvSpPr>
          <p:spPr bwMode="auto">
            <a:xfrm>
              <a:off x="6307691" y="1429777"/>
              <a:ext cx="111929" cy="201959"/>
            </a:xfrm>
            <a:custGeom>
              <a:avLst/>
              <a:gdLst>
                <a:gd name="T0" fmla="*/ 6 w 30"/>
                <a:gd name="T1" fmla="*/ 54 h 54"/>
                <a:gd name="T2" fmla="*/ 10 w 30"/>
                <a:gd name="T3" fmla="*/ 35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2 h 54"/>
                <a:gd name="T12" fmla="*/ 5 w 30"/>
                <a:gd name="T13" fmla="*/ 30 h 54"/>
                <a:gd name="T14" fmla="*/ 6 w 30"/>
                <a:gd name="T15" fmla="*/ 54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4"/>
                  </a:moveTo>
                  <a:cubicBezTo>
                    <a:pt x="10" y="50"/>
                    <a:pt x="9" y="41"/>
                    <a:pt x="10" y="35"/>
                  </a:cubicBezTo>
                  <a:cubicBezTo>
                    <a:pt x="13" y="34"/>
                    <a:pt x="15" y="32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6"/>
                    <a:pt x="21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50"/>
                    <a:pt x="6" y="54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8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Freeform 1115"/>
            <p:cNvSpPr>
              <a:spLocks/>
            </p:cNvSpPr>
            <p:nvPr/>
          </p:nvSpPr>
          <p:spPr bwMode="auto">
            <a:xfrm>
              <a:off x="6509650" y="1454109"/>
              <a:ext cx="111929" cy="182493"/>
            </a:xfrm>
            <a:custGeom>
              <a:avLst/>
              <a:gdLst>
                <a:gd name="T0" fmla="*/ 1 w 30"/>
                <a:gd name="T1" fmla="*/ 34 h 49"/>
                <a:gd name="T2" fmla="*/ 7 w 30"/>
                <a:gd name="T3" fmla="*/ 49 h 49"/>
                <a:gd name="T4" fmla="*/ 7 w 30"/>
                <a:gd name="T5" fmla="*/ 24 h 49"/>
                <a:gd name="T6" fmla="*/ 30 w 30"/>
                <a:gd name="T7" fmla="*/ 42 h 49"/>
                <a:gd name="T8" fmla="*/ 17 w 30"/>
                <a:gd name="T9" fmla="*/ 21 h 49"/>
                <a:gd name="T10" fmla="*/ 30 w 30"/>
                <a:gd name="T11" fmla="*/ 5 h 49"/>
                <a:gd name="T12" fmla="*/ 6 w 30"/>
                <a:gd name="T13" fmla="*/ 20 h 49"/>
                <a:gd name="T14" fmla="*/ 6 w 30"/>
                <a:gd name="T15" fmla="*/ 0 h 49"/>
                <a:gd name="T16" fmla="*/ 1 w 30"/>
                <a:gd name="T17" fmla="*/ 0 h 49"/>
                <a:gd name="T18" fmla="*/ 1 w 3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9">
                  <a:moveTo>
                    <a:pt x="1" y="34"/>
                  </a:moveTo>
                  <a:cubicBezTo>
                    <a:pt x="1" y="40"/>
                    <a:pt x="1" y="48"/>
                    <a:pt x="7" y="49"/>
                  </a:cubicBezTo>
                  <a:cubicBezTo>
                    <a:pt x="10" y="44"/>
                    <a:pt x="5" y="33"/>
                    <a:pt x="7" y="24"/>
                  </a:cubicBezTo>
                  <a:cubicBezTo>
                    <a:pt x="15" y="30"/>
                    <a:pt x="18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2" y="17"/>
                    <a:pt x="30" y="15"/>
                    <a:pt x="30" y="5"/>
                  </a:cubicBezTo>
                  <a:cubicBezTo>
                    <a:pt x="19" y="6"/>
                    <a:pt x="16" y="17"/>
                    <a:pt x="6" y="20"/>
                  </a:cubicBezTo>
                  <a:cubicBezTo>
                    <a:pt x="9" y="15"/>
                    <a:pt x="4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Freeform 1116"/>
            <p:cNvSpPr>
              <a:spLocks/>
            </p:cNvSpPr>
            <p:nvPr/>
          </p:nvSpPr>
          <p:spPr bwMode="auto">
            <a:xfrm>
              <a:off x="6402588" y="1434644"/>
              <a:ext cx="85164" cy="189792"/>
            </a:xfrm>
            <a:custGeom>
              <a:avLst/>
              <a:gdLst>
                <a:gd name="T0" fmla="*/ 22 w 23"/>
                <a:gd name="T1" fmla="*/ 39 h 51"/>
                <a:gd name="T2" fmla="*/ 23 w 23"/>
                <a:gd name="T3" fmla="*/ 17 h 51"/>
                <a:gd name="T4" fmla="*/ 2 w 23"/>
                <a:gd name="T5" fmla="*/ 33 h 51"/>
                <a:gd name="T6" fmla="*/ 22 w 23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1">
                  <a:moveTo>
                    <a:pt x="22" y="39"/>
                  </a:moveTo>
                  <a:cubicBezTo>
                    <a:pt x="1" y="41"/>
                    <a:pt x="9" y="11"/>
                    <a:pt x="23" y="17"/>
                  </a:cubicBezTo>
                  <a:cubicBezTo>
                    <a:pt x="16" y="0"/>
                    <a:pt x="0" y="19"/>
                    <a:pt x="2" y="33"/>
                  </a:cubicBezTo>
                  <a:cubicBezTo>
                    <a:pt x="4" y="42"/>
                    <a:pt x="16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" name="Freeform 1117"/>
            <p:cNvSpPr>
              <a:spLocks noEditPoints="1"/>
            </p:cNvSpPr>
            <p:nvPr/>
          </p:nvSpPr>
          <p:spPr bwMode="auto">
            <a:xfrm>
              <a:off x="9402768" y="1595237"/>
              <a:ext cx="844334" cy="245757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2 h 66"/>
                <a:gd name="T4" fmla="*/ 24 w 226"/>
                <a:gd name="T5" fmla="*/ 0 h 66"/>
                <a:gd name="T6" fmla="*/ 107 w 226"/>
                <a:gd name="T7" fmla="*/ 60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4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5 h 66"/>
                <a:gd name="T30" fmla="*/ 158 w 226"/>
                <a:gd name="T31" fmla="*/ 53 h 66"/>
                <a:gd name="T32" fmla="*/ 181 w 226"/>
                <a:gd name="T33" fmla="*/ 44 h 66"/>
                <a:gd name="T34" fmla="*/ 153 w 226"/>
                <a:gd name="T35" fmla="*/ 12 h 66"/>
                <a:gd name="T36" fmla="*/ 178 w 226"/>
                <a:gd name="T37" fmla="*/ 24 h 66"/>
                <a:gd name="T38" fmla="*/ 153 w 226"/>
                <a:gd name="T39" fmla="*/ 12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5 h 66"/>
                <a:gd name="T48" fmla="*/ 150 w 226"/>
                <a:gd name="T49" fmla="*/ 54 h 66"/>
                <a:gd name="T50" fmla="*/ 122 w 226"/>
                <a:gd name="T51" fmla="*/ 38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5 h 66"/>
                <a:gd name="T66" fmla="*/ 93 w 226"/>
                <a:gd name="T67" fmla="*/ 33 h 66"/>
                <a:gd name="T68" fmla="*/ 116 w 226"/>
                <a:gd name="T69" fmla="*/ 45 h 66"/>
                <a:gd name="T70" fmla="*/ 91 w 226"/>
                <a:gd name="T71" fmla="*/ 54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2 h 66"/>
                <a:gd name="T82" fmla="*/ 60 w 226"/>
                <a:gd name="T83" fmla="*/ 23 h 66"/>
                <a:gd name="T84" fmla="*/ 45 w 226"/>
                <a:gd name="T85" fmla="*/ 12 h 66"/>
                <a:gd name="T86" fmla="*/ 40 w 226"/>
                <a:gd name="T87" fmla="*/ 12 h 66"/>
                <a:gd name="T88" fmla="*/ 24 w 226"/>
                <a:gd name="T89" fmla="*/ 20 h 66"/>
                <a:gd name="T90" fmla="*/ 23 w 226"/>
                <a:gd name="T91" fmla="*/ 52 h 66"/>
                <a:gd name="T92" fmla="*/ 11 w 226"/>
                <a:gd name="T93" fmla="*/ 39 h 66"/>
                <a:gd name="T94" fmla="*/ 23 w 226"/>
                <a:gd name="T95" fmla="*/ 52 h 66"/>
                <a:gd name="T96" fmla="*/ 33 w 226"/>
                <a:gd name="T97" fmla="*/ 27 h 66"/>
                <a:gd name="T98" fmla="*/ 16 w 226"/>
                <a:gd name="T99" fmla="*/ 33 h 66"/>
                <a:gd name="T100" fmla="*/ 34 w 226"/>
                <a:gd name="T101" fmla="*/ 41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60"/>
                  </a:moveTo>
                  <a:cubicBezTo>
                    <a:pt x="149" y="59"/>
                    <a:pt x="188" y="65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7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1"/>
                    <a:pt x="56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6"/>
                    <a:pt x="60" y="43"/>
                  </a:cubicBezTo>
                  <a:cubicBezTo>
                    <a:pt x="72" y="44"/>
                    <a:pt x="74" y="45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4"/>
                  </a:moveTo>
                  <a:cubicBezTo>
                    <a:pt x="192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8" y="46"/>
                  </a:cubicBezTo>
                  <a:cubicBezTo>
                    <a:pt x="214" y="54"/>
                    <a:pt x="199" y="50"/>
                    <a:pt x="190" y="54"/>
                  </a:cubicBezTo>
                  <a:close/>
                  <a:moveTo>
                    <a:pt x="213" y="30"/>
                  </a:moveTo>
                  <a:cubicBezTo>
                    <a:pt x="212" y="34"/>
                    <a:pt x="213" y="36"/>
                    <a:pt x="215" y="36"/>
                  </a:cubicBezTo>
                  <a:cubicBezTo>
                    <a:pt x="202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5"/>
                  </a:moveTo>
                  <a:cubicBezTo>
                    <a:pt x="202" y="23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6" y="8"/>
                    <a:pt x="207" y="8"/>
                    <a:pt x="208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3"/>
                  </a:cubicBezTo>
                  <a:cubicBezTo>
                    <a:pt x="157" y="50"/>
                    <a:pt x="155" y="45"/>
                    <a:pt x="157" y="43"/>
                  </a:cubicBezTo>
                  <a:cubicBezTo>
                    <a:pt x="162" y="45"/>
                    <a:pt x="175" y="46"/>
                    <a:pt x="181" y="44"/>
                  </a:cubicBezTo>
                  <a:cubicBezTo>
                    <a:pt x="185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8"/>
                  </a:cubicBezTo>
                  <a:cubicBezTo>
                    <a:pt x="159" y="38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3"/>
                    <a:pt x="135" y="53"/>
                    <a:pt x="122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49" y="48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2"/>
                    <a:pt x="131" y="35"/>
                    <a:pt x="122" y="38"/>
                  </a:cubicBezTo>
                  <a:cubicBezTo>
                    <a:pt x="122" y="36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7"/>
                  </a:moveTo>
                  <a:cubicBezTo>
                    <a:pt x="128" y="14"/>
                    <a:pt x="136" y="14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4"/>
                    <a:pt x="124" y="26"/>
                  </a:cubicBezTo>
                  <a:cubicBezTo>
                    <a:pt x="121" y="26"/>
                    <a:pt x="123" y="20"/>
                    <a:pt x="122" y="17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3"/>
                    <a:pt x="116" y="25"/>
                  </a:cubicBezTo>
                  <a:cubicBezTo>
                    <a:pt x="111" y="28"/>
                    <a:pt x="101" y="25"/>
                    <a:pt x="95" y="26"/>
                  </a:cubicBezTo>
                  <a:cubicBezTo>
                    <a:pt x="95" y="20"/>
                    <a:pt x="95" y="21"/>
                    <a:pt x="96" y="16"/>
                  </a:cubicBezTo>
                  <a:close/>
                  <a:moveTo>
                    <a:pt x="93" y="33"/>
                  </a:moveTo>
                  <a:cubicBezTo>
                    <a:pt x="100" y="34"/>
                    <a:pt x="111" y="31"/>
                    <a:pt x="116" y="35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5"/>
                    <a:pt x="93" y="33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99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2"/>
                    <a:pt x="82" y="14"/>
                    <a:pt x="89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79" y="23"/>
                    <a:pt x="76" y="26"/>
                    <a:pt x="69" y="24"/>
                  </a:cubicBezTo>
                  <a:cubicBezTo>
                    <a:pt x="68" y="18"/>
                    <a:pt x="73" y="19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4"/>
                    <a:pt x="70" y="35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2"/>
                  </a:moveTo>
                  <a:cubicBezTo>
                    <a:pt x="51" y="12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2"/>
                    <a:pt x="44" y="21"/>
                  </a:cubicBezTo>
                  <a:cubicBezTo>
                    <a:pt x="44" y="18"/>
                    <a:pt x="46" y="16"/>
                    <a:pt x="45" y="12"/>
                  </a:cubicBezTo>
                  <a:close/>
                  <a:moveTo>
                    <a:pt x="27" y="10"/>
                  </a:moveTo>
                  <a:cubicBezTo>
                    <a:pt x="32" y="10"/>
                    <a:pt x="34" y="12"/>
                    <a:pt x="40" y="12"/>
                  </a:cubicBezTo>
                  <a:cubicBezTo>
                    <a:pt x="39" y="14"/>
                    <a:pt x="37" y="17"/>
                    <a:pt x="37" y="20"/>
                  </a:cubicBezTo>
                  <a:cubicBezTo>
                    <a:pt x="32" y="21"/>
                    <a:pt x="25" y="18"/>
                    <a:pt x="24" y="20"/>
                  </a:cubicBezTo>
                  <a:cubicBezTo>
                    <a:pt x="21" y="17"/>
                    <a:pt x="27" y="13"/>
                    <a:pt x="27" y="10"/>
                  </a:cubicBezTo>
                  <a:close/>
                  <a:moveTo>
                    <a:pt x="23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7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3" y="47"/>
                    <a:pt x="23" y="52"/>
                  </a:cubicBezTo>
                  <a:close/>
                  <a:moveTo>
                    <a:pt x="16" y="33"/>
                  </a:moveTo>
                  <a:cubicBezTo>
                    <a:pt x="14" y="24"/>
                    <a:pt x="23" y="23"/>
                    <a:pt x="33" y="27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6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4"/>
                    <a:pt x="36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" name="Freeform 1118"/>
            <p:cNvSpPr>
              <a:spLocks noEditPoints="1"/>
            </p:cNvSpPr>
            <p:nvPr/>
          </p:nvSpPr>
          <p:spPr bwMode="auto">
            <a:xfrm>
              <a:off x="8687396" y="1561172"/>
              <a:ext cx="214125" cy="245757"/>
            </a:xfrm>
            <a:custGeom>
              <a:avLst/>
              <a:gdLst>
                <a:gd name="T0" fmla="*/ 51 w 58"/>
                <a:gd name="T1" fmla="*/ 45 h 66"/>
                <a:gd name="T2" fmla="*/ 58 w 58"/>
                <a:gd name="T3" fmla="*/ 16 h 66"/>
                <a:gd name="T4" fmla="*/ 19 w 58"/>
                <a:gd name="T5" fmla="*/ 34 h 66"/>
                <a:gd name="T6" fmla="*/ 0 w 58"/>
                <a:gd name="T7" fmla="*/ 50 h 66"/>
                <a:gd name="T8" fmla="*/ 51 w 58"/>
                <a:gd name="T9" fmla="*/ 45 h 66"/>
                <a:gd name="T10" fmla="*/ 26 w 58"/>
                <a:gd name="T11" fmla="*/ 37 h 66"/>
                <a:gd name="T12" fmla="*/ 32 w 58"/>
                <a:gd name="T13" fmla="*/ 22 h 66"/>
                <a:gd name="T14" fmla="*/ 43 w 58"/>
                <a:gd name="T15" fmla="*/ 19 h 66"/>
                <a:gd name="T16" fmla="*/ 43 w 58"/>
                <a:gd name="T17" fmla="*/ 15 h 66"/>
                <a:gd name="T18" fmla="*/ 49 w 58"/>
                <a:gd name="T19" fmla="*/ 18 h 66"/>
                <a:gd name="T20" fmla="*/ 45 w 58"/>
                <a:gd name="T21" fmla="*/ 41 h 66"/>
                <a:gd name="T22" fmla="*/ 7 w 58"/>
                <a:gd name="T23" fmla="*/ 49 h 66"/>
                <a:gd name="T24" fmla="*/ 26 w 58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6">
                  <a:moveTo>
                    <a:pt x="51" y="45"/>
                  </a:moveTo>
                  <a:cubicBezTo>
                    <a:pt x="52" y="33"/>
                    <a:pt x="54" y="27"/>
                    <a:pt x="58" y="16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6"/>
                    <a:pt x="38" y="52"/>
                    <a:pt x="51" y="45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7"/>
                    <a:pt x="43" y="15"/>
                  </a:cubicBezTo>
                  <a:cubicBezTo>
                    <a:pt x="46" y="15"/>
                    <a:pt x="47" y="18"/>
                    <a:pt x="49" y="18"/>
                  </a:cubicBezTo>
                  <a:cubicBezTo>
                    <a:pt x="47" y="24"/>
                    <a:pt x="46" y="33"/>
                    <a:pt x="45" y="41"/>
                  </a:cubicBezTo>
                  <a:cubicBezTo>
                    <a:pt x="33" y="45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Freeform 1119"/>
            <p:cNvSpPr>
              <a:spLocks/>
            </p:cNvSpPr>
            <p:nvPr/>
          </p:nvSpPr>
          <p:spPr bwMode="auto">
            <a:xfrm>
              <a:off x="10633985" y="1643902"/>
              <a:ext cx="489081" cy="99763"/>
            </a:xfrm>
            <a:custGeom>
              <a:avLst/>
              <a:gdLst>
                <a:gd name="T0" fmla="*/ 102 w 131"/>
                <a:gd name="T1" fmla="*/ 8 h 27"/>
                <a:gd name="T2" fmla="*/ 81 w 131"/>
                <a:gd name="T3" fmla="*/ 16 h 27"/>
                <a:gd name="T4" fmla="*/ 46 w 131"/>
                <a:gd name="T5" fmla="*/ 12 h 27"/>
                <a:gd name="T6" fmla="*/ 35 w 131"/>
                <a:gd name="T7" fmla="*/ 2 h 27"/>
                <a:gd name="T8" fmla="*/ 16 w 131"/>
                <a:gd name="T9" fmla="*/ 11 h 27"/>
                <a:gd name="T10" fmla="*/ 1 w 131"/>
                <a:gd name="T11" fmla="*/ 0 h 27"/>
                <a:gd name="T12" fmla="*/ 15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8 w 131"/>
                <a:gd name="T19" fmla="*/ 15 h 27"/>
                <a:gd name="T20" fmla="*/ 131 w 131"/>
                <a:gd name="T21" fmla="*/ 14 h 27"/>
                <a:gd name="T22" fmla="*/ 102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8"/>
                  </a:moveTo>
                  <a:cubicBezTo>
                    <a:pt x="94" y="10"/>
                    <a:pt x="89" y="15"/>
                    <a:pt x="81" y="16"/>
                  </a:cubicBezTo>
                  <a:cubicBezTo>
                    <a:pt x="73" y="6"/>
                    <a:pt x="58" y="9"/>
                    <a:pt x="46" y="12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1" y="0"/>
                  </a:cubicBezTo>
                  <a:cubicBezTo>
                    <a:pt x="0" y="7"/>
                    <a:pt x="7" y="17"/>
                    <a:pt x="15" y="18"/>
                  </a:cubicBezTo>
                  <a:cubicBezTo>
                    <a:pt x="23" y="19"/>
                    <a:pt x="26" y="12"/>
                    <a:pt x="33" y="10"/>
                  </a:cubicBezTo>
                  <a:cubicBezTo>
                    <a:pt x="39" y="23"/>
                    <a:pt x="54" y="18"/>
                    <a:pt x="65" y="14"/>
                  </a:cubicBezTo>
                  <a:cubicBezTo>
                    <a:pt x="74" y="25"/>
                    <a:pt x="88" y="23"/>
                    <a:pt x="98" y="15"/>
                  </a:cubicBezTo>
                  <a:cubicBezTo>
                    <a:pt x="105" y="27"/>
                    <a:pt x="125" y="25"/>
                    <a:pt x="131" y="14"/>
                  </a:cubicBezTo>
                  <a:cubicBezTo>
                    <a:pt x="120" y="17"/>
                    <a:pt x="106" y="19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120"/>
            <p:cNvSpPr>
              <a:spLocks/>
            </p:cNvSpPr>
            <p:nvPr/>
          </p:nvSpPr>
          <p:spPr bwMode="auto">
            <a:xfrm>
              <a:off x="9193509" y="1629302"/>
              <a:ext cx="60832" cy="133829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2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2"/>
                    <a:pt x="16" y="2"/>
                  </a:cubicBezTo>
                  <a:cubicBezTo>
                    <a:pt x="14" y="2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" name="Freeform 1121"/>
            <p:cNvSpPr>
              <a:spLocks/>
            </p:cNvSpPr>
            <p:nvPr/>
          </p:nvSpPr>
          <p:spPr bwMode="auto">
            <a:xfrm>
              <a:off x="9242174" y="1653635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1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2" y="13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122"/>
            <p:cNvSpPr>
              <a:spLocks/>
            </p:cNvSpPr>
            <p:nvPr/>
          </p:nvSpPr>
          <p:spPr bwMode="auto">
            <a:xfrm>
              <a:off x="7748167" y="1665802"/>
              <a:ext cx="272522" cy="60832"/>
            </a:xfrm>
            <a:custGeom>
              <a:avLst/>
              <a:gdLst>
                <a:gd name="T0" fmla="*/ 71 w 73"/>
                <a:gd name="T1" fmla="*/ 8 h 16"/>
                <a:gd name="T2" fmla="*/ 44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1 w 73"/>
                <a:gd name="T11" fmla="*/ 13 h 16"/>
                <a:gd name="T12" fmla="*/ 71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1" y="8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4"/>
                    <a:pt x="10" y="4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1" y="13"/>
                  </a:cubicBezTo>
                  <a:cubicBezTo>
                    <a:pt x="67" y="12"/>
                    <a:pt x="73" y="10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123"/>
            <p:cNvSpPr>
              <a:spLocks/>
            </p:cNvSpPr>
            <p:nvPr/>
          </p:nvSpPr>
          <p:spPr bwMode="auto">
            <a:xfrm>
              <a:off x="10604787" y="1767997"/>
              <a:ext cx="474482" cy="94897"/>
            </a:xfrm>
            <a:custGeom>
              <a:avLst/>
              <a:gdLst>
                <a:gd name="T0" fmla="*/ 38 w 127"/>
                <a:gd name="T1" fmla="*/ 10 h 26"/>
                <a:gd name="T2" fmla="*/ 68 w 127"/>
                <a:gd name="T3" fmla="*/ 13 h 26"/>
                <a:gd name="T4" fmla="*/ 80 w 127"/>
                <a:gd name="T5" fmla="*/ 21 h 26"/>
                <a:gd name="T6" fmla="*/ 97 w 127"/>
                <a:gd name="T7" fmla="*/ 13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6 h 26"/>
                <a:gd name="T16" fmla="*/ 79 w 127"/>
                <a:gd name="T17" fmla="*/ 14 h 26"/>
                <a:gd name="T18" fmla="*/ 72 w 127"/>
                <a:gd name="T19" fmla="*/ 5 h 26"/>
                <a:gd name="T20" fmla="*/ 40 w 127"/>
                <a:gd name="T21" fmla="*/ 3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10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1"/>
                  </a:cubicBezTo>
                  <a:cubicBezTo>
                    <a:pt x="86" y="18"/>
                    <a:pt x="91" y="15"/>
                    <a:pt x="97" y="13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1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6"/>
                  </a:cubicBezTo>
                  <a:cubicBezTo>
                    <a:pt x="93" y="9"/>
                    <a:pt x="86" y="12"/>
                    <a:pt x="79" y="14"/>
                  </a:cubicBezTo>
                  <a:cubicBezTo>
                    <a:pt x="75" y="12"/>
                    <a:pt x="76" y="7"/>
                    <a:pt x="72" y="5"/>
                  </a:cubicBezTo>
                  <a:cubicBezTo>
                    <a:pt x="61" y="12"/>
                    <a:pt x="49" y="13"/>
                    <a:pt x="40" y="3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1"/>
                    <a:pt x="11" y="1"/>
                    <a:pt x="1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" name="Freeform 1124"/>
            <p:cNvSpPr>
              <a:spLocks/>
            </p:cNvSpPr>
            <p:nvPr/>
          </p:nvSpPr>
          <p:spPr bwMode="auto">
            <a:xfrm>
              <a:off x="82932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8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" name="Freeform 1125"/>
            <p:cNvSpPr>
              <a:spLocks/>
            </p:cNvSpPr>
            <p:nvPr/>
          </p:nvSpPr>
          <p:spPr bwMode="auto">
            <a:xfrm>
              <a:off x="6256594" y="1665802"/>
              <a:ext cx="131395" cy="167894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5 h 45"/>
                <a:gd name="T4" fmla="*/ 29 w 35"/>
                <a:gd name="T5" fmla="*/ 5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9"/>
                    <a:pt x="33" y="7"/>
                    <a:pt x="33" y="5"/>
                  </a:cubicBezTo>
                  <a:cubicBezTo>
                    <a:pt x="32" y="5"/>
                    <a:pt x="31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2" y="12"/>
                    <a:pt x="13" y="16"/>
                  </a:cubicBezTo>
                  <a:cubicBezTo>
                    <a:pt x="14" y="26"/>
                    <a:pt x="7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7" y="14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" name="Freeform 1126"/>
            <p:cNvSpPr>
              <a:spLocks noEditPoints="1"/>
            </p:cNvSpPr>
            <p:nvPr/>
          </p:nvSpPr>
          <p:spPr bwMode="auto">
            <a:xfrm>
              <a:off x="6370955" y="1695000"/>
              <a:ext cx="150861" cy="153295"/>
            </a:xfrm>
            <a:custGeom>
              <a:avLst/>
              <a:gdLst>
                <a:gd name="T0" fmla="*/ 14 w 40"/>
                <a:gd name="T1" fmla="*/ 37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7 h 41"/>
                <a:gd name="T8" fmla="*/ 30 w 40"/>
                <a:gd name="T9" fmla="*/ 13 h 41"/>
                <a:gd name="T10" fmla="*/ 15 w 40"/>
                <a:gd name="T11" fmla="*/ 9 h 41"/>
                <a:gd name="T12" fmla="*/ 30 w 40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7"/>
                  </a:moveTo>
                  <a:cubicBezTo>
                    <a:pt x="27" y="41"/>
                    <a:pt x="40" y="25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" name="Freeform 1127"/>
            <p:cNvSpPr>
              <a:spLocks/>
            </p:cNvSpPr>
            <p:nvPr/>
          </p:nvSpPr>
          <p:spPr bwMode="auto">
            <a:xfrm>
              <a:off x="82421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5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" name="Freeform 1128"/>
            <p:cNvSpPr>
              <a:spLocks/>
            </p:cNvSpPr>
            <p:nvPr/>
          </p:nvSpPr>
          <p:spPr bwMode="auto">
            <a:xfrm>
              <a:off x="6548582" y="1719333"/>
              <a:ext cx="141128" cy="80298"/>
            </a:xfrm>
            <a:custGeom>
              <a:avLst/>
              <a:gdLst>
                <a:gd name="T0" fmla="*/ 0 w 38"/>
                <a:gd name="T1" fmla="*/ 15 h 22"/>
                <a:gd name="T2" fmla="*/ 12 w 38"/>
                <a:gd name="T3" fmla="*/ 13 h 22"/>
                <a:gd name="T4" fmla="*/ 25 w 38"/>
                <a:gd name="T5" fmla="*/ 22 h 22"/>
                <a:gd name="T6" fmla="*/ 38 w 38"/>
                <a:gd name="T7" fmla="*/ 5 h 22"/>
                <a:gd name="T8" fmla="*/ 24 w 38"/>
                <a:gd name="T9" fmla="*/ 13 h 22"/>
                <a:gd name="T10" fmla="*/ 0 w 3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5"/>
                    <a:pt x="18" y="21"/>
                    <a:pt x="25" y="22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7"/>
                    <a:pt x="31" y="13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129"/>
            <p:cNvSpPr>
              <a:spLocks noEditPoints="1"/>
            </p:cNvSpPr>
            <p:nvPr/>
          </p:nvSpPr>
          <p:spPr bwMode="auto">
            <a:xfrm>
              <a:off x="9704489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5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5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5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130"/>
            <p:cNvSpPr>
              <a:spLocks noEditPoints="1"/>
            </p:cNvSpPr>
            <p:nvPr/>
          </p:nvSpPr>
          <p:spPr bwMode="auto">
            <a:xfrm>
              <a:off x="8310245" y="1875060"/>
              <a:ext cx="192226" cy="180059"/>
            </a:xfrm>
            <a:custGeom>
              <a:avLst/>
              <a:gdLst>
                <a:gd name="T0" fmla="*/ 1 w 52"/>
                <a:gd name="T1" fmla="*/ 21 h 48"/>
                <a:gd name="T2" fmla="*/ 13 w 52"/>
                <a:gd name="T3" fmla="*/ 39 h 48"/>
                <a:gd name="T4" fmla="*/ 25 w 52"/>
                <a:gd name="T5" fmla="*/ 37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1 h 48"/>
                <a:gd name="T12" fmla="*/ 29 w 52"/>
                <a:gd name="T13" fmla="*/ 21 h 48"/>
                <a:gd name="T14" fmla="*/ 44 w 52"/>
                <a:gd name="T15" fmla="*/ 25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1 h 48"/>
                <a:gd name="T24" fmla="*/ 8 w 52"/>
                <a:gd name="T25" fmla="*/ 18 h 48"/>
                <a:gd name="T26" fmla="*/ 21 w 52"/>
                <a:gd name="T27" fmla="*/ 20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1"/>
                  </a:moveTo>
                  <a:cubicBezTo>
                    <a:pt x="0" y="29"/>
                    <a:pt x="6" y="37"/>
                    <a:pt x="13" y="39"/>
                  </a:cubicBezTo>
                  <a:cubicBezTo>
                    <a:pt x="19" y="41"/>
                    <a:pt x="24" y="36"/>
                    <a:pt x="25" y="37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1"/>
                  </a:cubicBezTo>
                  <a:close/>
                  <a:moveTo>
                    <a:pt x="29" y="21"/>
                  </a:moveTo>
                  <a:cubicBezTo>
                    <a:pt x="35" y="22"/>
                    <a:pt x="38" y="25"/>
                    <a:pt x="44" y="25"/>
                  </a:cubicBezTo>
                  <a:cubicBezTo>
                    <a:pt x="43" y="31"/>
                    <a:pt x="41" y="36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30"/>
                    <a:pt x="10" y="31"/>
                  </a:cubicBezTo>
                  <a:cubicBezTo>
                    <a:pt x="8" y="27"/>
                    <a:pt x="7" y="24"/>
                    <a:pt x="8" y="18"/>
                  </a:cubicBezTo>
                  <a:cubicBezTo>
                    <a:pt x="14" y="17"/>
                    <a:pt x="16" y="20"/>
                    <a:pt x="21" y="20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0" name="Freeform 1131"/>
            <p:cNvSpPr>
              <a:spLocks/>
            </p:cNvSpPr>
            <p:nvPr/>
          </p:nvSpPr>
          <p:spPr bwMode="auto">
            <a:xfrm>
              <a:off x="6314991" y="1860460"/>
              <a:ext cx="131395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3 w 35"/>
                <a:gd name="T5" fmla="*/ 23 h 46"/>
                <a:gd name="T6" fmla="*/ 13 w 35"/>
                <a:gd name="T7" fmla="*/ 1 h 46"/>
                <a:gd name="T8" fmla="*/ 9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4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29" y="14"/>
                    <a:pt x="28" y="20"/>
                  </a:cubicBezTo>
                  <a:cubicBezTo>
                    <a:pt x="25" y="21"/>
                    <a:pt x="19" y="21"/>
                    <a:pt x="13" y="23"/>
                  </a:cubicBezTo>
                  <a:cubicBezTo>
                    <a:pt x="10" y="17"/>
                    <a:pt x="15" y="9"/>
                    <a:pt x="13" y="1"/>
                  </a:cubicBezTo>
                  <a:cubicBezTo>
                    <a:pt x="12" y="1"/>
                    <a:pt x="11" y="1"/>
                    <a:pt x="9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3" y="42"/>
                    <a:pt x="9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5" y="42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1" name="Freeform 1132"/>
            <p:cNvSpPr>
              <a:spLocks/>
            </p:cNvSpPr>
            <p:nvPr/>
          </p:nvSpPr>
          <p:spPr bwMode="auto">
            <a:xfrm>
              <a:off x="6641045" y="1870193"/>
              <a:ext cx="75431" cy="143562"/>
            </a:xfrm>
            <a:custGeom>
              <a:avLst/>
              <a:gdLst>
                <a:gd name="T0" fmla="*/ 7 w 20"/>
                <a:gd name="T1" fmla="*/ 29 h 38"/>
                <a:gd name="T2" fmla="*/ 7 w 20"/>
                <a:gd name="T3" fmla="*/ 0 h 38"/>
                <a:gd name="T4" fmla="*/ 1 w 20"/>
                <a:gd name="T5" fmla="*/ 0 h 38"/>
                <a:gd name="T6" fmla="*/ 0 w 20"/>
                <a:gd name="T7" fmla="*/ 35 h 38"/>
                <a:gd name="T8" fmla="*/ 20 w 20"/>
                <a:gd name="T9" fmla="*/ 32 h 38"/>
                <a:gd name="T10" fmla="*/ 7 w 20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8">
                  <a:moveTo>
                    <a:pt x="7" y="29"/>
                  </a:moveTo>
                  <a:cubicBezTo>
                    <a:pt x="9" y="19"/>
                    <a:pt x="10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4" y="15"/>
                    <a:pt x="1" y="21"/>
                    <a:pt x="0" y="35"/>
                  </a:cubicBezTo>
                  <a:cubicBezTo>
                    <a:pt x="6" y="38"/>
                    <a:pt x="18" y="38"/>
                    <a:pt x="20" y="32"/>
                  </a:cubicBezTo>
                  <a:cubicBezTo>
                    <a:pt x="17" y="27"/>
                    <a:pt x="10" y="31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2" name="Freeform 1133"/>
            <p:cNvSpPr>
              <a:spLocks/>
            </p:cNvSpPr>
            <p:nvPr/>
          </p:nvSpPr>
          <p:spPr bwMode="auto">
            <a:xfrm>
              <a:off x="6147097" y="1860460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3 w 26"/>
                <a:gd name="T3" fmla="*/ 35 h 47"/>
                <a:gd name="T4" fmla="*/ 10 w 26"/>
                <a:gd name="T5" fmla="*/ 9 h 47"/>
                <a:gd name="T6" fmla="*/ 15 w 26"/>
                <a:gd name="T7" fmla="*/ 6 h 47"/>
                <a:gd name="T8" fmla="*/ 23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9" y="47"/>
                    <a:pt x="22" y="43"/>
                    <a:pt x="23" y="35"/>
                  </a:cubicBezTo>
                  <a:cubicBezTo>
                    <a:pt x="24" y="25"/>
                    <a:pt x="7" y="20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8" y="7"/>
                    <a:pt x="18" y="12"/>
                    <a:pt x="23" y="12"/>
                  </a:cubicBezTo>
                  <a:cubicBezTo>
                    <a:pt x="26" y="8"/>
                    <a:pt x="22" y="3"/>
                    <a:pt x="20" y="1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0" y="20"/>
                    <a:pt x="13" y="25"/>
                    <a:pt x="16" y="36"/>
                  </a:cubicBezTo>
                  <a:cubicBezTo>
                    <a:pt x="11" y="38"/>
                    <a:pt x="10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3" name="Freeform 1134"/>
            <p:cNvSpPr>
              <a:spLocks/>
            </p:cNvSpPr>
            <p:nvPr/>
          </p:nvSpPr>
          <p:spPr bwMode="auto">
            <a:xfrm>
              <a:off x="6222528" y="1862893"/>
              <a:ext cx="102196" cy="167894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2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3" y="9"/>
                    <a:pt x="0" y="45"/>
                    <a:pt x="21" y="42"/>
                  </a:cubicBezTo>
                  <a:cubicBezTo>
                    <a:pt x="22" y="39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8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" name="Freeform 1135"/>
            <p:cNvSpPr>
              <a:spLocks noEditPoints="1"/>
            </p:cNvSpPr>
            <p:nvPr/>
          </p:nvSpPr>
          <p:spPr bwMode="auto">
            <a:xfrm>
              <a:off x="6446386" y="1862893"/>
              <a:ext cx="194659" cy="143562"/>
            </a:xfrm>
            <a:custGeom>
              <a:avLst/>
              <a:gdLst>
                <a:gd name="T0" fmla="*/ 28 w 52"/>
                <a:gd name="T1" fmla="*/ 9 h 38"/>
                <a:gd name="T2" fmla="*/ 24 w 52"/>
                <a:gd name="T3" fmla="*/ 20 h 38"/>
                <a:gd name="T4" fmla="*/ 20 w 52"/>
                <a:gd name="T5" fmla="*/ 9 h 38"/>
                <a:gd name="T6" fmla="*/ 7 w 52"/>
                <a:gd name="T7" fmla="*/ 9 h 38"/>
                <a:gd name="T8" fmla="*/ 15 w 52"/>
                <a:gd name="T9" fmla="*/ 38 h 38"/>
                <a:gd name="T10" fmla="*/ 26 w 52"/>
                <a:gd name="T11" fmla="*/ 22 h 38"/>
                <a:gd name="T12" fmla="*/ 38 w 52"/>
                <a:gd name="T13" fmla="*/ 37 h 38"/>
                <a:gd name="T14" fmla="*/ 28 w 52"/>
                <a:gd name="T15" fmla="*/ 9 h 38"/>
                <a:gd name="T16" fmla="*/ 15 w 52"/>
                <a:gd name="T17" fmla="*/ 31 h 38"/>
                <a:gd name="T18" fmla="*/ 18 w 52"/>
                <a:gd name="T19" fmla="*/ 14 h 38"/>
                <a:gd name="T20" fmla="*/ 15 w 52"/>
                <a:gd name="T21" fmla="*/ 31 h 38"/>
                <a:gd name="T22" fmla="*/ 36 w 52"/>
                <a:gd name="T23" fmla="*/ 30 h 38"/>
                <a:gd name="T24" fmla="*/ 31 w 52"/>
                <a:gd name="T25" fmla="*/ 29 h 38"/>
                <a:gd name="T26" fmla="*/ 36 w 52"/>
                <a:gd name="T27" fmla="*/ 14 h 38"/>
                <a:gd name="T28" fmla="*/ 36 w 52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8">
                  <a:moveTo>
                    <a:pt x="28" y="9"/>
                  </a:moveTo>
                  <a:cubicBezTo>
                    <a:pt x="26" y="12"/>
                    <a:pt x="27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5"/>
                    <a:pt x="26" y="22"/>
                  </a:cubicBezTo>
                  <a:cubicBezTo>
                    <a:pt x="22" y="32"/>
                    <a:pt x="31" y="38"/>
                    <a:pt x="38" y="37"/>
                  </a:cubicBezTo>
                  <a:cubicBezTo>
                    <a:pt x="51" y="34"/>
                    <a:pt x="52" y="0"/>
                    <a:pt x="28" y="9"/>
                  </a:cubicBezTo>
                  <a:close/>
                  <a:moveTo>
                    <a:pt x="15" y="31"/>
                  </a:moveTo>
                  <a:cubicBezTo>
                    <a:pt x="7" y="31"/>
                    <a:pt x="8" y="11"/>
                    <a:pt x="18" y="14"/>
                  </a:cubicBezTo>
                  <a:cubicBezTo>
                    <a:pt x="21" y="21"/>
                    <a:pt x="17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4" y="30"/>
                    <a:pt x="33" y="28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6"/>
                    <a:pt x="42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" name="Freeform 1136"/>
            <p:cNvSpPr>
              <a:spLocks noEditPoints="1"/>
            </p:cNvSpPr>
            <p:nvPr/>
          </p:nvSpPr>
          <p:spPr bwMode="auto">
            <a:xfrm>
              <a:off x="9969713" y="2047819"/>
              <a:ext cx="1725165" cy="379585"/>
            </a:xfrm>
            <a:custGeom>
              <a:avLst/>
              <a:gdLst>
                <a:gd name="T0" fmla="*/ 374 w 462"/>
                <a:gd name="T1" fmla="*/ 96 h 102"/>
                <a:gd name="T2" fmla="*/ 451 w 462"/>
                <a:gd name="T3" fmla="*/ 83 h 102"/>
                <a:gd name="T4" fmla="*/ 459 w 462"/>
                <a:gd name="T5" fmla="*/ 29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8 h 102"/>
                <a:gd name="T12" fmla="*/ 120 w 462"/>
                <a:gd name="T13" fmla="*/ 30 h 102"/>
                <a:gd name="T14" fmla="*/ 90 w 462"/>
                <a:gd name="T15" fmla="*/ 2 h 102"/>
                <a:gd name="T16" fmla="*/ 87 w 462"/>
                <a:gd name="T17" fmla="*/ 2 h 102"/>
                <a:gd name="T18" fmla="*/ 77 w 462"/>
                <a:gd name="T19" fmla="*/ 30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8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6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90 h 102"/>
                <a:gd name="T38" fmla="*/ 11 w 462"/>
                <a:gd name="T39" fmla="*/ 87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5 h 102"/>
                <a:gd name="T46" fmla="*/ 115 w 462"/>
                <a:gd name="T47" fmla="*/ 36 h 102"/>
                <a:gd name="T48" fmla="*/ 245 w 462"/>
                <a:gd name="T49" fmla="*/ 45 h 102"/>
                <a:gd name="T50" fmla="*/ 297 w 462"/>
                <a:gd name="T51" fmla="*/ 39 h 102"/>
                <a:gd name="T52" fmla="*/ 452 w 462"/>
                <a:gd name="T53" fmla="*/ 33 h 102"/>
                <a:gd name="T54" fmla="*/ 445 w 462"/>
                <a:gd name="T55" fmla="*/ 77 h 102"/>
                <a:gd name="T56" fmla="*/ 390 w 462"/>
                <a:gd name="T57" fmla="*/ 85 h 102"/>
                <a:gd name="T58" fmla="*/ 338 w 462"/>
                <a:gd name="T59" fmla="*/ 89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6"/>
                  </a:moveTo>
                  <a:cubicBezTo>
                    <a:pt x="397" y="94"/>
                    <a:pt x="437" y="95"/>
                    <a:pt x="451" y="83"/>
                  </a:cubicBezTo>
                  <a:cubicBezTo>
                    <a:pt x="462" y="72"/>
                    <a:pt x="462" y="47"/>
                    <a:pt x="459" y="29"/>
                  </a:cubicBezTo>
                  <a:cubicBezTo>
                    <a:pt x="447" y="22"/>
                    <a:pt x="432" y="27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8"/>
                  </a:cubicBezTo>
                  <a:cubicBezTo>
                    <a:pt x="200" y="40"/>
                    <a:pt x="157" y="28"/>
                    <a:pt x="120" y="30"/>
                  </a:cubicBezTo>
                  <a:cubicBezTo>
                    <a:pt x="108" y="22"/>
                    <a:pt x="100" y="11"/>
                    <a:pt x="90" y="2"/>
                  </a:cubicBezTo>
                  <a:cubicBezTo>
                    <a:pt x="89" y="0"/>
                    <a:pt x="88" y="1"/>
                    <a:pt x="87" y="2"/>
                  </a:cubicBezTo>
                  <a:cubicBezTo>
                    <a:pt x="82" y="10"/>
                    <a:pt x="83" y="23"/>
                    <a:pt x="77" y="30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4" y="102"/>
                    <a:pt x="39" y="98"/>
                    <a:pt x="47" y="98"/>
                  </a:cubicBezTo>
                  <a:cubicBezTo>
                    <a:pt x="74" y="97"/>
                    <a:pt x="114" y="100"/>
                    <a:pt x="144" y="101"/>
                  </a:cubicBezTo>
                  <a:cubicBezTo>
                    <a:pt x="191" y="102"/>
                    <a:pt x="243" y="96"/>
                    <a:pt x="297" y="96"/>
                  </a:cubicBezTo>
                  <a:cubicBezTo>
                    <a:pt x="313" y="96"/>
                    <a:pt x="347" y="98"/>
                    <a:pt x="374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6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7" y="93"/>
                    <a:pt x="11" y="87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5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6"/>
                    <a:pt x="204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2" y="33"/>
                  </a:cubicBezTo>
                  <a:cubicBezTo>
                    <a:pt x="456" y="48"/>
                    <a:pt x="454" y="68"/>
                    <a:pt x="445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6" name="Freeform 1137"/>
            <p:cNvSpPr>
              <a:spLocks noEditPoints="1"/>
            </p:cNvSpPr>
            <p:nvPr/>
          </p:nvSpPr>
          <p:spPr bwMode="auto">
            <a:xfrm>
              <a:off x="8478138" y="2023486"/>
              <a:ext cx="764036" cy="221425"/>
            </a:xfrm>
            <a:custGeom>
              <a:avLst/>
              <a:gdLst>
                <a:gd name="T0" fmla="*/ 77 w 205"/>
                <a:gd name="T1" fmla="*/ 58 h 59"/>
                <a:gd name="T2" fmla="*/ 104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5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7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7 w 205"/>
                <a:gd name="T23" fmla="*/ 32 h 59"/>
                <a:gd name="T24" fmla="*/ 160 w 205"/>
                <a:gd name="T25" fmla="*/ 36 h 59"/>
                <a:gd name="T26" fmla="*/ 153 w 205"/>
                <a:gd name="T27" fmla="*/ 44 h 59"/>
                <a:gd name="T28" fmla="*/ 155 w 205"/>
                <a:gd name="T29" fmla="*/ 12 h 59"/>
                <a:gd name="T30" fmla="*/ 179 w 205"/>
                <a:gd name="T31" fmla="*/ 15 h 59"/>
                <a:gd name="T32" fmla="*/ 182 w 205"/>
                <a:gd name="T33" fmla="*/ 29 h 59"/>
                <a:gd name="T34" fmla="*/ 171 w 205"/>
                <a:gd name="T35" fmla="*/ 36 h 59"/>
                <a:gd name="T36" fmla="*/ 150 w 205"/>
                <a:gd name="T37" fmla="*/ 27 h 59"/>
                <a:gd name="T38" fmla="*/ 155 w 205"/>
                <a:gd name="T39" fmla="*/ 12 h 59"/>
                <a:gd name="T40" fmla="*/ 75 w 205"/>
                <a:gd name="T41" fmla="*/ 11 h 59"/>
                <a:gd name="T42" fmla="*/ 149 w 205"/>
                <a:gd name="T43" fmla="*/ 11 h 59"/>
                <a:gd name="T44" fmla="*/ 115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6 w 205"/>
                <a:gd name="T51" fmla="*/ 38 h 59"/>
                <a:gd name="T52" fmla="*/ 48 w 205"/>
                <a:gd name="T53" fmla="*/ 13 h 59"/>
                <a:gd name="T54" fmla="*/ 51 w 205"/>
                <a:gd name="T55" fmla="*/ 49 h 59"/>
                <a:gd name="T56" fmla="*/ 16 w 205"/>
                <a:gd name="T57" fmla="*/ 38 h 59"/>
                <a:gd name="T58" fmla="*/ 58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8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7" y="58"/>
                  </a:moveTo>
                  <a:cubicBezTo>
                    <a:pt x="88" y="58"/>
                    <a:pt x="95" y="56"/>
                    <a:pt x="104" y="55"/>
                  </a:cubicBezTo>
                  <a:cubicBezTo>
                    <a:pt x="123" y="52"/>
                    <a:pt x="146" y="52"/>
                    <a:pt x="157" y="52"/>
                  </a:cubicBezTo>
                  <a:cubicBezTo>
                    <a:pt x="167" y="46"/>
                    <a:pt x="178" y="34"/>
                    <a:pt x="190" y="35"/>
                  </a:cubicBezTo>
                  <a:cubicBezTo>
                    <a:pt x="191" y="27"/>
                    <a:pt x="202" y="28"/>
                    <a:pt x="205" y="19"/>
                  </a:cubicBezTo>
                  <a:cubicBezTo>
                    <a:pt x="190" y="13"/>
                    <a:pt x="166" y="2"/>
                    <a:pt x="145" y="0"/>
                  </a:cubicBezTo>
                  <a:cubicBezTo>
                    <a:pt x="137" y="0"/>
                    <a:pt x="119" y="3"/>
                    <a:pt x="108" y="3"/>
                  </a:cubicBezTo>
                  <a:cubicBezTo>
                    <a:pt x="71" y="4"/>
                    <a:pt x="18" y="2"/>
                    <a:pt x="10" y="27"/>
                  </a:cubicBezTo>
                  <a:cubicBezTo>
                    <a:pt x="0" y="59"/>
                    <a:pt x="52" y="58"/>
                    <a:pt x="77" y="58"/>
                  </a:cubicBezTo>
                  <a:close/>
                  <a:moveTo>
                    <a:pt x="153" y="44"/>
                  </a:moveTo>
                  <a:cubicBezTo>
                    <a:pt x="128" y="44"/>
                    <a:pt x="97" y="52"/>
                    <a:pt x="78" y="50"/>
                  </a:cubicBezTo>
                  <a:cubicBezTo>
                    <a:pt x="79" y="42"/>
                    <a:pt x="76" y="39"/>
                    <a:pt x="77" y="32"/>
                  </a:cubicBezTo>
                  <a:cubicBezTo>
                    <a:pt x="105" y="28"/>
                    <a:pt x="134" y="24"/>
                    <a:pt x="160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7"/>
                    <a:pt x="170" y="15"/>
                    <a:pt x="179" y="15"/>
                  </a:cubicBezTo>
                  <a:cubicBezTo>
                    <a:pt x="178" y="22"/>
                    <a:pt x="182" y="23"/>
                    <a:pt x="182" y="29"/>
                  </a:cubicBezTo>
                  <a:cubicBezTo>
                    <a:pt x="177" y="30"/>
                    <a:pt x="174" y="33"/>
                    <a:pt x="171" y="36"/>
                  </a:cubicBezTo>
                  <a:cubicBezTo>
                    <a:pt x="173" y="26"/>
                    <a:pt x="157" y="29"/>
                    <a:pt x="150" y="27"/>
                  </a:cubicBezTo>
                  <a:cubicBezTo>
                    <a:pt x="152" y="23"/>
                    <a:pt x="157" y="15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1"/>
                  </a:cubicBezTo>
                  <a:cubicBezTo>
                    <a:pt x="146" y="26"/>
                    <a:pt x="127" y="21"/>
                    <a:pt x="115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8"/>
                  </a:moveTo>
                  <a:cubicBezTo>
                    <a:pt x="16" y="18"/>
                    <a:pt x="34" y="17"/>
                    <a:pt x="48" y="13"/>
                  </a:cubicBezTo>
                  <a:cubicBezTo>
                    <a:pt x="49" y="27"/>
                    <a:pt x="48" y="35"/>
                    <a:pt x="51" y="49"/>
                  </a:cubicBezTo>
                  <a:cubicBezTo>
                    <a:pt x="38" y="52"/>
                    <a:pt x="22" y="46"/>
                    <a:pt x="16" y="38"/>
                  </a:cubicBezTo>
                  <a:close/>
                  <a:moveTo>
                    <a:pt x="58" y="50"/>
                  </a:moveTo>
                  <a:cubicBezTo>
                    <a:pt x="57" y="39"/>
                    <a:pt x="56" y="27"/>
                    <a:pt x="56" y="11"/>
                  </a:cubicBezTo>
                  <a:cubicBezTo>
                    <a:pt x="59" y="15"/>
                    <a:pt x="62" y="10"/>
                    <a:pt x="67" y="12"/>
                  </a:cubicBezTo>
                  <a:cubicBezTo>
                    <a:pt x="69" y="25"/>
                    <a:pt x="68" y="36"/>
                    <a:pt x="71" y="50"/>
                  </a:cubicBezTo>
                  <a:cubicBezTo>
                    <a:pt x="69" y="53"/>
                    <a:pt x="62" y="50"/>
                    <a:pt x="5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7" name="Freeform 1138"/>
            <p:cNvSpPr>
              <a:spLocks noEditPoints="1"/>
            </p:cNvSpPr>
            <p:nvPr/>
          </p:nvSpPr>
          <p:spPr bwMode="auto">
            <a:xfrm>
              <a:off x="8310245" y="1994288"/>
              <a:ext cx="206826" cy="158161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3 w 56"/>
                <a:gd name="T7" fmla="*/ 26 h 42"/>
                <a:gd name="T8" fmla="*/ 32 w 56"/>
                <a:gd name="T9" fmla="*/ 33 h 42"/>
                <a:gd name="T10" fmla="*/ 9 w 56"/>
                <a:gd name="T11" fmla="*/ 21 h 42"/>
                <a:gd name="T12" fmla="*/ 33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1" y="42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7"/>
                    <a:pt x="32" y="29"/>
                    <a:pt x="32" y="33"/>
                  </a:cubicBezTo>
                  <a:cubicBezTo>
                    <a:pt x="22" y="36"/>
                    <a:pt x="10" y="31"/>
                    <a:pt x="9" y="21"/>
                  </a:cubicBezTo>
                  <a:cubicBezTo>
                    <a:pt x="17" y="15"/>
                    <a:pt x="27" y="21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8" name="Freeform 1139"/>
            <p:cNvSpPr>
              <a:spLocks noEditPoints="1"/>
            </p:cNvSpPr>
            <p:nvPr/>
          </p:nvSpPr>
          <p:spPr bwMode="auto">
            <a:xfrm>
              <a:off x="8536536" y="2113517"/>
              <a:ext cx="1362612" cy="304155"/>
            </a:xfrm>
            <a:custGeom>
              <a:avLst/>
              <a:gdLst>
                <a:gd name="T0" fmla="*/ 350 w 365"/>
                <a:gd name="T1" fmla="*/ 38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3 h 81"/>
                <a:gd name="T10" fmla="*/ 57 w 365"/>
                <a:gd name="T11" fmla="*/ 76 h 81"/>
                <a:gd name="T12" fmla="*/ 312 w 365"/>
                <a:gd name="T13" fmla="*/ 65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8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9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5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8"/>
                  </a:moveTo>
                  <a:cubicBezTo>
                    <a:pt x="344" y="30"/>
                    <a:pt x="329" y="0"/>
                    <a:pt x="327" y="0"/>
                  </a:cubicBezTo>
                  <a:cubicBezTo>
                    <a:pt x="314" y="1"/>
                    <a:pt x="321" y="19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1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50"/>
                    <a:pt x="357" y="46"/>
                    <a:pt x="350" y="38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8"/>
                    <a:pt x="316" y="52"/>
                  </a:cubicBezTo>
                  <a:cubicBezTo>
                    <a:pt x="309" y="50"/>
                    <a:pt x="311" y="58"/>
                    <a:pt x="306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8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1"/>
                    <a:pt x="352" y="55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9" name="Freeform 1140"/>
            <p:cNvSpPr>
              <a:spLocks noEditPoints="1"/>
            </p:cNvSpPr>
            <p:nvPr/>
          </p:nvSpPr>
          <p:spPr bwMode="auto">
            <a:xfrm>
              <a:off x="6828403" y="2035653"/>
              <a:ext cx="141128" cy="165460"/>
            </a:xfrm>
            <a:custGeom>
              <a:avLst/>
              <a:gdLst>
                <a:gd name="T0" fmla="*/ 12 w 38"/>
                <a:gd name="T1" fmla="*/ 28 h 44"/>
                <a:gd name="T2" fmla="*/ 26 w 38"/>
                <a:gd name="T3" fmla="*/ 27 h 44"/>
                <a:gd name="T4" fmla="*/ 34 w 38"/>
                <a:gd name="T5" fmla="*/ 39 h 44"/>
                <a:gd name="T6" fmla="*/ 30 w 38"/>
                <a:gd name="T7" fmla="*/ 2 h 44"/>
                <a:gd name="T8" fmla="*/ 20 w 38"/>
                <a:gd name="T9" fmla="*/ 1 h 44"/>
                <a:gd name="T10" fmla="*/ 3 w 38"/>
                <a:gd name="T11" fmla="*/ 44 h 44"/>
                <a:gd name="T12" fmla="*/ 12 w 38"/>
                <a:gd name="T13" fmla="*/ 28 h 44"/>
                <a:gd name="T14" fmla="*/ 22 w 38"/>
                <a:gd name="T15" fmla="*/ 10 h 44"/>
                <a:gd name="T16" fmla="*/ 24 w 38"/>
                <a:gd name="T17" fmla="*/ 21 h 44"/>
                <a:gd name="T18" fmla="*/ 18 w 38"/>
                <a:gd name="T19" fmla="*/ 21 h 44"/>
                <a:gd name="T20" fmla="*/ 22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7" y="28"/>
                    <a:pt x="23" y="29"/>
                    <a:pt x="26" y="27"/>
                  </a:cubicBezTo>
                  <a:cubicBezTo>
                    <a:pt x="29" y="30"/>
                    <a:pt x="28" y="39"/>
                    <a:pt x="34" y="39"/>
                  </a:cubicBezTo>
                  <a:cubicBezTo>
                    <a:pt x="38" y="29"/>
                    <a:pt x="27" y="15"/>
                    <a:pt x="30" y="2"/>
                  </a:cubicBezTo>
                  <a:cubicBezTo>
                    <a:pt x="26" y="0"/>
                    <a:pt x="23" y="2"/>
                    <a:pt x="20" y="1"/>
                  </a:cubicBezTo>
                  <a:cubicBezTo>
                    <a:pt x="13" y="13"/>
                    <a:pt x="0" y="26"/>
                    <a:pt x="3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2" y="10"/>
                  </a:moveTo>
                  <a:cubicBezTo>
                    <a:pt x="24" y="12"/>
                    <a:pt x="24" y="16"/>
                    <a:pt x="24" y="21"/>
                  </a:cubicBezTo>
                  <a:cubicBezTo>
                    <a:pt x="23" y="20"/>
                    <a:pt x="18" y="18"/>
                    <a:pt x="18" y="21"/>
                  </a:cubicBezTo>
                  <a:cubicBezTo>
                    <a:pt x="15" y="19"/>
                    <a:pt x="21" y="13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0" name="Freeform 1141"/>
            <p:cNvSpPr>
              <a:spLocks noEditPoints="1"/>
            </p:cNvSpPr>
            <p:nvPr/>
          </p:nvSpPr>
          <p:spPr bwMode="auto">
            <a:xfrm>
              <a:off x="8828524" y="2539332"/>
              <a:ext cx="141128" cy="167894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1" name="Freeform 1142"/>
            <p:cNvSpPr>
              <a:spLocks/>
            </p:cNvSpPr>
            <p:nvPr/>
          </p:nvSpPr>
          <p:spPr bwMode="auto">
            <a:xfrm>
              <a:off x="9283540" y="2125682"/>
              <a:ext cx="396618" cy="70565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2" name="Freeform 1143"/>
            <p:cNvSpPr>
              <a:spLocks/>
            </p:cNvSpPr>
            <p:nvPr/>
          </p:nvSpPr>
          <p:spPr bwMode="auto">
            <a:xfrm>
              <a:off x="11548882" y="2201113"/>
              <a:ext cx="63264" cy="77864"/>
            </a:xfrm>
            <a:custGeom>
              <a:avLst/>
              <a:gdLst>
                <a:gd name="T0" fmla="*/ 9 w 17"/>
                <a:gd name="T1" fmla="*/ 21 h 21"/>
                <a:gd name="T2" fmla="*/ 12 w 17"/>
                <a:gd name="T3" fmla="*/ 18 h 21"/>
                <a:gd name="T4" fmla="*/ 14 w 17"/>
                <a:gd name="T5" fmla="*/ 0 h 21"/>
                <a:gd name="T6" fmla="*/ 9 w 17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1">
                  <a:moveTo>
                    <a:pt x="9" y="21"/>
                  </a:moveTo>
                  <a:cubicBezTo>
                    <a:pt x="9" y="19"/>
                    <a:pt x="12" y="20"/>
                    <a:pt x="12" y="18"/>
                  </a:cubicBezTo>
                  <a:cubicBezTo>
                    <a:pt x="9" y="15"/>
                    <a:pt x="17" y="4"/>
                    <a:pt x="14" y="0"/>
                  </a:cubicBezTo>
                  <a:cubicBezTo>
                    <a:pt x="6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3" name="Freeform 1144"/>
            <p:cNvSpPr>
              <a:spLocks/>
            </p:cNvSpPr>
            <p:nvPr/>
          </p:nvSpPr>
          <p:spPr bwMode="auto">
            <a:xfrm>
              <a:off x="11429655" y="2201113"/>
              <a:ext cx="82730" cy="148428"/>
            </a:xfrm>
            <a:custGeom>
              <a:avLst/>
              <a:gdLst>
                <a:gd name="T0" fmla="*/ 20 w 22"/>
                <a:gd name="T1" fmla="*/ 26 h 40"/>
                <a:gd name="T2" fmla="*/ 9 w 22"/>
                <a:gd name="T3" fmla="*/ 24 h 40"/>
                <a:gd name="T4" fmla="*/ 7 w 22"/>
                <a:gd name="T5" fmla="*/ 0 h 40"/>
                <a:gd name="T6" fmla="*/ 0 w 22"/>
                <a:gd name="T7" fmla="*/ 31 h 40"/>
                <a:gd name="T8" fmla="*/ 20 w 22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0">
                  <a:moveTo>
                    <a:pt x="20" y="26"/>
                  </a:moveTo>
                  <a:cubicBezTo>
                    <a:pt x="19" y="23"/>
                    <a:pt x="11" y="29"/>
                    <a:pt x="9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2" y="20"/>
                    <a:pt x="0" y="31"/>
                  </a:cubicBezTo>
                  <a:cubicBezTo>
                    <a:pt x="9" y="31"/>
                    <a:pt x="22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145"/>
            <p:cNvSpPr>
              <a:spLocks/>
            </p:cNvSpPr>
            <p:nvPr/>
          </p:nvSpPr>
          <p:spPr bwMode="auto">
            <a:xfrm>
              <a:off x="11052502" y="2218145"/>
              <a:ext cx="126528" cy="172760"/>
            </a:xfrm>
            <a:custGeom>
              <a:avLst/>
              <a:gdLst>
                <a:gd name="T0" fmla="*/ 32 w 34"/>
                <a:gd name="T1" fmla="*/ 0 h 46"/>
                <a:gd name="T2" fmla="*/ 28 w 34"/>
                <a:gd name="T3" fmla="*/ 0 h 46"/>
                <a:gd name="T4" fmla="*/ 25 w 34"/>
                <a:gd name="T5" fmla="*/ 12 h 46"/>
                <a:gd name="T6" fmla="*/ 14 w 34"/>
                <a:gd name="T7" fmla="*/ 11 h 46"/>
                <a:gd name="T8" fmla="*/ 15 w 34"/>
                <a:gd name="T9" fmla="*/ 2 h 46"/>
                <a:gd name="T10" fmla="*/ 18 w 34"/>
                <a:gd name="T11" fmla="*/ 26 h 46"/>
                <a:gd name="T12" fmla="*/ 12 w 34"/>
                <a:gd name="T13" fmla="*/ 19 h 46"/>
                <a:gd name="T14" fmla="*/ 25 w 34"/>
                <a:gd name="T15" fmla="*/ 18 h 46"/>
                <a:gd name="T16" fmla="*/ 32 w 34"/>
                <a:gd name="T17" fmla="*/ 31 h 46"/>
                <a:gd name="T18" fmla="*/ 32 w 34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8"/>
                    <a:pt x="25" y="12"/>
                  </a:cubicBezTo>
                  <a:cubicBezTo>
                    <a:pt x="20" y="13"/>
                    <a:pt x="19" y="10"/>
                    <a:pt x="14" y="11"/>
                  </a:cubicBezTo>
                  <a:cubicBezTo>
                    <a:pt x="15" y="9"/>
                    <a:pt x="15" y="6"/>
                    <a:pt x="15" y="2"/>
                  </a:cubicBezTo>
                  <a:cubicBezTo>
                    <a:pt x="0" y="1"/>
                    <a:pt x="8" y="46"/>
                    <a:pt x="18" y="26"/>
                  </a:cubicBezTo>
                  <a:cubicBezTo>
                    <a:pt x="13" y="27"/>
                    <a:pt x="13" y="23"/>
                    <a:pt x="12" y="19"/>
                  </a:cubicBezTo>
                  <a:cubicBezTo>
                    <a:pt x="18" y="20"/>
                    <a:pt x="22" y="19"/>
                    <a:pt x="25" y="18"/>
                  </a:cubicBezTo>
                  <a:cubicBezTo>
                    <a:pt x="28" y="22"/>
                    <a:pt x="25" y="31"/>
                    <a:pt x="32" y="31"/>
                  </a:cubicBezTo>
                  <a:cubicBezTo>
                    <a:pt x="34" y="24"/>
                    <a:pt x="34" y="7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5" name="Freeform 1146"/>
            <p:cNvSpPr>
              <a:spLocks noEditPoints="1"/>
            </p:cNvSpPr>
            <p:nvPr/>
          </p:nvSpPr>
          <p:spPr bwMode="auto">
            <a:xfrm>
              <a:off x="10159505" y="2196247"/>
              <a:ext cx="131395" cy="160594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6" name="Freeform 1147"/>
            <p:cNvSpPr>
              <a:spLocks/>
            </p:cNvSpPr>
            <p:nvPr/>
          </p:nvSpPr>
          <p:spPr bwMode="auto">
            <a:xfrm>
              <a:off x="10962473" y="2201113"/>
              <a:ext cx="109496" cy="143562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3" y="32"/>
                    <a:pt x="15" y="21"/>
                  </a:cubicBezTo>
                  <a:cubicBezTo>
                    <a:pt x="17" y="14"/>
                    <a:pt x="29" y="19"/>
                    <a:pt x="29" y="11"/>
                  </a:cubicBezTo>
                  <a:cubicBezTo>
                    <a:pt x="4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7" name="Freeform 1148"/>
            <p:cNvSpPr>
              <a:spLocks noEditPoints="1"/>
            </p:cNvSpPr>
            <p:nvPr/>
          </p:nvSpPr>
          <p:spPr bwMode="auto">
            <a:xfrm>
              <a:off x="11171731" y="2201113"/>
              <a:ext cx="131395" cy="150861"/>
            </a:xfrm>
            <a:custGeom>
              <a:avLst/>
              <a:gdLst>
                <a:gd name="T0" fmla="*/ 21 w 35"/>
                <a:gd name="T1" fmla="*/ 38 h 41"/>
                <a:gd name="T2" fmla="*/ 28 w 35"/>
                <a:gd name="T3" fmla="*/ 13 h 41"/>
                <a:gd name="T4" fmla="*/ 21 w 35"/>
                <a:gd name="T5" fmla="*/ 38 h 41"/>
                <a:gd name="T6" fmla="*/ 26 w 35"/>
                <a:gd name="T7" fmla="*/ 21 h 41"/>
                <a:gd name="T8" fmla="*/ 20 w 35"/>
                <a:gd name="T9" fmla="*/ 31 h 41"/>
                <a:gd name="T10" fmla="*/ 13 w 35"/>
                <a:gd name="T11" fmla="*/ 19 h 41"/>
                <a:gd name="T12" fmla="*/ 26 w 35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1" y="38"/>
                  </a:moveTo>
                  <a:cubicBezTo>
                    <a:pt x="31" y="37"/>
                    <a:pt x="35" y="23"/>
                    <a:pt x="28" y="13"/>
                  </a:cubicBezTo>
                  <a:cubicBezTo>
                    <a:pt x="0" y="0"/>
                    <a:pt x="0" y="41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8" name="Freeform 1149"/>
            <p:cNvSpPr>
              <a:spLocks noEditPoints="1"/>
            </p:cNvSpPr>
            <p:nvPr/>
          </p:nvSpPr>
          <p:spPr bwMode="auto">
            <a:xfrm>
              <a:off x="11281226" y="2196247"/>
              <a:ext cx="155727" cy="148428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3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9"/>
                    <a:pt x="24" y="20"/>
                    <a:pt x="26" y="23"/>
                  </a:cubicBezTo>
                  <a:cubicBezTo>
                    <a:pt x="26" y="30"/>
                    <a:pt x="23" y="33"/>
                    <a:pt x="16" y="33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9" name="Freeform 1150"/>
            <p:cNvSpPr>
              <a:spLocks/>
            </p:cNvSpPr>
            <p:nvPr/>
          </p:nvSpPr>
          <p:spPr bwMode="auto">
            <a:xfrm>
              <a:off x="10891908" y="2232745"/>
              <a:ext cx="97329" cy="111929"/>
            </a:xfrm>
            <a:custGeom>
              <a:avLst/>
              <a:gdLst>
                <a:gd name="T0" fmla="*/ 2 w 26"/>
                <a:gd name="T1" fmla="*/ 5 h 30"/>
                <a:gd name="T2" fmla="*/ 13 w 26"/>
                <a:gd name="T3" fmla="*/ 19 h 30"/>
                <a:gd name="T4" fmla="*/ 1 w 26"/>
                <a:gd name="T5" fmla="*/ 23 h 30"/>
                <a:gd name="T6" fmla="*/ 2 w 26"/>
                <a:gd name="T7" fmla="*/ 29 h 30"/>
                <a:gd name="T8" fmla="*/ 20 w 26"/>
                <a:gd name="T9" fmla="*/ 21 h 30"/>
                <a:gd name="T10" fmla="*/ 13 w 26"/>
                <a:gd name="T11" fmla="*/ 8 h 30"/>
                <a:gd name="T12" fmla="*/ 26 w 26"/>
                <a:gd name="T13" fmla="*/ 10 h 30"/>
                <a:gd name="T14" fmla="*/ 26 w 26"/>
                <a:gd name="T15" fmla="*/ 3 h 30"/>
                <a:gd name="T16" fmla="*/ 2 w 26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2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9" y="23"/>
                    <a:pt x="5" y="22"/>
                    <a:pt x="1" y="23"/>
                  </a:cubicBezTo>
                  <a:cubicBezTo>
                    <a:pt x="0" y="26"/>
                    <a:pt x="2" y="26"/>
                    <a:pt x="2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10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18" y="0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0" name="Freeform 1151"/>
            <p:cNvSpPr>
              <a:spLocks noEditPoints="1"/>
            </p:cNvSpPr>
            <p:nvPr/>
          </p:nvSpPr>
          <p:spPr bwMode="auto">
            <a:xfrm>
              <a:off x="8305379" y="2152449"/>
              <a:ext cx="131395" cy="141128"/>
            </a:xfrm>
            <a:custGeom>
              <a:avLst/>
              <a:gdLst>
                <a:gd name="T0" fmla="*/ 34 w 35"/>
                <a:gd name="T1" fmla="*/ 25 h 38"/>
                <a:gd name="T2" fmla="*/ 32 w 35"/>
                <a:gd name="T3" fmla="*/ 9 h 38"/>
                <a:gd name="T4" fmla="*/ 1 w 35"/>
                <a:gd name="T5" fmla="*/ 13 h 38"/>
                <a:gd name="T6" fmla="*/ 34 w 35"/>
                <a:gd name="T7" fmla="*/ 25 h 38"/>
                <a:gd name="T8" fmla="*/ 28 w 35"/>
                <a:gd name="T9" fmla="*/ 22 h 38"/>
                <a:gd name="T10" fmla="*/ 7 w 35"/>
                <a:gd name="T11" fmla="*/ 13 h 38"/>
                <a:gd name="T12" fmla="*/ 28 w 35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5"/>
                  </a:moveTo>
                  <a:cubicBezTo>
                    <a:pt x="35" y="19"/>
                    <a:pt x="33" y="14"/>
                    <a:pt x="32" y="9"/>
                  </a:cubicBezTo>
                  <a:cubicBezTo>
                    <a:pt x="21" y="0"/>
                    <a:pt x="1" y="0"/>
                    <a:pt x="1" y="13"/>
                  </a:cubicBezTo>
                  <a:cubicBezTo>
                    <a:pt x="0" y="25"/>
                    <a:pt x="24" y="38"/>
                    <a:pt x="34" y="25"/>
                  </a:cubicBezTo>
                  <a:close/>
                  <a:moveTo>
                    <a:pt x="28" y="22"/>
                  </a:moveTo>
                  <a:cubicBezTo>
                    <a:pt x="20" y="28"/>
                    <a:pt x="11" y="20"/>
                    <a:pt x="7" y="13"/>
                  </a:cubicBezTo>
                  <a:cubicBezTo>
                    <a:pt x="13" y="6"/>
                    <a:pt x="29" y="11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1" name="Freeform 1152"/>
            <p:cNvSpPr>
              <a:spLocks/>
            </p:cNvSpPr>
            <p:nvPr/>
          </p:nvSpPr>
          <p:spPr bwMode="auto">
            <a:xfrm>
              <a:off x="10359030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2" name="Freeform 1153"/>
            <p:cNvSpPr>
              <a:spLocks noEditPoints="1"/>
            </p:cNvSpPr>
            <p:nvPr/>
          </p:nvSpPr>
          <p:spPr bwMode="auto">
            <a:xfrm>
              <a:off x="10037843" y="2218145"/>
              <a:ext cx="114363" cy="138695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154"/>
            <p:cNvSpPr>
              <a:spLocks/>
            </p:cNvSpPr>
            <p:nvPr/>
          </p:nvSpPr>
          <p:spPr bwMode="auto">
            <a:xfrm>
              <a:off x="10269000" y="2208412"/>
              <a:ext cx="92463" cy="150861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4" name="Freeform 1155"/>
            <p:cNvSpPr>
              <a:spLocks noEditPoints="1"/>
            </p:cNvSpPr>
            <p:nvPr/>
          </p:nvSpPr>
          <p:spPr bwMode="auto">
            <a:xfrm>
              <a:off x="10646152" y="2196247"/>
              <a:ext cx="160594" cy="167894"/>
            </a:xfrm>
            <a:custGeom>
              <a:avLst/>
              <a:gdLst>
                <a:gd name="T0" fmla="*/ 23 w 43"/>
                <a:gd name="T1" fmla="*/ 43 h 45"/>
                <a:gd name="T2" fmla="*/ 41 w 43"/>
                <a:gd name="T3" fmla="*/ 21 h 45"/>
                <a:gd name="T4" fmla="*/ 23 w 43"/>
                <a:gd name="T5" fmla="*/ 43 h 45"/>
                <a:gd name="T6" fmla="*/ 32 w 43"/>
                <a:gd name="T7" fmla="*/ 36 h 45"/>
                <a:gd name="T8" fmla="*/ 22 w 43"/>
                <a:gd name="T9" fmla="*/ 35 h 45"/>
                <a:gd name="T10" fmla="*/ 34 w 43"/>
                <a:gd name="T11" fmla="*/ 22 h 45"/>
                <a:gd name="T12" fmla="*/ 32 w 43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5">
                  <a:moveTo>
                    <a:pt x="23" y="43"/>
                  </a:moveTo>
                  <a:cubicBezTo>
                    <a:pt x="34" y="45"/>
                    <a:pt x="43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2" y="36"/>
                  </a:moveTo>
                  <a:cubicBezTo>
                    <a:pt x="28" y="36"/>
                    <a:pt x="24" y="37"/>
                    <a:pt x="22" y="35"/>
                  </a:cubicBezTo>
                  <a:cubicBezTo>
                    <a:pt x="21" y="25"/>
                    <a:pt x="26" y="22"/>
                    <a:pt x="34" y="22"/>
                  </a:cubicBezTo>
                  <a:cubicBezTo>
                    <a:pt x="37" y="28"/>
                    <a:pt x="34" y="33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5" name="Freeform 1156"/>
            <p:cNvSpPr>
              <a:spLocks/>
            </p:cNvSpPr>
            <p:nvPr/>
          </p:nvSpPr>
          <p:spPr bwMode="auto">
            <a:xfrm>
              <a:off x="10607221" y="2247344"/>
              <a:ext cx="104630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7"/>
                    <a:pt x="8" y="10"/>
                  </a:cubicBezTo>
                  <a:cubicBezTo>
                    <a:pt x="9" y="18"/>
                    <a:pt x="0" y="30"/>
                    <a:pt x="11" y="31"/>
                  </a:cubicBezTo>
                  <a:cubicBezTo>
                    <a:pt x="13" y="24"/>
                    <a:pt x="13" y="14"/>
                    <a:pt x="16" y="9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Freeform 1157"/>
            <p:cNvSpPr>
              <a:spLocks/>
            </p:cNvSpPr>
            <p:nvPr/>
          </p:nvSpPr>
          <p:spPr bwMode="auto">
            <a:xfrm>
              <a:off x="11556183" y="2303309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7" name="Freeform 1158"/>
            <p:cNvSpPr>
              <a:spLocks noEditPoints="1"/>
            </p:cNvSpPr>
            <p:nvPr/>
          </p:nvSpPr>
          <p:spPr bwMode="auto">
            <a:xfrm>
              <a:off x="6867335" y="2223012"/>
              <a:ext cx="109496" cy="182493"/>
            </a:xfrm>
            <a:custGeom>
              <a:avLst/>
              <a:gdLst>
                <a:gd name="T0" fmla="*/ 25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2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4" y="27"/>
                    <a:pt x="20" y="22"/>
                  </a:cubicBezTo>
                  <a:cubicBezTo>
                    <a:pt x="23" y="21"/>
                    <a:pt x="26" y="18"/>
                    <a:pt x="25" y="12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3"/>
                    <a:pt x="11" y="39"/>
                    <a:pt x="5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4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Freeform 1159"/>
            <p:cNvSpPr>
              <a:spLocks/>
            </p:cNvSpPr>
            <p:nvPr/>
          </p:nvSpPr>
          <p:spPr bwMode="auto">
            <a:xfrm>
              <a:off x="6726208" y="2225446"/>
              <a:ext cx="60832" cy="46232"/>
            </a:xfrm>
            <a:custGeom>
              <a:avLst/>
              <a:gdLst>
                <a:gd name="T0" fmla="*/ 14 w 16"/>
                <a:gd name="T1" fmla="*/ 12 h 12"/>
                <a:gd name="T2" fmla="*/ 14 w 16"/>
                <a:gd name="T3" fmla="*/ 4 h 12"/>
                <a:gd name="T4" fmla="*/ 6 w 16"/>
                <a:gd name="T5" fmla="*/ 1 h 12"/>
                <a:gd name="T6" fmla="*/ 14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4" y="12"/>
                  </a:moveTo>
                  <a:cubicBezTo>
                    <a:pt x="16" y="7"/>
                    <a:pt x="14" y="9"/>
                    <a:pt x="14" y="4"/>
                  </a:cubicBezTo>
                  <a:cubicBezTo>
                    <a:pt x="10" y="4"/>
                    <a:pt x="10" y="0"/>
                    <a:pt x="6" y="1"/>
                  </a:cubicBezTo>
                  <a:cubicBezTo>
                    <a:pt x="0" y="6"/>
                    <a:pt x="8" y="11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Freeform 1160"/>
            <p:cNvSpPr>
              <a:spLocks/>
            </p:cNvSpPr>
            <p:nvPr/>
          </p:nvSpPr>
          <p:spPr bwMode="auto">
            <a:xfrm>
              <a:off x="8256714" y="2274110"/>
              <a:ext cx="228724" cy="126528"/>
            </a:xfrm>
            <a:custGeom>
              <a:avLst/>
              <a:gdLst>
                <a:gd name="T0" fmla="*/ 26 w 61"/>
                <a:gd name="T1" fmla="*/ 3 h 34"/>
                <a:gd name="T2" fmla="*/ 0 w 61"/>
                <a:gd name="T3" fmla="*/ 5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7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3"/>
                  </a:moveTo>
                  <a:cubicBezTo>
                    <a:pt x="17" y="2"/>
                    <a:pt x="6" y="0"/>
                    <a:pt x="0" y="5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5"/>
                    <a:pt x="20" y="16"/>
                    <a:pt x="28" y="17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2"/>
                    <a:pt x="53" y="20"/>
                    <a:pt x="61" y="16"/>
                  </a:cubicBezTo>
                  <a:cubicBezTo>
                    <a:pt x="58" y="7"/>
                    <a:pt x="40" y="4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Freeform 1161"/>
            <p:cNvSpPr>
              <a:spLocks/>
            </p:cNvSpPr>
            <p:nvPr/>
          </p:nvSpPr>
          <p:spPr bwMode="auto">
            <a:xfrm>
              <a:off x="6446386" y="2278977"/>
              <a:ext cx="158161" cy="133829"/>
            </a:xfrm>
            <a:custGeom>
              <a:avLst/>
              <a:gdLst>
                <a:gd name="T0" fmla="*/ 28 w 42"/>
                <a:gd name="T1" fmla="*/ 18 h 36"/>
                <a:gd name="T2" fmla="*/ 40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8"/>
                  </a:moveTo>
                  <a:cubicBezTo>
                    <a:pt x="34" y="15"/>
                    <a:pt x="39" y="12"/>
                    <a:pt x="40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4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1" name="Freeform 1162"/>
            <p:cNvSpPr>
              <a:spLocks/>
            </p:cNvSpPr>
            <p:nvPr/>
          </p:nvSpPr>
          <p:spPr bwMode="auto">
            <a:xfrm>
              <a:off x="6684843" y="2293576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3 w 39"/>
                <a:gd name="T3" fmla="*/ 8 h 13"/>
                <a:gd name="T4" fmla="*/ 37 w 39"/>
                <a:gd name="T5" fmla="*/ 7 h 13"/>
                <a:gd name="T6" fmla="*/ 38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0" y="13"/>
                    <a:pt x="9" y="8"/>
                    <a:pt x="13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3" y="6"/>
                    <a:pt x="39" y="4"/>
                    <a:pt x="38" y="2"/>
                  </a:cubicBezTo>
                  <a:cubicBezTo>
                    <a:pt x="28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Freeform 1163"/>
            <p:cNvSpPr>
              <a:spLocks/>
            </p:cNvSpPr>
            <p:nvPr/>
          </p:nvSpPr>
          <p:spPr bwMode="auto">
            <a:xfrm>
              <a:off x="6222528" y="2334940"/>
              <a:ext cx="145994" cy="63264"/>
            </a:xfrm>
            <a:custGeom>
              <a:avLst/>
              <a:gdLst>
                <a:gd name="T0" fmla="*/ 0 w 39"/>
                <a:gd name="T1" fmla="*/ 9 h 17"/>
                <a:gd name="T2" fmla="*/ 36 w 39"/>
                <a:gd name="T3" fmla="*/ 13 h 17"/>
                <a:gd name="T4" fmla="*/ 38 w 39"/>
                <a:gd name="T5" fmla="*/ 5 h 17"/>
                <a:gd name="T6" fmla="*/ 0 w 39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9"/>
                  </a:moveTo>
                  <a:cubicBezTo>
                    <a:pt x="10" y="17"/>
                    <a:pt x="27" y="10"/>
                    <a:pt x="36" y="13"/>
                  </a:cubicBezTo>
                  <a:cubicBezTo>
                    <a:pt x="36" y="10"/>
                    <a:pt x="39" y="10"/>
                    <a:pt x="38" y="5"/>
                  </a:cubicBezTo>
                  <a:cubicBezTo>
                    <a:pt x="25" y="7"/>
                    <a:pt x="6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Freeform 1164"/>
            <p:cNvSpPr>
              <a:spLocks/>
            </p:cNvSpPr>
            <p:nvPr/>
          </p:nvSpPr>
          <p:spPr bwMode="auto">
            <a:xfrm>
              <a:off x="6731074" y="2359273"/>
              <a:ext cx="58398" cy="53531"/>
            </a:xfrm>
            <a:custGeom>
              <a:avLst/>
              <a:gdLst>
                <a:gd name="T0" fmla="*/ 5 w 16"/>
                <a:gd name="T1" fmla="*/ 0 h 14"/>
                <a:gd name="T2" fmla="*/ 16 w 16"/>
                <a:gd name="T3" fmla="*/ 13 h 14"/>
                <a:gd name="T4" fmla="*/ 5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0" y="5"/>
                    <a:pt x="7" y="14"/>
                    <a:pt x="16" y="13"/>
                  </a:cubicBezTo>
                  <a:cubicBezTo>
                    <a:pt x="16" y="5"/>
                    <a:pt x="1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5" name="Freeform 1166"/>
            <p:cNvSpPr>
              <a:spLocks/>
            </p:cNvSpPr>
            <p:nvPr/>
          </p:nvSpPr>
          <p:spPr bwMode="auto">
            <a:xfrm>
              <a:off x="8920987" y="-151826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8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6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4"/>
                    <a:pt x="18" y="56"/>
                    <a:pt x="12" y="56"/>
                  </a:cubicBezTo>
                  <a:cubicBezTo>
                    <a:pt x="5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3" y="70"/>
                    <a:pt x="42" y="53"/>
                    <a:pt x="48" y="44"/>
                  </a:cubicBezTo>
                  <a:cubicBezTo>
                    <a:pt x="59" y="45"/>
                    <a:pt x="68" y="42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7"/>
                    <a:pt x="60" y="92"/>
                  </a:cubicBezTo>
                  <a:cubicBezTo>
                    <a:pt x="73" y="103"/>
                    <a:pt x="86" y="91"/>
                    <a:pt x="97" y="87"/>
                  </a:cubicBezTo>
                  <a:cubicBezTo>
                    <a:pt x="99" y="63"/>
                    <a:pt x="99" y="36"/>
                    <a:pt x="105" y="16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Freeform 1167"/>
            <p:cNvSpPr>
              <a:spLocks/>
            </p:cNvSpPr>
            <p:nvPr/>
          </p:nvSpPr>
          <p:spPr bwMode="auto">
            <a:xfrm>
              <a:off x="11672978" y="2461469"/>
              <a:ext cx="184926" cy="180059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4 h 48"/>
                <a:gd name="T4" fmla="*/ 6 w 50"/>
                <a:gd name="T5" fmla="*/ 26 h 48"/>
                <a:gd name="T6" fmla="*/ 6 w 50"/>
                <a:gd name="T7" fmla="*/ 42 h 48"/>
                <a:gd name="T8" fmla="*/ 21 w 50"/>
                <a:gd name="T9" fmla="*/ 36 h 48"/>
                <a:gd name="T10" fmla="*/ 23 w 50"/>
                <a:gd name="T11" fmla="*/ 20 h 48"/>
                <a:gd name="T12" fmla="*/ 38 w 50"/>
                <a:gd name="T13" fmla="*/ 19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0 h 48"/>
                <a:gd name="T20" fmla="*/ 50 w 50"/>
                <a:gd name="T21" fmla="*/ 7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8"/>
                    <a:pt x="14" y="15"/>
                    <a:pt x="13" y="24"/>
                  </a:cubicBezTo>
                  <a:cubicBezTo>
                    <a:pt x="11" y="25"/>
                    <a:pt x="9" y="26"/>
                    <a:pt x="6" y="26"/>
                  </a:cubicBezTo>
                  <a:cubicBezTo>
                    <a:pt x="3" y="31"/>
                    <a:pt x="0" y="38"/>
                    <a:pt x="6" y="42"/>
                  </a:cubicBezTo>
                  <a:cubicBezTo>
                    <a:pt x="12" y="43"/>
                    <a:pt x="17" y="40"/>
                    <a:pt x="21" y="36"/>
                  </a:cubicBezTo>
                  <a:cubicBezTo>
                    <a:pt x="21" y="32"/>
                    <a:pt x="20" y="24"/>
                    <a:pt x="23" y="20"/>
                  </a:cubicBezTo>
                  <a:cubicBezTo>
                    <a:pt x="28" y="20"/>
                    <a:pt x="32" y="19"/>
                    <a:pt x="38" y="19"/>
                  </a:cubicBezTo>
                  <a:cubicBezTo>
                    <a:pt x="38" y="23"/>
                    <a:pt x="38" y="26"/>
                    <a:pt x="38" y="30"/>
                  </a:cubicBezTo>
                  <a:cubicBezTo>
                    <a:pt x="31" y="30"/>
                    <a:pt x="25" y="35"/>
                    <a:pt x="29" y="43"/>
                  </a:cubicBezTo>
                  <a:cubicBezTo>
                    <a:pt x="35" y="48"/>
                    <a:pt x="41" y="42"/>
                    <a:pt x="46" y="40"/>
                  </a:cubicBezTo>
                  <a:cubicBezTo>
                    <a:pt x="47" y="29"/>
                    <a:pt x="47" y="16"/>
                    <a:pt x="50" y="7"/>
                  </a:cubicBezTo>
                  <a:cubicBezTo>
                    <a:pt x="42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Freeform 1168"/>
            <p:cNvSpPr>
              <a:spLocks/>
            </p:cNvSpPr>
            <p:nvPr/>
          </p:nvSpPr>
          <p:spPr bwMode="auto">
            <a:xfrm>
              <a:off x="8346743" y="1052626"/>
              <a:ext cx="153295" cy="116795"/>
            </a:xfrm>
            <a:custGeom>
              <a:avLst/>
              <a:gdLst>
                <a:gd name="T0" fmla="*/ 26 w 41"/>
                <a:gd name="T1" fmla="*/ 16 h 31"/>
                <a:gd name="T2" fmla="*/ 41 w 41"/>
                <a:gd name="T3" fmla="*/ 3 h 31"/>
                <a:gd name="T4" fmla="*/ 38 w 41"/>
                <a:gd name="T5" fmla="*/ 0 h 31"/>
                <a:gd name="T6" fmla="*/ 11 w 41"/>
                <a:gd name="T7" fmla="*/ 26 h 31"/>
                <a:gd name="T8" fmla="*/ 13 w 41"/>
                <a:gd name="T9" fmla="*/ 31 h 31"/>
                <a:gd name="T10" fmla="*/ 26 w 41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1">
                  <a:moveTo>
                    <a:pt x="26" y="16"/>
                  </a:moveTo>
                  <a:cubicBezTo>
                    <a:pt x="31" y="11"/>
                    <a:pt x="38" y="9"/>
                    <a:pt x="41" y="3"/>
                  </a:cubicBezTo>
                  <a:cubicBezTo>
                    <a:pt x="39" y="2"/>
                    <a:pt x="38" y="2"/>
                    <a:pt x="38" y="0"/>
                  </a:cubicBezTo>
                  <a:cubicBezTo>
                    <a:pt x="25" y="4"/>
                    <a:pt x="21" y="17"/>
                    <a:pt x="11" y="26"/>
                  </a:cubicBezTo>
                  <a:cubicBezTo>
                    <a:pt x="0" y="16"/>
                    <a:pt x="10" y="29"/>
                    <a:pt x="13" y="31"/>
                  </a:cubicBezTo>
                  <a:cubicBezTo>
                    <a:pt x="21" y="30"/>
                    <a:pt x="22" y="21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Freeform 1169"/>
            <p:cNvSpPr>
              <a:spLocks/>
            </p:cNvSpPr>
            <p:nvPr/>
          </p:nvSpPr>
          <p:spPr bwMode="auto">
            <a:xfrm>
              <a:off x="61032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1177"/>
            <p:cNvSpPr>
              <a:spLocks/>
            </p:cNvSpPr>
            <p:nvPr/>
          </p:nvSpPr>
          <p:spPr bwMode="auto">
            <a:xfrm>
              <a:off x="11444254" y="960163"/>
              <a:ext cx="228724" cy="18736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8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50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Freeform 1184"/>
            <p:cNvSpPr>
              <a:spLocks noEditPoints="1"/>
            </p:cNvSpPr>
            <p:nvPr/>
          </p:nvSpPr>
          <p:spPr bwMode="auto">
            <a:xfrm>
              <a:off x="10242235" y="-872063"/>
              <a:ext cx="1194720" cy="1323680"/>
            </a:xfrm>
            <a:custGeom>
              <a:avLst/>
              <a:gdLst>
                <a:gd name="T0" fmla="*/ 25 w 320"/>
                <a:gd name="T1" fmla="*/ 138 h 355"/>
                <a:gd name="T2" fmla="*/ 29 w 320"/>
                <a:gd name="T3" fmla="*/ 212 h 355"/>
                <a:gd name="T4" fmla="*/ 40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7 w 320"/>
                <a:gd name="T15" fmla="*/ 155 h 355"/>
                <a:gd name="T16" fmla="*/ 291 w 320"/>
                <a:gd name="T17" fmla="*/ 67 h 355"/>
                <a:gd name="T18" fmla="*/ 123 w 320"/>
                <a:gd name="T19" fmla="*/ 7 h 355"/>
                <a:gd name="T20" fmla="*/ 304 w 320"/>
                <a:gd name="T21" fmla="*/ 185 h 355"/>
                <a:gd name="T22" fmla="*/ 8 w 320"/>
                <a:gd name="T23" fmla="*/ 123 h 355"/>
                <a:gd name="T24" fmla="*/ 8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4 w 320"/>
                <a:gd name="T31" fmla="*/ 210 h 355"/>
                <a:gd name="T32" fmla="*/ 194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7 w 320"/>
                <a:gd name="T49" fmla="*/ 193 h 355"/>
                <a:gd name="T50" fmla="*/ 121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79 w 320"/>
                <a:gd name="T57" fmla="*/ 160 h 355"/>
                <a:gd name="T58" fmla="*/ 67 w 320"/>
                <a:gd name="T59" fmla="*/ 173 h 355"/>
                <a:gd name="T60" fmla="*/ 68 w 320"/>
                <a:gd name="T61" fmla="*/ 164 h 355"/>
                <a:gd name="T62" fmla="*/ 54 w 320"/>
                <a:gd name="T63" fmla="*/ 153 h 355"/>
                <a:gd name="T64" fmla="*/ 42 w 320"/>
                <a:gd name="T65" fmla="*/ 150 h 355"/>
                <a:gd name="T66" fmla="*/ 235 w 320"/>
                <a:gd name="T67" fmla="*/ 311 h 355"/>
                <a:gd name="T68" fmla="*/ 68 w 320"/>
                <a:gd name="T69" fmla="*/ 332 h 355"/>
                <a:gd name="T70" fmla="*/ 36 w 320"/>
                <a:gd name="T71" fmla="*/ 206 h 355"/>
                <a:gd name="T72" fmla="*/ 50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8 w 320"/>
                <a:gd name="T79" fmla="*/ 256 h 355"/>
                <a:gd name="T80" fmla="*/ 235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1 w 320"/>
                <a:gd name="T93" fmla="*/ 220 h 355"/>
                <a:gd name="T94" fmla="*/ 259 w 320"/>
                <a:gd name="T95" fmla="*/ 303 h 355"/>
                <a:gd name="T96" fmla="*/ 222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4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0" y="121"/>
                    <a:pt x="1" y="129"/>
                  </a:cubicBezTo>
                  <a:cubicBezTo>
                    <a:pt x="11" y="131"/>
                    <a:pt x="16" y="137"/>
                    <a:pt x="25" y="138"/>
                  </a:cubicBezTo>
                  <a:cubicBezTo>
                    <a:pt x="23" y="147"/>
                    <a:pt x="33" y="157"/>
                    <a:pt x="35" y="167"/>
                  </a:cubicBezTo>
                  <a:cubicBezTo>
                    <a:pt x="18" y="172"/>
                    <a:pt x="11" y="195"/>
                    <a:pt x="14" y="216"/>
                  </a:cubicBezTo>
                  <a:cubicBezTo>
                    <a:pt x="20" y="221"/>
                    <a:pt x="25" y="208"/>
                    <a:pt x="29" y="212"/>
                  </a:cubicBezTo>
                  <a:cubicBezTo>
                    <a:pt x="30" y="230"/>
                    <a:pt x="35" y="245"/>
                    <a:pt x="36" y="263"/>
                  </a:cubicBezTo>
                  <a:cubicBezTo>
                    <a:pt x="33" y="269"/>
                    <a:pt x="28" y="271"/>
                    <a:pt x="26" y="276"/>
                  </a:cubicBezTo>
                  <a:cubicBezTo>
                    <a:pt x="19" y="299"/>
                    <a:pt x="29" y="319"/>
                    <a:pt x="40" y="328"/>
                  </a:cubicBezTo>
                  <a:cubicBezTo>
                    <a:pt x="62" y="343"/>
                    <a:pt x="103" y="355"/>
                    <a:pt x="141" y="353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4"/>
                    <a:pt x="261" y="312"/>
                    <a:pt x="269" y="302"/>
                  </a:cubicBezTo>
                  <a:cubicBezTo>
                    <a:pt x="289" y="277"/>
                    <a:pt x="281" y="229"/>
                    <a:pt x="266" y="205"/>
                  </a:cubicBezTo>
                  <a:cubicBezTo>
                    <a:pt x="258" y="193"/>
                    <a:pt x="249" y="189"/>
                    <a:pt x="253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6" y="168"/>
                    <a:pt x="274" y="196"/>
                    <a:pt x="282" y="210"/>
                  </a:cubicBezTo>
                  <a:cubicBezTo>
                    <a:pt x="288" y="210"/>
                    <a:pt x="291" y="207"/>
                    <a:pt x="293" y="213"/>
                  </a:cubicBezTo>
                  <a:cubicBezTo>
                    <a:pt x="297" y="209"/>
                    <a:pt x="301" y="211"/>
                    <a:pt x="306" y="213"/>
                  </a:cubicBezTo>
                  <a:cubicBezTo>
                    <a:pt x="310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1" y="169"/>
                    <a:pt x="300" y="175"/>
                    <a:pt x="299" y="169"/>
                  </a:cubicBezTo>
                  <a:cubicBezTo>
                    <a:pt x="301" y="169"/>
                    <a:pt x="303" y="169"/>
                    <a:pt x="304" y="168"/>
                  </a:cubicBezTo>
                  <a:cubicBezTo>
                    <a:pt x="303" y="162"/>
                    <a:pt x="299" y="161"/>
                    <a:pt x="297" y="155"/>
                  </a:cubicBezTo>
                  <a:cubicBezTo>
                    <a:pt x="295" y="147"/>
                    <a:pt x="299" y="137"/>
                    <a:pt x="296" y="129"/>
                  </a:cubicBezTo>
                  <a:cubicBezTo>
                    <a:pt x="315" y="119"/>
                    <a:pt x="312" y="95"/>
                    <a:pt x="314" y="77"/>
                  </a:cubicBezTo>
                  <a:cubicBezTo>
                    <a:pt x="308" y="70"/>
                    <a:pt x="299" y="69"/>
                    <a:pt x="291" y="67"/>
                  </a:cubicBezTo>
                  <a:cubicBezTo>
                    <a:pt x="283" y="64"/>
                    <a:pt x="276" y="61"/>
                    <a:pt x="267" y="58"/>
                  </a:cubicBezTo>
                  <a:cubicBezTo>
                    <a:pt x="235" y="46"/>
                    <a:pt x="202" y="37"/>
                    <a:pt x="170" y="24"/>
                  </a:cubicBezTo>
                  <a:cubicBezTo>
                    <a:pt x="154" y="18"/>
                    <a:pt x="137" y="13"/>
                    <a:pt x="123" y="7"/>
                  </a:cubicBezTo>
                  <a:cubicBezTo>
                    <a:pt x="119" y="5"/>
                    <a:pt x="116" y="4"/>
                    <a:pt x="114" y="0"/>
                  </a:cubicBezTo>
                  <a:cubicBezTo>
                    <a:pt x="74" y="32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6"/>
                    <a:pt x="309" y="185"/>
                    <a:pt x="308" y="189"/>
                  </a:cubicBezTo>
                  <a:cubicBezTo>
                    <a:pt x="307" y="187"/>
                    <a:pt x="303" y="188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0"/>
                    <a:pt x="9" y="110"/>
                    <a:pt x="6" y="108"/>
                  </a:cubicBezTo>
                  <a:cubicBezTo>
                    <a:pt x="5" y="107"/>
                    <a:pt x="6" y="107"/>
                    <a:pt x="7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3" y="202"/>
                    <a:pt x="199" y="200"/>
                  </a:cubicBezTo>
                  <a:cubicBezTo>
                    <a:pt x="190" y="197"/>
                    <a:pt x="180" y="195"/>
                    <a:pt x="170" y="191"/>
                  </a:cubicBezTo>
                  <a:cubicBezTo>
                    <a:pt x="121" y="173"/>
                    <a:pt x="63" y="143"/>
                    <a:pt x="8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4" y="213"/>
                  </a:cubicBezTo>
                  <a:cubicBezTo>
                    <a:pt x="204" y="212"/>
                    <a:pt x="204" y="211"/>
                    <a:pt x="204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4" y="218"/>
                  </a:cubicBezTo>
                  <a:cubicBezTo>
                    <a:pt x="190" y="216"/>
                    <a:pt x="191" y="210"/>
                    <a:pt x="187" y="207"/>
                  </a:cubicBezTo>
                  <a:cubicBezTo>
                    <a:pt x="192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1" y="213"/>
                    <a:pt x="177" y="209"/>
                    <a:pt x="177" y="201"/>
                  </a:cubicBezTo>
                  <a:cubicBezTo>
                    <a:pt x="182" y="203"/>
                    <a:pt x="185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0" y="198"/>
                  </a:cubicBezTo>
                  <a:cubicBezTo>
                    <a:pt x="170" y="206"/>
                    <a:pt x="173" y="209"/>
                    <a:pt x="175" y="218"/>
                  </a:cubicBezTo>
                  <a:cubicBezTo>
                    <a:pt x="170" y="215"/>
                    <a:pt x="166" y="208"/>
                    <a:pt x="165" y="198"/>
                  </a:cubicBezTo>
                  <a:cubicBezTo>
                    <a:pt x="162" y="198"/>
                    <a:pt x="160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1"/>
                    <a:pt x="147" y="192"/>
                  </a:cubicBezTo>
                  <a:close/>
                  <a:moveTo>
                    <a:pt x="145" y="205"/>
                  </a:moveTo>
                  <a:cubicBezTo>
                    <a:pt x="140" y="207"/>
                    <a:pt x="138" y="193"/>
                    <a:pt x="135" y="186"/>
                  </a:cubicBezTo>
                  <a:cubicBezTo>
                    <a:pt x="138" y="186"/>
                    <a:pt x="138" y="188"/>
                    <a:pt x="141" y="188"/>
                  </a:cubicBezTo>
                  <a:cubicBezTo>
                    <a:pt x="141" y="195"/>
                    <a:pt x="142" y="201"/>
                    <a:pt x="145" y="205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4" y="200"/>
                  </a:cubicBezTo>
                  <a:cubicBezTo>
                    <a:pt x="112" y="203"/>
                    <a:pt x="112" y="183"/>
                    <a:pt x="106" y="175"/>
                  </a:cubicBezTo>
                  <a:close/>
                  <a:moveTo>
                    <a:pt x="107" y="193"/>
                  </a:moveTo>
                  <a:cubicBezTo>
                    <a:pt x="101" y="192"/>
                    <a:pt x="96" y="178"/>
                    <a:pt x="98" y="169"/>
                  </a:cubicBezTo>
                  <a:cubicBezTo>
                    <a:pt x="103" y="174"/>
                    <a:pt x="102" y="187"/>
                    <a:pt x="107" y="193"/>
                  </a:cubicBezTo>
                  <a:close/>
                  <a:moveTo>
                    <a:pt x="121" y="179"/>
                  </a:moveTo>
                  <a:cubicBezTo>
                    <a:pt x="132" y="180"/>
                    <a:pt x="129" y="194"/>
                    <a:pt x="134" y="201"/>
                  </a:cubicBezTo>
                  <a:cubicBezTo>
                    <a:pt x="128" y="201"/>
                    <a:pt x="125" y="186"/>
                    <a:pt x="121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7" y="160"/>
                    <a:pt x="89" y="168"/>
                    <a:pt x="93" y="166"/>
                  </a:cubicBezTo>
                  <a:cubicBezTo>
                    <a:pt x="85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5" y="160"/>
                    <a:pt x="77" y="160"/>
                    <a:pt x="79" y="160"/>
                  </a:cubicBezTo>
                  <a:cubicBezTo>
                    <a:pt x="80" y="165"/>
                    <a:pt x="82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5" y="171"/>
                    <a:pt x="67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1"/>
                    <a:pt x="68" y="164"/>
                  </a:cubicBezTo>
                  <a:cubicBezTo>
                    <a:pt x="66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6" y="172"/>
                    <a:pt x="57" y="157"/>
                    <a:pt x="54" y="153"/>
                  </a:cubicBezTo>
                  <a:cubicBezTo>
                    <a:pt x="59" y="150"/>
                    <a:pt x="58" y="166"/>
                    <a:pt x="63" y="168"/>
                  </a:cubicBezTo>
                  <a:close/>
                  <a:moveTo>
                    <a:pt x="50" y="161"/>
                  </a:moveTo>
                  <a:cubicBezTo>
                    <a:pt x="46" y="159"/>
                    <a:pt x="47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0" y="157"/>
                    <a:pt x="50" y="161"/>
                  </a:cubicBezTo>
                  <a:close/>
                  <a:moveTo>
                    <a:pt x="235" y="311"/>
                  </a:moveTo>
                  <a:cubicBezTo>
                    <a:pt x="231" y="313"/>
                    <a:pt x="232" y="319"/>
                    <a:pt x="229" y="322"/>
                  </a:cubicBezTo>
                  <a:cubicBezTo>
                    <a:pt x="217" y="339"/>
                    <a:pt x="178" y="340"/>
                    <a:pt x="148" y="344"/>
                  </a:cubicBezTo>
                  <a:cubicBezTo>
                    <a:pt x="122" y="347"/>
                    <a:pt x="95" y="343"/>
                    <a:pt x="68" y="332"/>
                  </a:cubicBezTo>
                  <a:cubicBezTo>
                    <a:pt x="42" y="321"/>
                    <a:pt x="26" y="310"/>
                    <a:pt x="33" y="277"/>
                  </a:cubicBezTo>
                  <a:cubicBezTo>
                    <a:pt x="37" y="273"/>
                    <a:pt x="41" y="270"/>
                    <a:pt x="45" y="267"/>
                  </a:cubicBezTo>
                  <a:cubicBezTo>
                    <a:pt x="41" y="248"/>
                    <a:pt x="35" y="225"/>
                    <a:pt x="36" y="206"/>
                  </a:cubicBezTo>
                  <a:cubicBezTo>
                    <a:pt x="40" y="207"/>
                    <a:pt x="40" y="204"/>
                    <a:pt x="43" y="205"/>
                  </a:cubicBezTo>
                  <a:cubicBezTo>
                    <a:pt x="48" y="204"/>
                    <a:pt x="43" y="211"/>
                    <a:pt x="43" y="213"/>
                  </a:cubicBezTo>
                  <a:cubicBezTo>
                    <a:pt x="45" y="225"/>
                    <a:pt x="44" y="240"/>
                    <a:pt x="50" y="250"/>
                  </a:cubicBezTo>
                  <a:cubicBezTo>
                    <a:pt x="60" y="241"/>
                    <a:pt x="67" y="229"/>
                    <a:pt x="78" y="221"/>
                  </a:cubicBezTo>
                  <a:cubicBezTo>
                    <a:pt x="82" y="232"/>
                    <a:pt x="84" y="250"/>
                    <a:pt x="93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3" y="252"/>
                    <a:pt x="127" y="269"/>
                    <a:pt x="135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1" y="259"/>
                    <a:pt x="164" y="268"/>
                    <a:pt x="168" y="276"/>
                  </a:cubicBezTo>
                  <a:cubicBezTo>
                    <a:pt x="180" y="272"/>
                    <a:pt x="185" y="259"/>
                    <a:pt x="194" y="252"/>
                  </a:cubicBezTo>
                  <a:cubicBezTo>
                    <a:pt x="200" y="255"/>
                    <a:pt x="201" y="262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5" y="311"/>
                  </a:cubicBezTo>
                  <a:close/>
                  <a:moveTo>
                    <a:pt x="259" y="303"/>
                  </a:moveTo>
                  <a:cubicBezTo>
                    <a:pt x="266" y="280"/>
                    <a:pt x="243" y="251"/>
                    <a:pt x="225" y="270"/>
                  </a:cubicBezTo>
                  <a:cubicBezTo>
                    <a:pt x="225" y="260"/>
                    <a:pt x="225" y="250"/>
                    <a:pt x="220" y="246"/>
                  </a:cubicBezTo>
                  <a:cubicBezTo>
                    <a:pt x="211" y="245"/>
                    <a:pt x="213" y="255"/>
                    <a:pt x="206" y="255"/>
                  </a:cubicBezTo>
                  <a:cubicBezTo>
                    <a:pt x="203" y="250"/>
                    <a:pt x="200" y="246"/>
                    <a:pt x="194" y="244"/>
                  </a:cubicBezTo>
                  <a:cubicBezTo>
                    <a:pt x="183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6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8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6" y="211"/>
                  </a:cubicBezTo>
                  <a:cubicBezTo>
                    <a:pt x="69" y="213"/>
                    <a:pt x="64" y="229"/>
                    <a:pt x="52" y="236"/>
                  </a:cubicBezTo>
                  <a:cubicBezTo>
                    <a:pt x="49" y="220"/>
                    <a:pt x="51" y="210"/>
                    <a:pt x="54" y="197"/>
                  </a:cubicBezTo>
                  <a:cubicBezTo>
                    <a:pt x="42" y="194"/>
                    <a:pt x="30" y="203"/>
                    <a:pt x="20" y="206"/>
                  </a:cubicBezTo>
                  <a:cubicBezTo>
                    <a:pt x="19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2" y="185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7"/>
                    <a:pt x="198" y="228"/>
                    <a:pt x="211" y="220"/>
                  </a:cubicBezTo>
                  <a:cubicBezTo>
                    <a:pt x="213" y="219"/>
                    <a:pt x="215" y="216"/>
                    <a:pt x="218" y="215"/>
                  </a:cubicBezTo>
                  <a:cubicBezTo>
                    <a:pt x="231" y="208"/>
                    <a:pt x="242" y="209"/>
                    <a:pt x="248" y="194"/>
                  </a:cubicBezTo>
                  <a:cubicBezTo>
                    <a:pt x="271" y="213"/>
                    <a:pt x="288" y="279"/>
                    <a:pt x="259" y="303"/>
                  </a:cubicBezTo>
                  <a:close/>
                  <a:moveTo>
                    <a:pt x="222" y="203"/>
                  </a:moveTo>
                  <a:cubicBezTo>
                    <a:pt x="227" y="205"/>
                    <a:pt x="221" y="206"/>
                    <a:pt x="221" y="208"/>
                  </a:cubicBezTo>
                  <a:cubicBezTo>
                    <a:pt x="217" y="207"/>
                    <a:pt x="223" y="205"/>
                    <a:pt x="222" y="203"/>
                  </a:cubicBezTo>
                  <a:close/>
                  <a:moveTo>
                    <a:pt x="239" y="192"/>
                  </a:moveTo>
                  <a:cubicBezTo>
                    <a:pt x="243" y="192"/>
                    <a:pt x="227" y="199"/>
                    <a:pt x="239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7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0" y="117"/>
                    <a:pt x="295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8" y="12"/>
                    <a:pt x="115" y="10"/>
                    <a:pt x="114" y="12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5" y="107"/>
                    <a:pt x="277" y="122"/>
                    <a:pt x="265" y="136"/>
                  </a:cubicBezTo>
                  <a:cubicBezTo>
                    <a:pt x="258" y="143"/>
                    <a:pt x="248" y="151"/>
                    <a:pt x="239" y="160"/>
                  </a:cubicBezTo>
                  <a:cubicBezTo>
                    <a:pt x="233" y="166"/>
                    <a:pt x="221" y="182"/>
                    <a:pt x="214" y="183"/>
                  </a:cubicBezTo>
                  <a:cubicBezTo>
                    <a:pt x="206" y="185"/>
                    <a:pt x="171" y="172"/>
                    <a:pt x="161" y="167"/>
                  </a:cubicBezTo>
                  <a:cubicBezTo>
                    <a:pt x="109" y="145"/>
                    <a:pt x="58" y="123"/>
                    <a:pt x="11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Freeform 1185"/>
            <p:cNvSpPr>
              <a:spLocks noEditPoints="1"/>
            </p:cNvSpPr>
            <p:nvPr/>
          </p:nvSpPr>
          <p:spPr bwMode="auto">
            <a:xfrm>
              <a:off x="6808938" y="91498"/>
              <a:ext cx="291988" cy="973294"/>
            </a:xfrm>
            <a:custGeom>
              <a:avLst/>
              <a:gdLst>
                <a:gd name="T0" fmla="*/ 41 w 78"/>
                <a:gd name="T1" fmla="*/ 259 h 261"/>
                <a:gd name="T2" fmla="*/ 78 w 78"/>
                <a:gd name="T3" fmla="*/ 24 h 261"/>
                <a:gd name="T4" fmla="*/ 0 w 78"/>
                <a:gd name="T5" fmla="*/ 30 h 261"/>
                <a:gd name="T6" fmla="*/ 15 w 78"/>
                <a:gd name="T7" fmla="*/ 48 h 261"/>
                <a:gd name="T8" fmla="*/ 15 w 78"/>
                <a:gd name="T9" fmla="*/ 110 h 261"/>
                <a:gd name="T10" fmla="*/ 56 w 78"/>
                <a:gd name="T11" fmla="*/ 138 h 261"/>
                <a:gd name="T12" fmla="*/ 54 w 78"/>
                <a:gd name="T13" fmla="*/ 166 h 261"/>
                <a:gd name="T14" fmla="*/ 33 w 78"/>
                <a:gd name="T15" fmla="*/ 180 h 261"/>
                <a:gd name="T16" fmla="*/ 35 w 78"/>
                <a:gd name="T17" fmla="*/ 201 h 261"/>
                <a:gd name="T18" fmla="*/ 23 w 78"/>
                <a:gd name="T19" fmla="*/ 188 h 261"/>
                <a:gd name="T20" fmla="*/ 42 w 78"/>
                <a:gd name="T21" fmla="*/ 131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1 h 261"/>
                <a:gd name="T34" fmla="*/ 39 w 78"/>
                <a:gd name="T35" fmla="*/ 171 h 261"/>
                <a:gd name="T36" fmla="*/ 39 w 78"/>
                <a:gd name="T37" fmla="*/ 168 h 261"/>
                <a:gd name="T38" fmla="*/ 39 w 78"/>
                <a:gd name="T39" fmla="*/ 168 h 261"/>
                <a:gd name="T40" fmla="*/ 15 w 78"/>
                <a:gd name="T41" fmla="*/ 198 h 261"/>
                <a:gd name="T42" fmla="*/ 17 w 78"/>
                <a:gd name="T43" fmla="*/ 212 h 261"/>
                <a:gd name="T44" fmla="*/ 20 w 78"/>
                <a:gd name="T45" fmla="*/ 232 h 261"/>
                <a:gd name="T46" fmla="*/ 20 w 78"/>
                <a:gd name="T47" fmla="*/ 235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8 h 261"/>
                <a:gd name="T54" fmla="*/ 53 w 78"/>
                <a:gd name="T55" fmla="*/ 244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7 h 261"/>
                <a:gd name="T62" fmla="*/ 61 w 78"/>
                <a:gd name="T63" fmla="*/ 218 h 261"/>
                <a:gd name="T64" fmla="*/ 64 w 78"/>
                <a:gd name="T65" fmla="*/ 184 h 261"/>
                <a:gd name="T66" fmla="*/ 61 w 78"/>
                <a:gd name="T67" fmla="*/ 170 h 261"/>
                <a:gd name="T68" fmla="*/ 48 w 78"/>
                <a:gd name="T69" fmla="*/ 193 h 261"/>
                <a:gd name="T70" fmla="*/ 39 w 78"/>
                <a:gd name="T71" fmla="*/ 194 h 261"/>
                <a:gd name="T72" fmla="*/ 34 w 78"/>
                <a:gd name="T73" fmla="*/ 193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0"/>
                  </a:moveTo>
                  <a:cubicBezTo>
                    <a:pt x="7" y="140"/>
                    <a:pt x="12" y="193"/>
                    <a:pt x="9" y="234"/>
                  </a:cubicBezTo>
                  <a:cubicBezTo>
                    <a:pt x="18" y="245"/>
                    <a:pt x="22" y="261"/>
                    <a:pt x="41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2" y="144"/>
                    <a:pt x="77" y="121"/>
                  </a:cubicBezTo>
                  <a:cubicBezTo>
                    <a:pt x="71" y="92"/>
                    <a:pt x="75" y="46"/>
                    <a:pt x="78" y="24"/>
                  </a:cubicBezTo>
                  <a:cubicBezTo>
                    <a:pt x="75" y="18"/>
                    <a:pt x="73" y="11"/>
                    <a:pt x="66" y="8"/>
                  </a:cubicBezTo>
                  <a:cubicBezTo>
                    <a:pt x="50" y="0"/>
                    <a:pt x="18" y="10"/>
                    <a:pt x="5" y="13"/>
                  </a:cubicBezTo>
                  <a:cubicBezTo>
                    <a:pt x="6" y="19"/>
                    <a:pt x="0" y="24"/>
                    <a:pt x="0" y="30"/>
                  </a:cubicBezTo>
                  <a:cubicBezTo>
                    <a:pt x="0" y="36"/>
                    <a:pt x="8" y="41"/>
                    <a:pt x="9" y="48"/>
                  </a:cubicBezTo>
                  <a:cubicBezTo>
                    <a:pt x="12" y="59"/>
                    <a:pt x="8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3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3" y="104"/>
                    <a:pt x="27" y="102"/>
                    <a:pt x="15" y="110"/>
                  </a:cubicBezTo>
                  <a:cubicBezTo>
                    <a:pt x="13" y="80"/>
                    <a:pt x="17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6" y="133"/>
                    <a:pt x="59" y="142"/>
                    <a:pt x="56" y="141"/>
                  </a:cubicBezTo>
                  <a:close/>
                  <a:moveTo>
                    <a:pt x="66" y="143"/>
                  </a:moveTo>
                  <a:cubicBezTo>
                    <a:pt x="66" y="149"/>
                    <a:pt x="64" y="164"/>
                    <a:pt x="54" y="166"/>
                  </a:cubicBezTo>
                  <a:cubicBezTo>
                    <a:pt x="57" y="156"/>
                    <a:pt x="64" y="153"/>
                    <a:pt x="66" y="143"/>
                  </a:cubicBezTo>
                  <a:close/>
                  <a:moveTo>
                    <a:pt x="33" y="180"/>
                  </a:moveTo>
                  <a:cubicBezTo>
                    <a:pt x="35" y="184"/>
                    <a:pt x="28" y="188"/>
                    <a:pt x="33" y="180"/>
                  </a:cubicBezTo>
                  <a:close/>
                  <a:moveTo>
                    <a:pt x="35" y="201"/>
                  </a:moveTo>
                  <a:cubicBezTo>
                    <a:pt x="37" y="203"/>
                    <a:pt x="32" y="208"/>
                    <a:pt x="32" y="212"/>
                  </a:cubicBezTo>
                  <a:cubicBezTo>
                    <a:pt x="28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1" y="174"/>
                    <a:pt x="32" y="164"/>
                  </a:cubicBezTo>
                  <a:cubicBezTo>
                    <a:pt x="39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0" y="184"/>
                    <a:pt x="15" y="188"/>
                  </a:cubicBezTo>
                  <a:cubicBezTo>
                    <a:pt x="21" y="166"/>
                    <a:pt x="32" y="149"/>
                    <a:pt x="42" y="131"/>
                  </a:cubicBezTo>
                  <a:cubicBezTo>
                    <a:pt x="47" y="129"/>
                    <a:pt x="50" y="135"/>
                    <a:pt x="52" y="131"/>
                  </a:cubicBezTo>
                  <a:cubicBezTo>
                    <a:pt x="53" y="141"/>
                    <a:pt x="41" y="149"/>
                    <a:pt x="37" y="158"/>
                  </a:cubicBezTo>
                  <a:cubicBezTo>
                    <a:pt x="36" y="151"/>
                    <a:pt x="51" y="141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2"/>
                    <a:pt x="33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4"/>
                    <a:pt x="17" y="135"/>
                    <a:pt x="17" y="139"/>
                  </a:cubicBezTo>
                  <a:cubicBezTo>
                    <a:pt x="14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7" y="154"/>
                  </a:cubicBezTo>
                  <a:cubicBezTo>
                    <a:pt x="13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4" y="135"/>
                    <a:pt x="35" y="136"/>
                  </a:cubicBezTo>
                  <a:cubicBezTo>
                    <a:pt x="31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2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3" y="144"/>
                  </a:cubicBezTo>
                  <a:cubicBezTo>
                    <a:pt x="54" y="148"/>
                    <a:pt x="49" y="151"/>
                    <a:pt x="46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2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8" y="206"/>
                    <a:pt x="17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3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1" y="241"/>
                    <a:pt x="20" y="235"/>
                  </a:cubicBezTo>
                  <a:cubicBezTo>
                    <a:pt x="21" y="236"/>
                    <a:pt x="22" y="237"/>
                    <a:pt x="23" y="235"/>
                  </a:cubicBezTo>
                  <a:cubicBezTo>
                    <a:pt x="24" y="236"/>
                    <a:pt x="25" y="243"/>
                    <a:pt x="28" y="238"/>
                  </a:cubicBezTo>
                  <a:cubicBezTo>
                    <a:pt x="30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1"/>
                    <a:pt x="30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0"/>
                    <a:pt x="41" y="232"/>
                    <a:pt x="39" y="238"/>
                  </a:cubicBezTo>
                  <a:cubicBezTo>
                    <a:pt x="45" y="237"/>
                    <a:pt x="38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4"/>
                  </a:moveTo>
                  <a:cubicBezTo>
                    <a:pt x="52" y="243"/>
                    <a:pt x="49" y="242"/>
                    <a:pt x="49" y="244"/>
                  </a:cubicBezTo>
                  <a:cubicBezTo>
                    <a:pt x="48" y="239"/>
                    <a:pt x="42" y="239"/>
                    <a:pt x="45" y="234"/>
                  </a:cubicBezTo>
                  <a:cubicBezTo>
                    <a:pt x="49" y="240"/>
                    <a:pt x="55" y="235"/>
                    <a:pt x="57" y="231"/>
                  </a:cubicBezTo>
                  <a:cubicBezTo>
                    <a:pt x="60" y="234"/>
                    <a:pt x="53" y="239"/>
                    <a:pt x="53" y="244"/>
                  </a:cubicBezTo>
                  <a:close/>
                  <a:moveTo>
                    <a:pt x="57" y="204"/>
                  </a:moveTo>
                  <a:cubicBezTo>
                    <a:pt x="61" y="206"/>
                    <a:pt x="55" y="208"/>
                    <a:pt x="54" y="210"/>
                  </a:cubicBezTo>
                  <a:cubicBezTo>
                    <a:pt x="52" y="213"/>
                    <a:pt x="56" y="206"/>
                    <a:pt x="57" y="204"/>
                  </a:cubicBezTo>
                  <a:close/>
                  <a:moveTo>
                    <a:pt x="61" y="218"/>
                  </a:moveTo>
                  <a:cubicBezTo>
                    <a:pt x="60" y="221"/>
                    <a:pt x="59" y="217"/>
                    <a:pt x="61" y="217"/>
                  </a:cubicBezTo>
                  <a:cubicBezTo>
                    <a:pt x="60" y="215"/>
                    <a:pt x="59" y="214"/>
                    <a:pt x="57" y="214"/>
                  </a:cubicBezTo>
                  <a:cubicBezTo>
                    <a:pt x="57" y="211"/>
                    <a:pt x="61" y="211"/>
                    <a:pt x="61" y="209"/>
                  </a:cubicBezTo>
                  <a:cubicBezTo>
                    <a:pt x="63" y="212"/>
                    <a:pt x="62" y="215"/>
                    <a:pt x="61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7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0"/>
                    <a:pt x="61" y="170"/>
                  </a:cubicBezTo>
                  <a:cubicBezTo>
                    <a:pt x="59" y="190"/>
                    <a:pt x="44" y="196"/>
                    <a:pt x="41" y="215"/>
                  </a:cubicBezTo>
                  <a:cubicBezTo>
                    <a:pt x="39" y="215"/>
                    <a:pt x="38" y="213"/>
                    <a:pt x="36" y="214"/>
                  </a:cubicBezTo>
                  <a:cubicBezTo>
                    <a:pt x="40" y="207"/>
                    <a:pt x="43" y="199"/>
                    <a:pt x="48" y="193"/>
                  </a:cubicBezTo>
                  <a:cubicBezTo>
                    <a:pt x="48" y="192"/>
                    <a:pt x="46" y="192"/>
                    <a:pt x="46" y="190"/>
                  </a:cubicBezTo>
                  <a:cubicBezTo>
                    <a:pt x="42" y="191"/>
                    <a:pt x="39" y="192"/>
                    <a:pt x="39" y="197"/>
                  </a:cubicBezTo>
                  <a:cubicBezTo>
                    <a:pt x="37" y="197"/>
                    <a:pt x="37" y="194"/>
                    <a:pt x="39" y="194"/>
                  </a:cubicBezTo>
                  <a:cubicBezTo>
                    <a:pt x="39" y="193"/>
                    <a:pt x="35" y="192"/>
                    <a:pt x="34" y="193"/>
                  </a:cubicBezTo>
                  <a:cubicBezTo>
                    <a:pt x="33" y="193"/>
                    <a:pt x="33" y="194"/>
                    <a:pt x="33" y="194"/>
                  </a:cubicBezTo>
                  <a:cubicBezTo>
                    <a:pt x="33" y="194"/>
                    <a:pt x="33" y="193"/>
                    <a:pt x="34" y="193"/>
                  </a:cubicBezTo>
                  <a:cubicBezTo>
                    <a:pt x="36" y="187"/>
                    <a:pt x="42" y="178"/>
                    <a:pt x="46" y="168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6" y="160"/>
                  </a:cubicBezTo>
                  <a:cubicBezTo>
                    <a:pt x="69" y="161"/>
                    <a:pt x="65" y="165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0"/>
                  </a:cubicBezTo>
                  <a:cubicBezTo>
                    <a:pt x="71" y="130"/>
                    <a:pt x="68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59" y="30"/>
                    <a:pt x="35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4"/>
                    <a:pt x="28" y="13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8"/>
                    <a:pt x="71" y="30"/>
                    <a:pt x="72" y="35"/>
                  </a:cubicBezTo>
                  <a:cubicBezTo>
                    <a:pt x="57" y="51"/>
                    <a:pt x="20" y="48"/>
                    <a:pt x="5" y="31"/>
                  </a:cubicBezTo>
                  <a:cubicBezTo>
                    <a:pt x="22" y="34"/>
                    <a:pt x="59" y="42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5" name="Freeform 1186"/>
            <p:cNvSpPr>
              <a:spLocks noEditPoints="1"/>
            </p:cNvSpPr>
            <p:nvPr/>
          </p:nvSpPr>
          <p:spPr bwMode="auto">
            <a:xfrm>
              <a:off x="10015943" y="419985"/>
              <a:ext cx="924630" cy="545045"/>
            </a:xfrm>
            <a:custGeom>
              <a:avLst/>
              <a:gdLst>
                <a:gd name="T0" fmla="*/ 54 w 248"/>
                <a:gd name="T1" fmla="*/ 79 h 146"/>
                <a:gd name="T2" fmla="*/ 0 w 248"/>
                <a:gd name="T3" fmla="*/ 116 h 146"/>
                <a:gd name="T4" fmla="*/ 55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8 w 248"/>
                <a:gd name="T27" fmla="*/ 100 h 146"/>
                <a:gd name="T28" fmla="*/ 108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0 w 248"/>
                <a:gd name="T37" fmla="*/ 129 h 146"/>
                <a:gd name="T38" fmla="*/ 150 w 248"/>
                <a:gd name="T39" fmla="*/ 129 h 146"/>
                <a:gd name="T40" fmla="*/ 154 w 248"/>
                <a:gd name="T41" fmla="*/ 131 h 146"/>
                <a:gd name="T42" fmla="*/ 152 w 248"/>
                <a:gd name="T43" fmla="*/ 97 h 146"/>
                <a:gd name="T44" fmla="*/ 154 w 248"/>
                <a:gd name="T45" fmla="*/ 131 h 146"/>
                <a:gd name="T46" fmla="*/ 161 w 248"/>
                <a:gd name="T47" fmla="*/ 130 h 146"/>
                <a:gd name="T48" fmla="*/ 166 w 248"/>
                <a:gd name="T49" fmla="*/ 99 h 146"/>
                <a:gd name="T50" fmla="*/ 178 w 248"/>
                <a:gd name="T51" fmla="*/ 123 h 146"/>
                <a:gd name="T52" fmla="*/ 171 w 248"/>
                <a:gd name="T53" fmla="*/ 100 h 146"/>
                <a:gd name="T54" fmla="*/ 178 w 248"/>
                <a:gd name="T55" fmla="*/ 123 h 146"/>
                <a:gd name="T56" fmla="*/ 182 w 248"/>
                <a:gd name="T57" fmla="*/ 122 h 146"/>
                <a:gd name="T58" fmla="*/ 189 w 248"/>
                <a:gd name="T59" fmla="*/ 100 h 146"/>
                <a:gd name="T60" fmla="*/ 196 w 248"/>
                <a:gd name="T61" fmla="*/ 116 h 146"/>
                <a:gd name="T62" fmla="*/ 198 w 248"/>
                <a:gd name="T63" fmla="*/ 99 h 146"/>
                <a:gd name="T64" fmla="*/ 196 w 248"/>
                <a:gd name="T65" fmla="*/ 116 h 146"/>
                <a:gd name="T66" fmla="*/ 203 w 248"/>
                <a:gd name="T67" fmla="*/ 98 h 146"/>
                <a:gd name="T68" fmla="*/ 210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0 w 248"/>
                <a:gd name="T75" fmla="*/ 88 h 146"/>
                <a:gd name="T76" fmla="*/ 161 w 248"/>
                <a:gd name="T77" fmla="*/ 25 h 146"/>
                <a:gd name="T78" fmla="*/ 227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4" y="0"/>
                    <a:pt x="57" y="27"/>
                    <a:pt x="54" y="79"/>
                  </a:cubicBezTo>
                  <a:cubicBezTo>
                    <a:pt x="22" y="76"/>
                    <a:pt x="32" y="110"/>
                    <a:pt x="10" y="114"/>
                  </a:cubicBezTo>
                  <a:cubicBezTo>
                    <a:pt x="7" y="114"/>
                    <a:pt x="1" y="111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5"/>
                    <a:pt x="58" y="102"/>
                    <a:pt x="62" y="109"/>
                  </a:cubicBezTo>
                  <a:cubicBezTo>
                    <a:pt x="71" y="122"/>
                    <a:pt x="100" y="135"/>
                    <a:pt x="117" y="137"/>
                  </a:cubicBezTo>
                  <a:cubicBezTo>
                    <a:pt x="177" y="146"/>
                    <a:pt x="248" y="108"/>
                    <a:pt x="234" y="58"/>
                  </a:cubicBezTo>
                  <a:cubicBezTo>
                    <a:pt x="231" y="47"/>
                    <a:pt x="223" y="40"/>
                    <a:pt x="215" y="35"/>
                  </a:cubicBezTo>
                  <a:close/>
                  <a:moveTo>
                    <a:pt x="118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5"/>
                    <a:pt x="118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29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7"/>
                    <a:pt x="101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3"/>
                    <a:pt x="106" y="118"/>
                    <a:pt x="110" y="126"/>
                  </a:cubicBezTo>
                  <a:cubicBezTo>
                    <a:pt x="96" y="129"/>
                    <a:pt x="97" y="104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4"/>
                  </a:cubicBezTo>
                  <a:cubicBezTo>
                    <a:pt x="129" y="105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1"/>
                  </a:moveTo>
                  <a:cubicBezTo>
                    <a:pt x="150" y="129"/>
                    <a:pt x="154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3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20"/>
                    <a:pt x="186" y="123"/>
                    <a:pt x="182" y="122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1"/>
                    <a:pt x="197" y="105"/>
                    <a:pt x="194" y="101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8"/>
                    <a:pt x="217" y="93"/>
                    <a:pt x="222" y="93"/>
                  </a:cubicBezTo>
                  <a:cubicBezTo>
                    <a:pt x="219" y="96"/>
                    <a:pt x="217" y="99"/>
                    <a:pt x="215" y="102"/>
                  </a:cubicBezTo>
                  <a:close/>
                  <a:moveTo>
                    <a:pt x="227" y="79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9"/>
                  </a:cubicBezTo>
                  <a:cubicBezTo>
                    <a:pt x="143" y="25"/>
                    <a:pt x="153" y="25"/>
                    <a:pt x="161" y="25"/>
                  </a:cubicBezTo>
                  <a:cubicBezTo>
                    <a:pt x="181" y="26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6" name="Freeform 1187"/>
            <p:cNvSpPr>
              <a:spLocks noEditPoints="1"/>
            </p:cNvSpPr>
            <p:nvPr/>
          </p:nvSpPr>
          <p:spPr bwMode="auto">
            <a:xfrm>
              <a:off x="9264074" y="2412804"/>
              <a:ext cx="321187" cy="306588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Freeform 1188"/>
            <p:cNvSpPr>
              <a:spLocks/>
            </p:cNvSpPr>
            <p:nvPr/>
          </p:nvSpPr>
          <p:spPr bwMode="auto">
            <a:xfrm>
              <a:off x="10305499" y="1084258"/>
              <a:ext cx="236025" cy="399051"/>
            </a:xfrm>
            <a:custGeom>
              <a:avLst/>
              <a:gdLst>
                <a:gd name="T0" fmla="*/ 62 w 63"/>
                <a:gd name="T1" fmla="*/ 46 h 107"/>
                <a:gd name="T2" fmla="*/ 33 w 63"/>
                <a:gd name="T3" fmla="*/ 0 h 107"/>
                <a:gd name="T4" fmla="*/ 28 w 63"/>
                <a:gd name="T5" fmla="*/ 65 h 107"/>
                <a:gd name="T6" fmla="*/ 12 w 63"/>
                <a:gd name="T7" fmla="*/ 66 h 107"/>
                <a:gd name="T8" fmla="*/ 8 w 63"/>
                <a:gd name="T9" fmla="*/ 101 h 107"/>
                <a:gd name="T10" fmla="*/ 39 w 63"/>
                <a:gd name="T11" fmla="*/ 82 h 107"/>
                <a:gd name="T12" fmla="*/ 42 w 63"/>
                <a:gd name="T13" fmla="*/ 34 h 107"/>
                <a:gd name="T14" fmla="*/ 62 w 63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7">
                  <a:moveTo>
                    <a:pt x="62" y="46"/>
                  </a:moveTo>
                  <a:cubicBezTo>
                    <a:pt x="63" y="25"/>
                    <a:pt x="54" y="4"/>
                    <a:pt x="33" y="0"/>
                  </a:cubicBezTo>
                  <a:cubicBezTo>
                    <a:pt x="27" y="21"/>
                    <a:pt x="30" y="49"/>
                    <a:pt x="28" y="65"/>
                  </a:cubicBezTo>
                  <a:cubicBezTo>
                    <a:pt x="22" y="64"/>
                    <a:pt x="16" y="64"/>
                    <a:pt x="12" y="66"/>
                  </a:cubicBezTo>
                  <a:cubicBezTo>
                    <a:pt x="5" y="71"/>
                    <a:pt x="0" y="92"/>
                    <a:pt x="8" y="101"/>
                  </a:cubicBezTo>
                  <a:cubicBezTo>
                    <a:pt x="19" y="107"/>
                    <a:pt x="36" y="89"/>
                    <a:pt x="39" y="82"/>
                  </a:cubicBezTo>
                  <a:cubicBezTo>
                    <a:pt x="43" y="69"/>
                    <a:pt x="36" y="48"/>
                    <a:pt x="42" y="34"/>
                  </a:cubicBezTo>
                  <a:cubicBezTo>
                    <a:pt x="50" y="37"/>
                    <a:pt x="52" y="45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Freeform 1189"/>
            <p:cNvSpPr>
              <a:spLocks/>
            </p:cNvSpPr>
            <p:nvPr/>
          </p:nvSpPr>
          <p:spPr bwMode="auto">
            <a:xfrm>
              <a:off x="10694817" y="2495534"/>
              <a:ext cx="121662" cy="209258"/>
            </a:xfrm>
            <a:custGeom>
              <a:avLst/>
              <a:gdLst>
                <a:gd name="T0" fmla="*/ 17 w 33"/>
                <a:gd name="T1" fmla="*/ 0 h 56"/>
                <a:gd name="T2" fmla="*/ 15 w 33"/>
                <a:gd name="T3" fmla="*/ 34 h 56"/>
                <a:gd name="T4" fmla="*/ 7 w 33"/>
                <a:gd name="T5" fmla="*/ 34 h 56"/>
                <a:gd name="T6" fmla="*/ 4 w 33"/>
                <a:gd name="T7" fmla="*/ 53 h 56"/>
                <a:gd name="T8" fmla="*/ 20 w 33"/>
                <a:gd name="T9" fmla="*/ 43 h 56"/>
                <a:gd name="T10" fmla="*/ 22 w 33"/>
                <a:gd name="T11" fmla="*/ 18 h 56"/>
                <a:gd name="T12" fmla="*/ 33 w 33"/>
                <a:gd name="T13" fmla="*/ 24 h 56"/>
                <a:gd name="T14" fmla="*/ 17 w 3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6">
                  <a:moveTo>
                    <a:pt x="17" y="0"/>
                  </a:moveTo>
                  <a:cubicBezTo>
                    <a:pt x="14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4" y="53"/>
                  </a:cubicBezTo>
                  <a:cubicBezTo>
                    <a:pt x="10" y="56"/>
                    <a:pt x="19" y="46"/>
                    <a:pt x="20" y="43"/>
                  </a:cubicBezTo>
                  <a:cubicBezTo>
                    <a:pt x="23" y="36"/>
                    <a:pt x="19" y="25"/>
                    <a:pt x="22" y="18"/>
                  </a:cubicBezTo>
                  <a:cubicBezTo>
                    <a:pt x="26" y="19"/>
                    <a:pt x="27" y="24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9" name="Freeform 1190"/>
            <p:cNvSpPr>
              <a:spLocks noEditPoints="1"/>
            </p:cNvSpPr>
            <p:nvPr/>
          </p:nvSpPr>
          <p:spPr bwMode="auto">
            <a:xfrm>
              <a:off x="7648405" y="1266751"/>
              <a:ext cx="637508" cy="1119288"/>
            </a:xfrm>
            <a:custGeom>
              <a:avLst/>
              <a:gdLst>
                <a:gd name="T0" fmla="*/ 151 w 171"/>
                <a:gd name="T1" fmla="*/ 6 h 300"/>
                <a:gd name="T2" fmla="*/ 30 w 171"/>
                <a:gd name="T3" fmla="*/ 9 h 300"/>
                <a:gd name="T4" fmla="*/ 8 w 171"/>
                <a:gd name="T5" fmla="*/ 33 h 300"/>
                <a:gd name="T6" fmla="*/ 4 w 171"/>
                <a:gd name="T7" fmla="*/ 229 h 300"/>
                <a:gd name="T8" fmla="*/ 127 w 171"/>
                <a:gd name="T9" fmla="*/ 300 h 300"/>
                <a:gd name="T10" fmla="*/ 158 w 171"/>
                <a:gd name="T11" fmla="*/ 138 h 300"/>
                <a:gd name="T12" fmla="*/ 36 w 171"/>
                <a:gd name="T13" fmla="*/ 16 h 300"/>
                <a:gd name="T14" fmla="*/ 141 w 171"/>
                <a:gd name="T15" fmla="*/ 12 h 300"/>
                <a:gd name="T16" fmla="*/ 112 w 171"/>
                <a:gd name="T17" fmla="*/ 16 h 300"/>
                <a:gd name="T18" fmla="*/ 121 w 171"/>
                <a:gd name="T19" fmla="*/ 26 h 300"/>
                <a:gd name="T20" fmla="*/ 28 w 171"/>
                <a:gd name="T21" fmla="*/ 29 h 300"/>
                <a:gd name="T22" fmla="*/ 124 w 171"/>
                <a:gd name="T23" fmla="*/ 290 h 300"/>
                <a:gd name="T24" fmla="*/ 44 w 171"/>
                <a:gd name="T25" fmla="*/ 270 h 300"/>
                <a:gd name="T26" fmla="*/ 34 w 171"/>
                <a:gd name="T27" fmla="*/ 248 h 300"/>
                <a:gd name="T28" fmla="*/ 30 w 171"/>
                <a:gd name="T29" fmla="*/ 287 h 300"/>
                <a:gd name="T30" fmla="*/ 22 w 171"/>
                <a:gd name="T31" fmla="*/ 256 h 300"/>
                <a:gd name="T32" fmla="*/ 19 w 171"/>
                <a:gd name="T33" fmla="*/ 284 h 300"/>
                <a:gd name="T34" fmla="*/ 18 w 171"/>
                <a:gd name="T35" fmla="*/ 215 h 300"/>
                <a:gd name="T36" fmla="*/ 14 w 171"/>
                <a:gd name="T37" fmla="*/ 285 h 300"/>
                <a:gd name="T38" fmla="*/ 10 w 171"/>
                <a:gd name="T39" fmla="*/ 246 h 300"/>
                <a:gd name="T40" fmla="*/ 12 w 171"/>
                <a:gd name="T41" fmla="*/ 172 h 300"/>
                <a:gd name="T42" fmla="*/ 120 w 171"/>
                <a:gd name="T43" fmla="*/ 37 h 300"/>
                <a:gd name="T44" fmla="*/ 127 w 171"/>
                <a:gd name="T45" fmla="*/ 36 h 300"/>
                <a:gd name="T46" fmla="*/ 146 w 171"/>
                <a:gd name="T47" fmla="*/ 27 h 300"/>
                <a:gd name="T48" fmla="*/ 129 w 171"/>
                <a:gd name="T49" fmla="*/ 85 h 300"/>
                <a:gd name="T50" fmla="*/ 159 w 171"/>
                <a:gd name="T51" fmla="*/ 232 h 300"/>
                <a:gd name="T52" fmla="*/ 152 w 171"/>
                <a:gd name="T53" fmla="*/ 269 h 300"/>
                <a:gd name="T54" fmla="*/ 146 w 171"/>
                <a:gd name="T55" fmla="*/ 235 h 300"/>
                <a:gd name="T56" fmla="*/ 143 w 171"/>
                <a:gd name="T57" fmla="*/ 280 h 300"/>
                <a:gd name="T58" fmla="*/ 139 w 171"/>
                <a:gd name="T59" fmla="*/ 196 h 300"/>
                <a:gd name="T60" fmla="*/ 136 w 171"/>
                <a:gd name="T61" fmla="*/ 277 h 300"/>
                <a:gd name="T62" fmla="*/ 133 w 171"/>
                <a:gd name="T63" fmla="*/ 289 h 300"/>
                <a:gd name="T64" fmla="*/ 147 w 171"/>
                <a:gd name="T65" fmla="*/ 127 h 300"/>
                <a:gd name="T66" fmla="*/ 159 w 171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0">
                  <a:moveTo>
                    <a:pt x="158" y="138"/>
                  </a:moveTo>
                  <a:cubicBezTo>
                    <a:pt x="153" y="95"/>
                    <a:pt x="155" y="51"/>
                    <a:pt x="151" y="6"/>
                  </a:cubicBezTo>
                  <a:cubicBezTo>
                    <a:pt x="145" y="0"/>
                    <a:pt x="139" y="0"/>
                    <a:pt x="132" y="0"/>
                  </a:cubicBezTo>
                  <a:cubicBezTo>
                    <a:pt x="101" y="2"/>
                    <a:pt x="60" y="4"/>
                    <a:pt x="30" y="9"/>
                  </a:cubicBezTo>
                  <a:cubicBezTo>
                    <a:pt x="26" y="14"/>
                    <a:pt x="30" y="16"/>
                    <a:pt x="27" y="21"/>
                  </a:cubicBezTo>
                  <a:cubicBezTo>
                    <a:pt x="23" y="28"/>
                    <a:pt x="13" y="26"/>
                    <a:pt x="8" y="33"/>
                  </a:cubicBezTo>
                  <a:cubicBezTo>
                    <a:pt x="6" y="59"/>
                    <a:pt x="6" y="90"/>
                    <a:pt x="4" y="123"/>
                  </a:cubicBezTo>
                  <a:cubicBezTo>
                    <a:pt x="3" y="158"/>
                    <a:pt x="6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4" y="298"/>
                    <a:pt x="84" y="295"/>
                    <a:pt x="127" y="300"/>
                  </a:cubicBezTo>
                  <a:cubicBezTo>
                    <a:pt x="145" y="292"/>
                    <a:pt x="157" y="278"/>
                    <a:pt x="166" y="260"/>
                  </a:cubicBezTo>
                  <a:cubicBezTo>
                    <a:pt x="171" y="220"/>
                    <a:pt x="163" y="182"/>
                    <a:pt x="158" y="138"/>
                  </a:cubicBezTo>
                  <a:close/>
                  <a:moveTo>
                    <a:pt x="66" y="19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3"/>
                    <a:pt x="93" y="9"/>
                    <a:pt x="119" y="8"/>
                  </a:cubicBezTo>
                  <a:cubicBezTo>
                    <a:pt x="127" y="8"/>
                    <a:pt x="137" y="6"/>
                    <a:pt x="141" y="12"/>
                  </a:cubicBezTo>
                  <a:cubicBezTo>
                    <a:pt x="129" y="19"/>
                    <a:pt x="107" y="5"/>
                    <a:pt x="97" y="16"/>
                  </a:cubicBezTo>
                  <a:cubicBezTo>
                    <a:pt x="99" y="21"/>
                    <a:pt x="107" y="17"/>
                    <a:pt x="112" y="16"/>
                  </a:cubicBezTo>
                  <a:cubicBezTo>
                    <a:pt x="110" y="24"/>
                    <a:pt x="124" y="24"/>
                    <a:pt x="133" y="24"/>
                  </a:cubicBezTo>
                  <a:cubicBezTo>
                    <a:pt x="133" y="30"/>
                    <a:pt x="125" y="28"/>
                    <a:pt x="121" y="26"/>
                  </a:cubicBezTo>
                  <a:cubicBezTo>
                    <a:pt x="120" y="27"/>
                    <a:pt x="120" y="29"/>
                    <a:pt x="119" y="29"/>
                  </a:cubicBezTo>
                  <a:cubicBezTo>
                    <a:pt x="87" y="29"/>
                    <a:pt x="57" y="29"/>
                    <a:pt x="28" y="29"/>
                  </a:cubicBezTo>
                  <a:cubicBezTo>
                    <a:pt x="32" y="17"/>
                    <a:pt x="55" y="27"/>
                    <a:pt x="66" y="19"/>
                  </a:cubicBezTo>
                  <a:close/>
                  <a:moveTo>
                    <a:pt x="124" y="290"/>
                  </a:moveTo>
                  <a:cubicBezTo>
                    <a:pt x="100" y="288"/>
                    <a:pt x="72" y="290"/>
                    <a:pt x="50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30" y="284"/>
                    <a:pt x="42" y="255"/>
                    <a:pt x="34" y="248"/>
                  </a:cubicBezTo>
                  <a:cubicBezTo>
                    <a:pt x="29" y="252"/>
                    <a:pt x="30" y="262"/>
                    <a:pt x="30" y="269"/>
                  </a:cubicBezTo>
                  <a:cubicBezTo>
                    <a:pt x="30" y="276"/>
                    <a:pt x="31" y="281"/>
                    <a:pt x="30" y="287"/>
                  </a:cubicBezTo>
                  <a:cubicBezTo>
                    <a:pt x="24" y="271"/>
                    <a:pt x="29" y="250"/>
                    <a:pt x="28" y="234"/>
                  </a:cubicBezTo>
                  <a:cubicBezTo>
                    <a:pt x="20" y="237"/>
                    <a:pt x="22" y="248"/>
                    <a:pt x="22" y="256"/>
                  </a:cubicBezTo>
                  <a:cubicBezTo>
                    <a:pt x="21" y="266"/>
                    <a:pt x="23" y="276"/>
                    <a:pt x="20" y="287"/>
                  </a:cubicBezTo>
                  <a:cubicBezTo>
                    <a:pt x="16" y="287"/>
                    <a:pt x="19" y="284"/>
                    <a:pt x="19" y="284"/>
                  </a:cubicBezTo>
                  <a:cubicBezTo>
                    <a:pt x="19" y="274"/>
                    <a:pt x="20" y="242"/>
                    <a:pt x="20" y="230"/>
                  </a:cubicBezTo>
                  <a:cubicBezTo>
                    <a:pt x="20" y="225"/>
                    <a:pt x="23" y="218"/>
                    <a:pt x="18" y="215"/>
                  </a:cubicBezTo>
                  <a:cubicBezTo>
                    <a:pt x="12" y="218"/>
                    <a:pt x="15" y="228"/>
                    <a:pt x="15" y="237"/>
                  </a:cubicBezTo>
                  <a:cubicBezTo>
                    <a:pt x="14" y="254"/>
                    <a:pt x="11" y="273"/>
                    <a:pt x="14" y="285"/>
                  </a:cubicBezTo>
                  <a:cubicBezTo>
                    <a:pt x="8" y="286"/>
                    <a:pt x="8" y="271"/>
                    <a:pt x="8" y="267"/>
                  </a:cubicBezTo>
                  <a:cubicBezTo>
                    <a:pt x="8" y="260"/>
                    <a:pt x="9" y="253"/>
                    <a:pt x="10" y="246"/>
                  </a:cubicBezTo>
                  <a:cubicBezTo>
                    <a:pt x="10" y="229"/>
                    <a:pt x="10" y="211"/>
                    <a:pt x="10" y="196"/>
                  </a:cubicBezTo>
                  <a:cubicBezTo>
                    <a:pt x="10" y="188"/>
                    <a:pt x="12" y="180"/>
                    <a:pt x="12" y="172"/>
                  </a:cubicBezTo>
                  <a:cubicBezTo>
                    <a:pt x="14" y="136"/>
                    <a:pt x="10" y="86"/>
                    <a:pt x="15" y="37"/>
                  </a:cubicBezTo>
                  <a:cubicBezTo>
                    <a:pt x="53" y="39"/>
                    <a:pt x="85" y="38"/>
                    <a:pt x="120" y="37"/>
                  </a:cubicBezTo>
                  <a:cubicBezTo>
                    <a:pt x="123" y="125"/>
                    <a:pt x="131" y="215"/>
                    <a:pt x="124" y="290"/>
                  </a:cubicBezTo>
                  <a:close/>
                  <a:moveTo>
                    <a:pt x="127" y="36"/>
                  </a:moveTo>
                  <a:cubicBezTo>
                    <a:pt x="134" y="34"/>
                    <a:pt x="141" y="32"/>
                    <a:pt x="143" y="24"/>
                  </a:cubicBezTo>
                  <a:cubicBezTo>
                    <a:pt x="145" y="24"/>
                    <a:pt x="145" y="25"/>
                    <a:pt x="146" y="27"/>
                  </a:cubicBezTo>
                  <a:cubicBezTo>
                    <a:pt x="144" y="37"/>
                    <a:pt x="146" y="64"/>
                    <a:pt x="147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9" y="63"/>
                    <a:pt x="129" y="54"/>
                    <a:pt x="127" y="36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8"/>
                    <a:pt x="155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4" y="254"/>
                    <a:pt x="157" y="223"/>
                    <a:pt x="150" y="210"/>
                  </a:cubicBezTo>
                  <a:cubicBezTo>
                    <a:pt x="142" y="213"/>
                    <a:pt x="146" y="226"/>
                    <a:pt x="146" y="235"/>
                  </a:cubicBezTo>
                  <a:cubicBezTo>
                    <a:pt x="145" y="246"/>
                    <a:pt x="144" y="257"/>
                    <a:pt x="144" y="266"/>
                  </a:cubicBezTo>
                  <a:cubicBezTo>
                    <a:pt x="145" y="271"/>
                    <a:pt x="151" y="279"/>
                    <a:pt x="143" y="280"/>
                  </a:cubicBezTo>
                  <a:cubicBezTo>
                    <a:pt x="144" y="274"/>
                    <a:pt x="141" y="266"/>
                    <a:pt x="141" y="259"/>
                  </a:cubicBezTo>
                  <a:cubicBezTo>
                    <a:pt x="142" y="239"/>
                    <a:pt x="147" y="213"/>
                    <a:pt x="139" y="196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39"/>
                    <a:pt x="137" y="263"/>
                    <a:pt x="136" y="277"/>
                  </a:cubicBezTo>
                  <a:cubicBezTo>
                    <a:pt x="136" y="280"/>
                    <a:pt x="137" y="283"/>
                    <a:pt x="140" y="282"/>
                  </a:cubicBezTo>
                  <a:cubicBezTo>
                    <a:pt x="139" y="286"/>
                    <a:pt x="134" y="285"/>
                    <a:pt x="133" y="289"/>
                  </a:cubicBezTo>
                  <a:cubicBezTo>
                    <a:pt x="134" y="230"/>
                    <a:pt x="134" y="192"/>
                    <a:pt x="131" y="133"/>
                  </a:cubicBezTo>
                  <a:cubicBezTo>
                    <a:pt x="139" y="135"/>
                    <a:pt x="143" y="131"/>
                    <a:pt x="147" y="127"/>
                  </a:cubicBezTo>
                  <a:cubicBezTo>
                    <a:pt x="148" y="127"/>
                    <a:pt x="149" y="127"/>
                    <a:pt x="150" y="128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1191"/>
            <p:cNvSpPr>
              <a:spLocks noEditPoints="1"/>
            </p:cNvSpPr>
            <p:nvPr/>
          </p:nvSpPr>
          <p:spPr bwMode="auto">
            <a:xfrm>
              <a:off x="9492798" y="1020994"/>
              <a:ext cx="715372" cy="489081"/>
            </a:xfrm>
            <a:custGeom>
              <a:avLst/>
              <a:gdLst>
                <a:gd name="T0" fmla="*/ 173 w 192"/>
                <a:gd name="T1" fmla="*/ 128 h 131"/>
                <a:gd name="T2" fmla="*/ 179 w 192"/>
                <a:gd name="T3" fmla="*/ 2 h 131"/>
                <a:gd name="T4" fmla="*/ 3 w 192"/>
                <a:gd name="T5" fmla="*/ 73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9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1 h 131"/>
                <a:gd name="T48" fmla="*/ 98 w 192"/>
                <a:gd name="T49" fmla="*/ 71 h 131"/>
                <a:gd name="T50" fmla="*/ 54 w 192"/>
                <a:gd name="T51" fmla="*/ 116 h 131"/>
                <a:gd name="T52" fmla="*/ 115 w 192"/>
                <a:gd name="T53" fmla="*/ 14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4 h 131"/>
                <a:gd name="T76" fmla="*/ 31 w 192"/>
                <a:gd name="T77" fmla="*/ 85 h 131"/>
                <a:gd name="T78" fmla="*/ 35 w 192"/>
                <a:gd name="T79" fmla="*/ 55 h 131"/>
                <a:gd name="T80" fmla="*/ 51 w 192"/>
                <a:gd name="T81" fmla="*/ 14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7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7"/>
                  </a:cubicBezTo>
                  <a:cubicBezTo>
                    <a:pt x="6" y="30"/>
                    <a:pt x="5" y="55"/>
                    <a:pt x="3" y="73"/>
                  </a:cubicBezTo>
                  <a:cubicBezTo>
                    <a:pt x="3" y="80"/>
                    <a:pt x="0" y="88"/>
                    <a:pt x="0" y="94"/>
                  </a:cubicBezTo>
                  <a:cubicBezTo>
                    <a:pt x="2" y="119"/>
                    <a:pt x="17" y="126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2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20"/>
                  </a:cubicBezTo>
                  <a:cubicBezTo>
                    <a:pt x="146" y="104"/>
                    <a:pt x="156" y="93"/>
                    <a:pt x="165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3" y="73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9"/>
                    <a:pt x="165" y="72"/>
                    <a:pt x="157" y="75"/>
                  </a:cubicBezTo>
                  <a:cubicBezTo>
                    <a:pt x="158" y="91"/>
                    <a:pt x="137" y="104"/>
                    <a:pt x="137" y="118"/>
                  </a:cubicBezTo>
                  <a:cubicBezTo>
                    <a:pt x="130" y="122"/>
                    <a:pt x="125" y="119"/>
                    <a:pt x="114" y="119"/>
                  </a:cubicBezTo>
                  <a:cubicBezTo>
                    <a:pt x="117" y="103"/>
                    <a:pt x="128" y="93"/>
                    <a:pt x="134" y="80"/>
                  </a:cubicBezTo>
                  <a:cubicBezTo>
                    <a:pt x="137" y="79"/>
                    <a:pt x="139" y="85"/>
                    <a:pt x="140" y="80"/>
                  </a:cubicBezTo>
                  <a:cubicBezTo>
                    <a:pt x="139" y="91"/>
                    <a:pt x="127" y="102"/>
                    <a:pt x="123" y="115"/>
                  </a:cubicBezTo>
                  <a:cubicBezTo>
                    <a:pt x="131" y="118"/>
                    <a:pt x="133" y="107"/>
                    <a:pt x="136" y="103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9" y="42"/>
                    <a:pt x="173" y="30"/>
                    <a:pt x="182" y="24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4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50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2"/>
                    <a:pt x="159" y="33"/>
                    <a:pt x="172" y="12"/>
                  </a:cubicBezTo>
                  <a:cubicBezTo>
                    <a:pt x="175" y="13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3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9"/>
                  </a:cubicBezTo>
                  <a:cubicBezTo>
                    <a:pt x="122" y="92"/>
                    <a:pt x="112" y="104"/>
                    <a:pt x="107" y="119"/>
                  </a:cubicBezTo>
                  <a:cubicBezTo>
                    <a:pt x="103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3" y="74"/>
                    <a:pt x="122" y="73"/>
                    <a:pt x="119" y="73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2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4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80"/>
                  </a:cubicBezTo>
                  <a:cubicBezTo>
                    <a:pt x="108" y="93"/>
                    <a:pt x="92" y="103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7"/>
                  </a:cubicBezTo>
                  <a:cubicBezTo>
                    <a:pt x="110" y="74"/>
                    <a:pt x="108" y="72"/>
                    <a:pt x="105" y="72"/>
                  </a:cubicBezTo>
                  <a:cubicBezTo>
                    <a:pt x="112" y="62"/>
                    <a:pt x="117" y="52"/>
                    <a:pt x="127" y="46"/>
                  </a:cubicBezTo>
                  <a:cubicBezTo>
                    <a:pt x="133" y="32"/>
                    <a:pt x="140" y="20"/>
                    <a:pt x="151" y="12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9"/>
                    <a:pt x="98" y="47"/>
                  </a:cubicBezTo>
                  <a:cubicBezTo>
                    <a:pt x="90" y="73"/>
                    <a:pt x="74" y="90"/>
                    <a:pt x="65" y="115"/>
                  </a:cubicBezTo>
                  <a:cubicBezTo>
                    <a:pt x="71" y="117"/>
                    <a:pt x="71" y="110"/>
                    <a:pt x="74" y="107"/>
                  </a:cubicBezTo>
                  <a:cubicBezTo>
                    <a:pt x="79" y="98"/>
                    <a:pt x="85" y="86"/>
                    <a:pt x="93" y="78"/>
                  </a:cubicBezTo>
                  <a:cubicBezTo>
                    <a:pt x="93" y="74"/>
                    <a:pt x="90" y="75"/>
                    <a:pt x="92" y="71"/>
                  </a:cubicBezTo>
                  <a:cubicBezTo>
                    <a:pt x="105" y="52"/>
                    <a:pt x="121" y="29"/>
                    <a:pt x="132" y="13"/>
                  </a:cubicBezTo>
                  <a:cubicBezTo>
                    <a:pt x="134" y="13"/>
                    <a:pt x="137" y="13"/>
                    <a:pt x="140" y="13"/>
                  </a:cubicBezTo>
                  <a:cubicBezTo>
                    <a:pt x="129" y="35"/>
                    <a:pt x="112" y="51"/>
                    <a:pt x="98" y="71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5" y="64"/>
                    <a:pt x="95" y="59"/>
                    <a:pt x="90" y="44"/>
                  </a:cubicBezTo>
                  <a:cubicBezTo>
                    <a:pt x="99" y="34"/>
                    <a:pt x="106" y="23"/>
                    <a:pt x="115" y="14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90"/>
                    <a:pt x="54" y="102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6"/>
                  </a:cubicBezTo>
                  <a:cubicBezTo>
                    <a:pt x="67" y="65"/>
                    <a:pt x="73" y="59"/>
                    <a:pt x="76" y="52"/>
                  </a:cubicBezTo>
                  <a:cubicBezTo>
                    <a:pt x="77" y="48"/>
                    <a:pt x="75" y="47"/>
                    <a:pt x="75" y="44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3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1"/>
                    <a:pt x="85" y="23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5"/>
                    <a:pt x="69" y="55"/>
                  </a:cubicBezTo>
                  <a:cubicBezTo>
                    <a:pt x="65" y="66"/>
                    <a:pt x="58" y="75"/>
                    <a:pt x="51" y="85"/>
                  </a:cubicBezTo>
                  <a:cubicBezTo>
                    <a:pt x="45" y="95"/>
                    <a:pt x="42" y="107"/>
                    <a:pt x="34" y="114"/>
                  </a:cubicBezTo>
                  <a:cubicBezTo>
                    <a:pt x="36" y="100"/>
                    <a:pt x="45" y="91"/>
                    <a:pt x="51" y="81"/>
                  </a:cubicBezTo>
                  <a:cubicBezTo>
                    <a:pt x="52" y="77"/>
                    <a:pt x="48" y="78"/>
                    <a:pt x="49" y="74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2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5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4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1" y="66"/>
                    <a:pt x="26" y="71"/>
                    <a:pt x="31" y="85"/>
                  </a:cubicBezTo>
                  <a:cubicBezTo>
                    <a:pt x="24" y="90"/>
                    <a:pt x="22" y="101"/>
                    <a:pt x="16" y="107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2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5"/>
                    <a:pt x="38" y="30"/>
                  </a:cubicBezTo>
                  <a:cubicBezTo>
                    <a:pt x="41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2" y="13"/>
                    <a:pt x="22" y="15"/>
                    <a:pt x="27" y="14"/>
                  </a:cubicBezTo>
                  <a:cubicBezTo>
                    <a:pt x="25" y="20"/>
                    <a:pt x="20" y="23"/>
                    <a:pt x="18" y="30"/>
                  </a:cubicBezTo>
                  <a:cubicBezTo>
                    <a:pt x="15" y="24"/>
                    <a:pt x="19" y="18"/>
                    <a:pt x="18" y="13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5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6"/>
                    <a:pt x="24" y="40"/>
                    <a:pt x="14" y="49"/>
                  </a:cubicBezTo>
                  <a:cubicBezTo>
                    <a:pt x="18" y="37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6" y="60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6"/>
                  </a:cubicBezTo>
                  <a:cubicBezTo>
                    <a:pt x="16" y="79"/>
                    <a:pt x="18" y="86"/>
                    <a:pt x="14" y="90"/>
                  </a:cubicBezTo>
                  <a:cubicBezTo>
                    <a:pt x="9" y="79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Freeform 1192"/>
            <p:cNvSpPr>
              <a:spLocks noEditPoints="1"/>
            </p:cNvSpPr>
            <p:nvPr/>
          </p:nvSpPr>
          <p:spPr bwMode="auto">
            <a:xfrm>
              <a:off x="7772499" y="1446810"/>
              <a:ext cx="233591" cy="197093"/>
            </a:xfrm>
            <a:custGeom>
              <a:avLst/>
              <a:gdLst>
                <a:gd name="T0" fmla="*/ 60 w 63"/>
                <a:gd name="T1" fmla="*/ 46 h 53"/>
                <a:gd name="T2" fmla="*/ 56 w 63"/>
                <a:gd name="T3" fmla="*/ 0 h 53"/>
                <a:gd name="T4" fmla="*/ 3 w 63"/>
                <a:gd name="T5" fmla="*/ 7 h 53"/>
                <a:gd name="T6" fmla="*/ 2 w 63"/>
                <a:gd name="T7" fmla="*/ 51 h 53"/>
                <a:gd name="T8" fmla="*/ 60 w 63"/>
                <a:gd name="T9" fmla="*/ 46 h 53"/>
                <a:gd name="T10" fmla="*/ 49 w 63"/>
                <a:gd name="T11" fmla="*/ 40 h 53"/>
                <a:gd name="T12" fmla="*/ 52 w 63"/>
                <a:gd name="T13" fmla="*/ 30 h 53"/>
                <a:gd name="T14" fmla="*/ 49 w 63"/>
                <a:gd name="T15" fmla="*/ 40 h 53"/>
                <a:gd name="T16" fmla="*/ 52 w 63"/>
                <a:gd name="T17" fmla="*/ 18 h 53"/>
                <a:gd name="T18" fmla="*/ 40 w 63"/>
                <a:gd name="T19" fmla="*/ 41 h 53"/>
                <a:gd name="T20" fmla="*/ 52 w 63"/>
                <a:gd name="T21" fmla="*/ 18 h 53"/>
                <a:gd name="T22" fmla="*/ 28 w 63"/>
                <a:gd name="T23" fmla="*/ 42 h 53"/>
                <a:gd name="T24" fmla="*/ 34 w 63"/>
                <a:gd name="T25" fmla="*/ 28 h 53"/>
                <a:gd name="T26" fmla="*/ 28 w 63"/>
                <a:gd name="T27" fmla="*/ 42 h 53"/>
                <a:gd name="T28" fmla="*/ 34 w 63"/>
                <a:gd name="T29" fmla="*/ 14 h 53"/>
                <a:gd name="T30" fmla="*/ 22 w 63"/>
                <a:gd name="T31" fmla="*/ 40 h 53"/>
                <a:gd name="T32" fmla="*/ 14 w 63"/>
                <a:gd name="T33" fmla="*/ 43 h 53"/>
                <a:gd name="T34" fmla="*/ 30 w 63"/>
                <a:gd name="T35" fmla="*/ 14 h 53"/>
                <a:gd name="T36" fmla="*/ 34 w 63"/>
                <a:gd name="T37" fmla="*/ 14 h 53"/>
                <a:gd name="T38" fmla="*/ 20 w 63"/>
                <a:gd name="T39" fmla="*/ 13 h 53"/>
                <a:gd name="T40" fmla="*/ 24 w 63"/>
                <a:gd name="T41" fmla="*/ 14 h 53"/>
                <a:gd name="T42" fmla="*/ 11 w 63"/>
                <a:gd name="T43" fmla="*/ 40 h 53"/>
                <a:gd name="T44" fmla="*/ 20 w 63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3">
                  <a:moveTo>
                    <a:pt x="60" y="46"/>
                  </a:moveTo>
                  <a:cubicBezTo>
                    <a:pt x="60" y="27"/>
                    <a:pt x="63" y="12"/>
                    <a:pt x="56" y="0"/>
                  </a:cubicBezTo>
                  <a:cubicBezTo>
                    <a:pt x="42" y="0"/>
                    <a:pt x="16" y="0"/>
                    <a:pt x="3" y="7"/>
                  </a:cubicBezTo>
                  <a:cubicBezTo>
                    <a:pt x="3" y="17"/>
                    <a:pt x="0" y="42"/>
                    <a:pt x="2" y="51"/>
                  </a:cubicBezTo>
                  <a:cubicBezTo>
                    <a:pt x="20" y="53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4"/>
                    <a:pt x="52" y="30"/>
                  </a:cubicBezTo>
                  <a:cubicBezTo>
                    <a:pt x="54" y="34"/>
                    <a:pt x="54" y="40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4"/>
                    <a:pt x="43" y="20"/>
                    <a:pt x="52" y="18"/>
                  </a:cubicBezTo>
                  <a:close/>
                  <a:moveTo>
                    <a:pt x="28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8" y="42"/>
                  </a:cubicBezTo>
                  <a:close/>
                  <a:moveTo>
                    <a:pt x="34" y="14"/>
                  </a:moveTo>
                  <a:cubicBezTo>
                    <a:pt x="36" y="23"/>
                    <a:pt x="23" y="34"/>
                    <a:pt x="22" y="40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2" y="14"/>
                    <a:pt x="33" y="14"/>
                    <a:pt x="34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4"/>
                    <a:pt x="24" y="14"/>
                  </a:cubicBezTo>
                  <a:cubicBezTo>
                    <a:pt x="20" y="23"/>
                    <a:pt x="14" y="30"/>
                    <a:pt x="11" y="40"/>
                  </a:cubicBezTo>
                  <a:cubicBezTo>
                    <a:pt x="8" y="30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2" name="Freeform 1193"/>
            <p:cNvSpPr>
              <a:spLocks noEditPoints="1"/>
            </p:cNvSpPr>
            <p:nvPr/>
          </p:nvSpPr>
          <p:spPr bwMode="auto">
            <a:xfrm>
              <a:off x="6964665" y="1237552"/>
              <a:ext cx="601010" cy="120931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9 h 324"/>
                <a:gd name="T8" fmla="*/ 11 w 161"/>
                <a:gd name="T9" fmla="*/ 76 h 324"/>
                <a:gd name="T10" fmla="*/ 15 w 161"/>
                <a:gd name="T11" fmla="*/ 12 h 324"/>
                <a:gd name="T12" fmla="*/ 7 w 161"/>
                <a:gd name="T13" fmla="*/ 140 h 324"/>
                <a:gd name="T14" fmla="*/ 11 w 161"/>
                <a:gd name="T15" fmla="*/ 312 h 324"/>
                <a:gd name="T16" fmla="*/ 142 w 161"/>
                <a:gd name="T17" fmla="*/ 311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6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1 h 324"/>
                <a:gd name="T32" fmla="*/ 107 w 161"/>
                <a:gd name="T33" fmla="*/ 57 h 324"/>
                <a:gd name="T34" fmla="*/ 88 w 161"/>
                <a:gd name="T35" fmla="*/ 67 h 324"/>
                <a:gd name="T36" fmla="*/ 107 w 161"/>
                <a:gd name="T37" fmla="*/ 57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20 h 324"/>
                <a:gd name="T46" fmla="*/ 82 w 161"/>
                <a:gd name="T47" fmla="*/ 151 h 324"/>
                <a:gd name="T48" fmla="*/ 79 w 161"/>
                <a:gd name="T49" fmla="*/ 120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70 h 324"/>
                <a:gd name="T64" fmla="*/ 51 w 161"/>
                <a:gd name="T65" fmla="*/ 13 h 324"/>
                <a:gd name="T66" fmla="*/ 23 w 161"/>
                <a:gd name="T67" fmla="*/ 70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9 h 324"/>
                <a:gd name="T76" fmla="*/ 14 w 161"/>
                <a:gd name="T77" fmla="*/ 158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1 h 324"/>
                <a:gd name="T84" fmla="*/ 99 w 161"/>
                <a:gd name="T85" fmla="*/ 173 h 324"/>
                <a:gd name="T86" fmla="*/ 28 w 161"/>
                <a:gd name="T87" fmla="*/ 241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1 h 324"/>
                <a:gd name="T100" fmla="*/ 124 w 161"/>
                <a:gd name="T101" fmla="*/ 131 h 324"/>
                <a:gd name="T102" fmla="*/ 118 w 161"/>
                <a:gd name="T103" fmla="*/ 130 h 324"/>
                <a:gd name="T104" fmla="*/ 132 w 161"/>
                <a:gd name="T105" fmla="*/ 109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9"/>
                    <a:pt x="80" y="78"/>
                  </a:cubicBezTo>
                  <a:cubicBezTo>
                    <a:pt x="81" y="96"/>
                    <a:pt x="81" y="111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90"/>
                    <a:pt x="62" y="40"/>
                    <a:pt x="58" y="7"/>
                  </a:cubicBezTo>
                  <a:cubicBezTo>
                    <a:pt x="40" y="0"/>
                    <a:pt x="16" y="0"/>
                    <a:pt x="0" y="9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10" y="49"/>
                    <a:pt x="8" y="35"/>
                  </a:cubicBezTo>
                  <a:cubicBezTo>
                    <a:pt x="8" y="27"/>
                    <a:pt x="5" y="13"/>
                    <a:pt x="15" y="12"/>
                  </a:cubicBezTo>
                  <a:cubicBezTo>
                    <a:pt x="14" y="52"/>
                    <a:pt x="21" y="91"/>
                    <a:pt x="26" y="129"/>
                  </a:cubicBezTo>
                  <a:cubicBezTo>
                    <a:pt x="18" y="131"/>
                    <a:pt x="13" y="135"/>
                    <a:pt x="7" y="140"/>
                  </a:cubicBezTo>
                  <a:cubicBezTo>
                    <a:pt x="3" y="151"/>
                    <a:pt x="6" y="160"/>
                    <a:pt x="7" y="173"/>
                  </a:cubicBezTo>
                  <a:cubicBezTo>
                    <a:pt x="10" y="217"/>
                    <a:pt x="4" y="271"/>
                    <a:pt x="11" y="312"/>
                  </a:cubicBezTo>
                  <a:cubicBezTo>
                    <a:pt x="28" y="324"/>
                    <a:pt x="54" y="321"/>
                    <a:pt x="76" y="320"/>
                  </a:cubicBezTo>
                  <a:cubicBezTo>
                    <a:pt x="99" y="318"/>
                    <a:pt x="120" y="311"/>
                    <a:pt x="142" y="311"/>
                  </a:cubicBezTo>
                  <a:cubicBezTo>
                    <a:pt x="151" y="293"/>
                    <a:pt x="149" y="269"/>
                    <a:pt x="151" y="245"/>
                  </a:cubicBezTo>
                  <a:cubicBezTo>
                    <a:pt x="154" y="212"/>
                    <a:pt x="158" y="174"/>
                    <a:pt x="154" y="134"/>
                  </a:cubicBezTo>
                  <a:cubicBezTo>
                    <a:pt x="148" y="129"/>
                    <a:pt x="140" y="124"/>
                    <a:pt x="130" y="124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9"/>
                    <a:pt x="110" y="149"/>
                  </a:cubicBezTo>
                  <a:cubicBezTo>
                    <a:pt x="99" y="147"/>
                    <a:pt x="103" y="134"/>
                    <a:pt x="103" y="126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8"/>
                    <a:pt x="107" y="49"/>
                  </a:cubicBezTo>
                  <a:cubicBezTo>
                    <a:pt x="101" y="51"/>
                    <a:pt x="93" y="51"/>
                    <a:pt x="86" y="51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7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6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7"/>
                  </a:cubicBezTo>
                  <a:close/>
                  <a:moveTo>
                    <a:pt x="96" y="132"/>
                  </a:moveTo>
                  <a:cubicBezTo>
                    <a:pt x="97" y="140"/>
                    <a:pt x="101" y="152"/>
                    <a:pt x="91" y="150"/>
                  </a:cubicBezTo>
                  <a:cubicBezTo>
                    <a:pt x="89" y="150"/>
                    <a:pt x="87" y="143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1"/>
                    <a:pt x="96" y="111"/>
                    <a:pt x="96" y="132"/>
                  </a:cubicBezTo>
                  <a:close/>
                  <a:moveTo>
                    <a:pt x="79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9"/>
                    <a:pt x="82" y="151"/>
                  </a:cubicBezTo>
                  <a:cubicBezTo>
                    <a:pt x="73" y="150"/>
                    <a:pt x="71" y="150"/>
                    <a:pt x="64" y="151"/>
                  </a:cubicBezTo>
                  <a:cubicBezTo>
                    <a:pt x="63" y="139"/>
                    <a:pt x="77" y="132"/>
                    <a:pt x="79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3" y="131"/>
                    <a:pt x="63" y="137"/>
                  </a:cubicBezTo>
                  <a:cubicBezTo>
                    <a:pt x="61" y="134"/>
                    <a:pt x="60" y="130"/>
                    <a:pt x="60" y="125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8"/>
                    <a:pt x="56" y="152"/>
                  </a:cubicBezTo>
                  <a:cubicBezTo>
                    <a:pt x="49" y="152"/>
                    <a:pt x="42" y="152"/>
                    <a:pt x="35" y="151"/>
                  </a:cubicBezTo>
                  <a:cubicBezTo>
                    <a:pt x="32" y="137"/>
                    <a:pt x="33" y="119"/>
                    <a:pt x="30" y="104"/>
                  </a:cubicBezTo>
                  <a:cubicBezTo>
                    <a:pt x="41" y="105"/>
                    <a:pt x="41" y="106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6"/>
                    <a:pt x="55" y="87"/>
                  </a:cubicBezTo>
                  <a:cubicBezTo>
                    <a:pt x="55" y="90"/>
                    <a:pt x="55" y="93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70"/>
                  </a:moveTo>
                  <a:cubicBezTo>
                    <a:pt x="23" y="48"/>
                    <a:pt x="19" y="22"/>
                    <a:pt x="22" y="9"/>
                  </a:cubicBezTo>
                  <a:cubicBezTo>
                    <a:pt x="32" y="8"/>
                    <a:pt x="41" y="10"/>
                    <a:pt x="51" y="13"/>
                  </a:cubicBezTo>
                  <a:cubicBezTo>
                    <a:pt x="57" y="34"/>
                    <a:pt x="53" y="58"/>
                    <a:pt x="55" y="72"/>
                  </a:cubicBezTo>
                  <a:cubicBezTo>
                    <a:pt x="44" y="74"/>
                    <a:pt x="32" y="74"/>
                    <a:pt x="23" y="70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6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60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7"/>
                    <a:pt x="15" y="171"/>
                    <a:pt x="14" y="158"/>
                  </a:cubicBezTo>
                  <a:cubicBezTo>
                    <a:pt x="18" y="152"/>
                    <a:pt x="27" y="159"/>
                    <a:pt x="34" y="160"/>
                  </a:cubicBezTo>
                  <a:close/>
                  <a:moveTo>
                    <a:pt x="34" y="173"/>
                  </a:moveTo>
                  <a:cubicBezTo>
                    <a:pt x="34" y="186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6"/>
                    <a:pt x="34" y="173"/>
                  </a:cubicBezTo>
                  <a:close/>
                  <a:moveTo>
                    <a:pt x="28" y="241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3"/>
                  </a:cubicBezTo>
                  <a:cubicBezTo>
                    <a:pt x="77" y="212"/>
                    <a:pt x="42" y="249"/>
                    <a:pt x="16" y="289"/>
                  </a:cubicBezTo>
                  <a:cubicBezTo>
                    <a:pt x="10" y="266"/>
                    <a:pt x="20" y="255"/>
                    <a:pt x="28" y="241"/>
                  </a:cubicBezTo>
                  <a:close/>
                  <a:moveTo>
                    <a:pt x="139" y="302"/>
                  </a:moveTo>
                  <a:cubicBezTo>
                    <a:pt x="133" y="303"/>
                    <a:pt x="128" y="304"/>
                    <a:pt x="122" y="304"/>
                  </a:cubicBezTo>
                  <a:cubicBezTo>
                    <a:pt x="126" y="293"/>
                    <a:pt x="135" y="285"/>
                    <a:pt x="140" y="273"/>
                  </a:cubicBezTo>
                  <a:cubicBezTo>
                    <a:pt x="147" y="280"/>
                    <a:pt x="140" y="295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7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5" y="240"/>
                    <a:pt x="98" y="272"/>
                    <a:pt x="79" y="311"/>
                  </a:cubicBezTo>
                  <a:close/>
                  <a:moveTo>
                    <a:pt x="147" y="141"/>
                  </a:moveTo>
                  <a:cubicBezTo>
                    <a:pt x="139" y="144"/>
                    <a:pt x="125" y="149"/>
                    <a:pt x="116" y="147"/>
                  </a:cubicBezTo>
                  <a:cubicBezTo>
                    <a:pt x="118" y="138"/>
                    <a:pt x="124" y="139"/>
                    <a:pt x="124" y="131"/>
                  </a:cubicBezTo>
                  <a:cubicBezTo>
                    <a:pt x="132" y="130"/>
                    <a:pt x="145" y="132"/>
                    <a:pt x="147" y="141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2"/>
                    <a:pt x="115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9"/>
                    <a:pt x="125" y="84"/>
                    <a:pt x="127" y="78"/>
                  </a:cubicBezTo>
                  <a:cubicBezTo>
                    <a:pt x="131" y="84"/>
                    <a:pt x="141" y="86"/>
                    <a:pt x="144" y="92"/>
                  </a:cubicBezTo>
                  <a:cubicBezTo>
                    <a:pt x="143" y="97"/>
                    <a:pt x="140" y="100"/>
                    <a:pt x="138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1" y="75"/>
                  </a:cubicBezTo>
                  <a:cubicBezTo>
                    <a:pt x="133" y="67"/>
                    <a:pt x="145" y="66"/>
                    <a:pt x="152" y="70"/>
                  </a:cubicBezTo>
                  <a:cubicBezTo>
                    <a:pt x="153" y="78"/>
                    <a:pt x="150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Freeform 1200"/>
            <p:cNvSpPr>
              <a:spLocks/>
            </p:cNvSpPr>
            <p:nvPr/>
          </p:nvSpPr>
          <p:spPr bwMode="auto">
            <a:xfrm>
              <a:off x="11840871" y="135296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5 h 22"/>
                <a:gd name="T4" fmla="*/ 3 w 38"/>
                <a:gd name="T5" fmla="*/ 18 h 22"/>
                <a:gd name="T6" fmla="*/ 33 w 38"/>
                <a:gd name="T7" fmla="*/ 18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6"/>
                    <a:pt x="2" y="11"/>
                    <a:pt x="0" y="15"/>
                  </a:cubicBezTo>
                  <a:cubicBezTo>
                    <a:pt x="2" y="15"/>
                    <a:pt x="3" y="16"/>
                    <a:pt x="3" y="18"/>
                  </a:cubicBezTo>
                  <a:cubicBezTo>
                    <a:pt x="15" y="15"/>
                    <a:pt x="21" y="22"/>
                    <a:pt x="33" y="18"/>
                  </a:cubicBezTo>
                  <a:cubicBezTo>
                    <a:pt x="35" y="14"/>
                    <a:pt x="36" y="9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Freeform 1201"/>
            <p:cNvSpPr>
              <a:spLocks/>
            </p:cNvSpPr>
            <p:nvPr/>
          </p:nvSpPr>
          <p:spPr bwMode="auto">
            <a:xfrm>
              <a:off x="11806805" y="378620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6 h 146"/>
                <a:gd name="T12" fmla="*/ 8 w 47"/>
                <a:gd name="T13" fmla="*/ 111 h 146"/>
                <a:gd name="T14" fmla="*/ 7 w 47"/>
                <a:gd name="T15" fmla="*/ 35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7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1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6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5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7"/>
                  </a:cubicBezTo>
                  <a:cubicBezTo>
                    <a:pt x="22" y="20"/>
                    <a:pt x="34" y="14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4"/>
                    <a:pt x="32" y="7"/>
                    <a:pt x="25" y="11"/>
                  </a:cubicBezTo>
                  <a:cubicBezTo>
                    <a:pt x="17" y="15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Freeform 1202"/>
            <p:cNvSpPr>
              <a:spLocks/>
            </p:cNvSpPr>
            <p:nvPr/>
          </p:nvSpPr>
          <p:spPr bwMode="auto">
            <a:xfrm>
              <a:off x="11694877" y="325088"/>
              <a:ext cx="126528" cy="153295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0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8" y="11"/>
                    <a:pt x="0" y="38"/>
                    <a:pt x="10" y="41"/>
                  </a:cubicBezTo>
                  <a:cubicBezTo>
                    <a:pt x="14" y="38"/>
                    <a:pt x="7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5" y="21"/>
                    <a:pt x="12" y="16"/>
                  </a:cubicBezTo>
                  <a:cubicBezTo>
                    <a:pt x="14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2" name="Freeform 1203"/>
            <p:cNvSpPr>
              <a:spLocks/>
            </p:cNvSpPr>
            <p:nvPr/>
          </p:nvSpPr>
          <p:spPr bwMode="auto">
            <a:xfrm>
              <a:off x="11977132" y="750905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Freeform 1204"/>
            <p:cNvSpPr>
              <a:spLocks/>
            </p:cNvSpPr>
            <p:nvPr/>
          </p:nvSpPr>
          <p:spPr bwMode="auto">
            <a:xfrm>
              <a:off x="11889535" y="724139"/>
              <a:ext cx="80298" cy="63264"/>
            </a:xfrm>
            <a:custGeom>
              <a:avLst/>
              <a:gdLst>
                <a:gd name="T0" fmla="*/ 21 w 22"/>
                <a:gd name="T1" fmla="*/ 12 h 17"/>
                <a:gd name="T2" fmla="*/ 0 w 22"/>
                <a:gd name="T3" fmla="*/ 17 h 17"/>
                <a:gd name="T4" fmla="*/ 21 w 22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1" y="12"/>
                  </a:moveTo>
                  <a:cubicBezTo>
                    <a:pt x="22" y="0"/>
                    <a:pt x="1" y="10"/>
                    <a:pt x="0" y="17"/>
                  </a:cubicBezTo>
                  <a:cubicBezTo>
                    <a:pt x="9" y="1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Freeform 1205"/>
            <p:cNvSpPr>
              <a:spLocks noEditPoints="1"/>
            </p:cNvSpPr>
            <p:nvPr/>
          </p:nvSpPr>
          <p:spPr bwMode="auto">
            <a:xfrm>
              <a:off x="11694877" y="836068"/>
              <a:ext cx="121662" cy="145994"/>
            </a:xfrm>
            <a:custGeom>
              <a:avLst/>
              <a:gdLst>
                <a:gd name="T0" fmla="*/ 0 w 33"/>
                <a:gd name="T1" fmla="*/ 29 h 39"/>
                <a:gd name="T2" fmla="*/ 4 w 33"/>
                <a:gd name="T3" fmla="*/ 38 h 39"/>
                <a:gd name="T4" fmla="*/ 10 w 33"/>
                <a:gd name="T5" fmla="*/ 29 h 39"/>
                <a:gd name="T6" fmla="*/ 22 w 33"/>
                <a:gd name="T7" fmla="*/ 28 h 39"/>
                <a:gd name="T8" fmla="*/ 31 w 33"/>
                <a:gd name="T9" fmla="*/ 39 h 39"/>
                <a:gd name="T10" fmla="*/ 22 w 33"/>
                <a:gd name="T11" fmla="*/ 10 h 39"/>
                <a:gd name="T12" fmla="*/ 0 w 33"/>
                <a:gd name="T13" fmla="*/ 29 h 39"/>
                <a:gd name="T14" fmla="*/ 12 w 33"/>
                <a:gd name="T15" fmla="*/ 22 h 39"/>
                <a:gd name="T16" fmla="*/ 14 w 33"/>
                <a:gd name="T17" fmla="*/ 15 h 39"/>
                <a:gd name="T18" fmla="*/ 20 w 33"/>
                <a:gd name="T19" fmla="*/ 21 h 39"/>
                <a:gd name="T20" fmla="*/ 12 w 33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0" y="29"/>
                  </a:moveTo>
                  <a:cubicBezTo>
                    <a:pt x="0" y="32"/>
                    <a:pt x="1" y="37"/>
                    <a:pt x="4" y="38"/>
                  </a:cubicBezTo>
                  <a:cubicBezTo>
                    <a:pt x="7" y="36"/>
                    <a:pt x="7" y="30"/>
                    <a:pt x="10" y="29"/>
                  </a:cubicBezTo>
                  <a:cubicBezTo>
                    <a:pt x="16" y="30"/>
                    <a:pt x="18" y="28"/>
                    <a:pt x="22" y="28"/>
                  </a:cubicBezTo>
                  <a:cubicBezTo>
                    <a:pt x="25" y="32"/>
                    <a:pt x="26" y="38"/>
                    <a:pt x="31" y="39"/>
                  </a:cubicBezTo>
                  <a:cubicBezTo>
                    <a:pt x="33" y="29"/>
                    <a:pt x="22" y="22"/>
                    <a:pt x="22" y="10"/>
                  </a:cubicBezTo>
                  <a:cubicBezTo>
                    <a:pt x="14" y="0"/>
                    <a:pt x="0" y="25"/>
                    <a:pt x="0" y="29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9"/>
                    <a:pt x="14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19" y="24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Freeform 1206"/>
            <p:cNvSpPr>
              <a:spLocks/>
            </p:cNvSpPr>
            <p:nvPr/>
          </p:nvSpPr>
          <p:spPr bwMode="auto">
            <a:xfrm>
              <a:off x="11828705" y="1308115"/>
              <a:ext cx="153295" cy="861365"/>
            </a:xfrm>
            <a:custGeom>
              <a:avLst/>
              <a:gdLst>
                <a:gd name="T0" fmla="*/ 37 w 41"/>
                <a:gd name="T1" fmla="*/ 60 h 231"/>
                <a:gd name="T2" fmla="*/ 23 w 41"/>
                <a:gd name="T3" fmla="*/ 119 h 231"/>
                <a:gd name="T4" fmla="*/ 16 w 41"/>
                <a:gd name="T5" fmla="*/ 124 h 231"/>
                <a:gd name="T6" fmla="*/ 37 w 41"/>
                <a:gd name="T7" fmla="*/ 187 h 231"/>
                <a:gd name="T8" fmla="*/ 41 w 41"/>
                <a:gd name="T9" fmla="*/ 231 h 231"/>
                <a:gd name="T10" fmla="*/ 41 w 41"/>
                <a:gd name="T11" fmla="*/ 214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8 h 231"/>
                <a:gd name="T18" fmla="*/ 18 w 41"/>
                <a:gd name="T19" fmla="*/ 155 h 231"/>
                <a:gd name="T20" fmla="*/ 28 w 41"/>
                <a:gd name="T21" fmla="*/ 123 h 231"/>
                <a:gd name="T22" fmla="*/ 41 w 41"/>
                <a:gd name="T23" fmla="*/ 120 h 231"/>
                <a:gd name="T24" fmla="*/ 41 w 41"/>
                <a:gd name="T25" fmla="*/ 113 h 231"/>
                <a:gd name="T26" fmla="*/ 22 w 41"/>
                <a:gd name="T27" fmla="*/ 91 h 231"/>
                <a:gd name="T28" fmla="*/ 39 w 41"/>
                <a:gd name="T29" fmla="*/ 67 h 231"/>
                <a:gd name="T30" fmla="*/ 41 w 41"/>
                <a:gd name="T31" fmla="*/ 67 h 231"/>
                <a:gd name="T32" fmla="*/ 41 w 41"/>
                <a:gd name="T33" fmla="*/ 52 h 231"/>
                <a:gd name="T34" fmla="*/ 39 w 41"/>
                <a:gd name="T35" fmla="*/ 49 h 231"/>
                <a:gd name="T36" fmla="*/ 41 w 41"/>
                <a:gd name="T37" fmla="*/ 17 h 231"/>
                <a:gd name="T38" fmla="*/ 41 w 41"/>
                <a:gd name="T39" fmla="*/ 0 h 231"/>
                <a:gd name="T40" fmla="*/ 40 w 41"/>
                <a:gd name="T41" fmla="*/ 0 h 231"/>
                <a:gd name="T42" fmla="*/ 37 w 41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0"/>
                  </a:moveTo>
                  <a:cubicBezTo>
                    <a:pt x="13" y="64"/>
                    <a:pt x="7" y="101"/>
                    <a:pt x="23" y="119"/>
                  </a:cubicBezTo>
                  <a:cubicBezTo>
                    <a:pt x="20" y="119"/>
                    <a:pt x="18" y="122"/>
                    <a:pt x="16" y="124"/>
                  </a:cubicBezTo>
                  <a:cubicBezTo>
                    <a:pt x="0" y="152"/>
                    <a:pt x="19" y="178"/>
                    <a:pt x="37" y="187"/>
                  </a:cubicBezTo>
                  <a:cubicBezTo>
                    <a:pt x="26" y="203"/>
                    <a:pt x="29" y="219"/>
                    <a:pt x="41" y="231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39" y="208"/>
                    <a:pt x="40" y="204"/>
                    <a:pt x="41" y="20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1" y="172"/>
                    <a:pt x="23" y="165"/>
                    <a:pt x="18" y="155"/>
                  </a:cubicBezTo>
                  <a:cubicBezTo>
                    <a:pt x="16" y="139"/>
                    <a:pt x="22" y="131"/>
                    <a:pt x="28" y="123"/>
                  </a:cubicBezTo>
                  <a:cubicBezTo>
                    <a:pt x="34" y="124"/>
                    <a:pt x="38" y="123"/>
                    <a:pt x="41" y="12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1" y="108"/>
                    <a:pt x="22" y="102"/>
                    <a:pt x="22" y="91"/>
                  </a:cubicBezTo>
                  <a:cubicBezTo>
                    <a:pt x="21" y="82"/>
                    <a:pt x="30" y="70"/>
                    <a:pt x="39" y="67"/>
                  </a:cubicBezTo>
                  <a:cubicBezTo>
                    <a:pt x="39" y="67"/>
                    <a:pt x="40" y="67"/>
                    <a:pt x="41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1"/>
                    <a:pt x="39" y="50"/>
                    <a:pt x="39" y="49"/>
                  </a:cubicBezTo>
                  <a:cubicBezTo>
                    <a:pt x="33" y="39"/>
                    <a:pt x="36" y="28"/>
                    <a:pt x="41" y="1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6" name="Freeform 1207"/>
            <p:cNvSpPr>
              <a:spLocks/>
            </p:cNvSpPr>
            <p:nvPr/>
          </p:nvSpPr>
          <p:spPr bwMode="auto">
            <a:xfrm>
              <a:off x="11870070" y="2257077"/>
              <a:ext cx="111929" cy="182493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0 w 30"/>
                <a:gd name="T5" fmla="*/ 27 h 49"/>
                <a:gd name="T6" fmla="*/ 16 w 30"/>
                <a:gd name="T7" fmla="*/ 30 h 49"/>
                <a:gd name="T8" fmla="*/ 18 w 30"/>
                <a:gd name="T9" fmla="*/ 49 h 49"/>
                <a:gd name="T10" fmla="*/ 25 w 30"/>
                <a:gd name="T11" fmla="*/ 41 h 49"/>
                <a:gd name="T12" fmla="*/ 22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2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0" y="2"/>
                    <a:pt x="21" y="17"/>
                    <a:pt x="15" y="23"/>
                  </a:cubicBezTo>
                  <a:cubicBezTo>
                    <a:pt x="9" y="24"/>
                    <a:pt x="0" y="21"/>
                    <a:pt x="0" y="27"/>
                  </a:cubicBezTo>
                  <a:cubicBezTo>
                    <a:pt x="0" y="34"/>
                    <a:pt x="12" y="31"/>
                    <a:pt x="16" y="30"/>
                  </a:cubicBezTo>
                  <a:cubicBezTo>
                    <a:pt x="17" y="39"/>
                    <a:pt x="14" y="45"/>
                    <a:pt x="18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2" y="35"/>
                    <a:pt x="22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4" y="21"/>
                    <a:pt x="22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8" name="Freeform 1209"/>
            <p:cNvSpPr>
              <a:spLocks/>
            </p:cNvSpPr>
            <p:nvPr/>
          </p:nvSpPr>
          <p:spPr bwMode="auto">
            <a:xfrm>
              <a:off x="11709476" y="1086692"/>
              <a:ext cx="267656" cy="411217"/>
            </a:xfrm>
            <a:custGeom>
              <a:avLst/>
              <a:gdLst>
                <a:gd name="T0" fmla="*/ 22 w 72"/>
                <a:gd name="T1" fmla="*/ 67 h 110"/>
                <a:gd name="T2" fmla="*/ 29 w 72"/>
                <a:gd name="T3" fmla="*/ 107 h 110"/>
                <a:gd name="T4" fmla="*/ 48 w 72"/>
                <a:gd name="T5" fmla="*/ 34 h 110"/>
                <a:gd name="T6" fmla="*/ 72 w 72"/>
                <a:gd name="T7" fmla="*/ 36 h 110"/>
                <a:gd name="T8" fmla="*/ 50 w 72"/>
                <a:gd name="T9" fmla="*/ 0 h 110"/>
                <a:gd name="T10" fmla="*/ 46 w 72"/>
                <a:gd name="T11" fmla="*/ 2 h 110"/>
                <a:gd name="T12" fmla="*/ 33 w 72"/>
                <a:gd name="T13" fmla="*/ 69 h 110"/>
                <a:gd name="T14" fmla="*/ 22 w 72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2" y="67"/>
                  </a:moveTo>
                  <a:cubicBezTo>
                    <a:pt x="10" y="75"/>
                    <a:pt x="0" y="110"/>
                    <a:pt x="29" y="107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2"/>
                    <a:pt x="66" y="42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1"/>
                    <a:pt x="46" y="2"/>
                  </a:cubicBezTo>
                  <a:cubicBezTo>
                    <a:pt x="40" y="26"/>
                    <a:pt x="38" y="47"/>
                    <a:pt x="33" y="69"/>
                  </a:cubicBezTo>
                  <a:cubicBezTo>
                    <a:pt x="30" y="68"/>
                    <a:pt x="27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1211"/>
            <p:cNvSpPr>
              <a:spLocks noEditPoints="1"/>
            </p:cNvSpPr>
            <p:nvPr/>
          </p:nvSpPr>
          <p:spPr bwMode="auto">
            <a:xfrm>
              <a:off x="6103299" y="2424969"/>
              <a:ext cx="844334" cy="335786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Freeform 1212"/>
            <p:cNvSpPr>
              <a:spLocks/>
            </p:cNvSpPr>
            <p:nvPr/>
          </p:nvSpPr>
          <p:spPr bwMode="auto">
            <a:xfrm>
              <a:off x="6796772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1213"/>
            <p:cNvSpPr>
              <a:spLocks noEditPoints="1"/>
            </p:cNvSpPr>
            <p:nvPr/>
          </p:nvSpPr>
          <p:spPr bwMode="auto">
            <a:xfrm>
              <a:off x="7453746" y="2386038"/>
              <a:ext cx="1284749" cy="391750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2" name="Freeform 1214"/>
            <p:cNvSpPr>
              <a:spLocks/>
            </p:cNvSpPr>
            <p:nvPr/>
          </p:nvSpPr>
          <p:spPr bwMode="auto">
            <a:xfrm>
              <a:off x="7913627" y="2729125"/>
              <a:ext cx="68131" cy="26765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3" name="Freeform 1215"/>
            <p:cNvSpPr>
              <a:spLocks noEditPoints="1"/>
            </p:cNvSpPr>
            <p:nvPr/>
          </p:nvSpPr>
          <p:spPr bwMode="auto">
            <a:xfrm>
              <a:off x="8996418" y="2461469"/>
              <a:ext cx="282255" cy="294421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4" name="Freeform 1216"/>
            <p:cNvSpPr>
              <a:spLocks/>
            </p:cNvSpPr>
            <p:nvPr/>
          </p:nvSpPr>
          <p:spPr bwMode="auto">
            <a:xfrm>
              <a:off x="9086447" y="2692625"/>
              <a:ext cx="48665" cy="63264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5" name="Freeform 1217"/>
            <p:cNvSpPr>
              <a:spLocks noEditPoints="1"/>
            </p:cNvSpPr>
            <p:nvPr/>
          </p:nvSpPr>
          <p:spPr bwMode="auto">
            <a:xfrm>
              <a:off x="9899148" y="2488233"/>
              <a:ext cx="754303" cy="267656"/>
            </a:xfrm>
            <a:custGeom>
              <a:avLst/>
              <a:gdLst>
                <a:gd name="T0" fmla="*/ 202 w 202"/>
                <a:gd name="T1" fmla="*/ 65 h 72"/>
                <a:gd name="T2" fmla="*/ 199 w 202"/>
                <a:gd name="T3" fmla="*/ 0 h 72"/>
                <a:gd name="T4" fmla="*/ 167 w 202"/>
                <a:gd name="T5" fmla="*/ 2 h 72"/>
                <a:gd name="T6" fmla="*/ 61 w 202"/>
                <a:gd name="T7" fmla="*/ 4 h 72"/>
                <a:gd name="T8" fmla="*/ 2 w 202"/>
                <a:gd name="T9" fmla="*/ 14 h 72"/>
                <a:gd name="T10" fmla="*/ 3 w 202"/>
                <a:gd name="T11" fmla="*/ 48 h 72"/>
                <a:gd name="T12" fmla="*/ 6 w 202"/>
                <a:gd name="T13" fmla="*/ 72 h 72"/>
                <a:gd name="T14" fmla="*/ 58 w 202"/>
                <a:gd name="T15" fmla="*/ 72 h 72"/>
                <a:gd name="T16" fmla="*/ 144 w 202"/>
                <a:gd name="T17" fmla="*/ 68 h 72"/>
                <a:gd name="T18" fmla="*/ 202 w 202"/>
                <a:gd name="T19" fmla="*/ 65 h 72"/>
                <a:gd name="T20" fmla="*/ 13 w 202"/>
                <a:gd name="T21" fmla="*/ 69 h 72"/>
                <a:gd name="T22" fmla="*/ 7 w 202"/>
                <a:gd name="T23" fmla="*/ 20 h 72"/>
                <a:gd name="T24" fmla="*/ 18 w 202"/>
                <a:gd name="T25" fmla="*/ 17 h 72"/>
                <a:gd name="T26" fmla="*/ 23 w 202"/>
                <a:gd name="T27" fmla="*/ 32 h 72"/>
                <a:gd name="T28" fmla="*/ 27 w 202"/>
                <a:gd name="T29" fmla="*/ 17 h 72"/>
                <a:gd name="T30" fmla="*/ 30 w 202"/>
                <a:gd name="T31" fmla="*/ 17 h 72"/>
                <a:gd name="T32" fmla="*/ 34 w 202"/>
                <a:gd name="T33" fmla="*/ 27 h 72"/>
                <a:gd name="T34" fmla="*/ 38 w 202"/>
                <a:gd name="T35" fmla="*/ 16 h 72"/>
                <a:gd name="T36" fmla="*/ 48 w 202"/>
                <a:gd name="T37" fmla="*/ 14 h 72"/>
                <a:gd name="T38" fmla="*/ 52 w 202"/>
                <a:gd name="T39" fmla="*/ 37 h 72"/>
                <a:gd name="T40" fmla="*/ 55 w 202"/>
                <a:gd name="T41" fmla="*/ 13 h 72"/>
                <a:gd name="T42" fmla="*/ 64 w 202"/>
                <a:gd name="T43" fmla="*/ 13 h 72"/>
                <a:gd name="T44" fmla="*/ 61 w 202"/>
                <a:gd name="T45" fmla="*/ 23 h 72"/>
                <a:gd name="T46" fmla="*/ 70 w 202"/>
                <a:gd name="T47" fmla="*/ 27 h 72"/>
                <a:gd name="T48" fmla="*/ 71 w 202"/>
                <a:gd name="T49" fmla="*/ 13 h 72"/>
                <a:gd name="T50" fmla="*/ 78 w 202"/>
                <a:gd name="T51" fmla="*/ 24 h 72"/>
                <a:gd name="T52" fmla="*/ 81 w 202"/>
                <a:gd name="T53" fmla="*/ 13 h 72"/>
                <a:gd name="T54" fmla="*/ 93 w 202"/>
                <a:gd name="T55" fmla="*/ 11 h 72"/>
                <a:gd name="T56" fmla="*/ 93 w 202"/>
                <a:gd name="T57" fmla="*/ 31 h 72"/>
                <a:gd name="T58" fmla="*/ 99 w 202"/>
                <a:gd name="T59" fmla="*/ 34 h 72"/>
                <a:gd name="T60" fmla="*/ 99 w 202"/>
                <a:gd name="T61" fmla="*/ 11 h 72"/>
                <a:gd name="T62" fmla="*/ 114 w 202"/>
                <a:gd name="T63" fmla="*/ 10 h 72"/>
                <a:gd name="T64" fmla="*/ 118 w 202"/>
                <a:gd name="T65" fmla="*/ 23 h 72"/>
                <a:gd name="T66" fmla="*/ 124 w 202"/>
                <a:gd name="T67" fmla="*/ 10 h 72"/>
                <a:gd name="T68" fmla="*/ 128 w 202"/>
                <a:gd name="T69" fmla="*/ 20 h 72"/>
                <a:gd name="T70" fmla="*/ 132 w 202"/>
                <a:gd name="T71" fmla="*/ 10 h 72"/>
                <a:gd name="T72" fmla="*/ 146 w 202"/>
                <a:gd name="T73" fmla="*/ 9 h 72"/>
                <a:gd name="T74" fmla="*/ 149 w 202"/>
                <a:gd name="T75" fmla="*/ 34 h 72"/>
                <a:gd name="T76" fmla="*/ 153 w 202"/>
                <a:gd name="T77" fmla="*/ 10 h 72"/>
                <a:gd name="T78" fmla="*/ 194 w 202"/>
                <a:gd name="T79" fmla="*/ 9 h 72"/>
                <a:gd name="T80" fmla="*/ 195 w 202"/>
                <a:gd name="T81" fmla="*/ 61 h 72"/>
                <a:gd name="T82" fmla="*/ 130 w 202"/>
                <a:gd name="T83" fmla="*/ 61 h 72"/>
                <a:gd name="T84" fmla="*/ 13 w 202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2">
                  <a:moveTo>
                    <a:pt x="202" y="65"/>
                  </a:moveTo>
                  <a:cubicBezTo>
                    <a:pt x="200" y="45"/>
                    <a:pt x="202" y="16"/>
                    <a:pt x="199" y="0"/>
                  </a:cubicBezTo>
                  <a:cubicBezTo>
                    <a:pt x="188" y="1"/>
                    <a:pt x="175" y="1"/>
                    <a:pt x="167" y="2"/>
                  </a:cubicBezTo>
                  <a:cubicBezTo>
                    <a:pt x="129" y="5"/>
                    <a:pt x="95" y="2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5" y="69"/>
                    <a:pt x="115" y="68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20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6"/>
                    <a:pt x="34" y="27"/>
                  </a:cubicBezTo>
                  <a:cubicBezTo>
                    <a:pt x="37" y="25"/>
                    <a:pt x="38" y="21"/>
                    <a:pt x="38" y="16"/>
                  </a:cubicBezTo>
                  <a:cubicBezTo>
                    <a:pt x="42" y="16"/>
                    <a:pt x="44" y="15"/>
                    <a:pt x="48" y="14"/>
                  </a:cubicBezTo>
                  <a:cubicBezTo>
                    <a:pt x="48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4" y="13"/>
                  </a:cubicBezTo>
                  <a:cubicBezTo>
                    <a:pt x="63" y="16"/>
                    <a:pt x="67" y="24"/>
                    <a:pt x="61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3" y="24"/>
                    <a:pt x="67" y="16"/>
                    <a:pt x="71" y="13"/>
                  </a:cubicBezTo>
                  <a:cubicBezTo>
                    <a:pt x="79" y="11"/>
                    <a:pt x="75" y="22"/>
                    <a:pt x="78" y="24"/>
                  </a:cubicBezTo>
                  <a:cubicBezTo>
                    <a:pt x="84" y="24"/>
                    <a:pt x="82" y="16"/>
                    <a:pt x="81" y="13"/>
                  </a:cubicBezTo>
                  <a:cubicBezTo>
                    <a:pt x="87" y="14"/>
                    <a:pt x="89" y="11"/>
                    <a:pt x="93" y="11"/>
                  </a:cubicBezTo>
                  <a:cubicBezTo>
                    <a:pt x="94" y="16"/>
                    <a:pt x="95" y="23"/>
                    <a:pt x="93" y="31"/>
                  </a:cubicBezTo>
                  <a:cubicBezTo>
                    <a:pt x="94" y="33"/>
                    <a:pt x="96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4" y="10"/>
                  </a:cubicBezTo>
                  <a:cubicBezTo>
                    <a:pt x="115" y="14"/>
                    <a:pt x="111" y="25"/>
                    <a:pt x="118" y="23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5"/>
                    <a:pt x="132" y="10"/>
                  </a:cubicBezTo>
                  <a:cubicBezTo>
                    <a:pt x="137" y="9"/>
                    <a:pt x="144" y="12"/>
                    <a:pt x="146" y="9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3"/>
                    <a:pt x="152" y="18"/>
                    <a:pt x="153" y="10"/>
                  </a:cubicBezTo>
                  <a:cubicBezTo>
                    <a:pt x="167" y="7"/>
                    <a:pt x="179" y="10"/>
                    <a:pt x="194" y="9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6" name="Freeform 1218"/>
            <p:cNvSpPr>
              <a:spLocks/>
            </p:cNvSpPr>
            <p:nvPr/>
          </p:nvSpPr>
          <p:spPr bwMode="auto">
            <a:xfrm>
              <a:off x="11120633" y="2476068"/>
              <a:ext cx="163028" cy="214125"/>
            </a:xfrm>
            <a:custGeom>
              <a:avLst/>
              <a:gdLst>
                <a:gd name="T0" fmla="*/ 32 w 44"/>
                <a:gd name="T1" fmla="*/ 29 h 57"/>
                <a:gd name="T2" fmla="*/ 14 w 44"/>
                <a:gd name="T3" fmla="*/ 27 h 57"/>
                <a:gd name="T4" fmla="*/ 14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9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3" y="18"/>
                    <a:pt x="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7" name="Freeform 1219"/>
            <p:cNvSpPr>
              <a:spLocks/>
            </p:cNvSpPr>
            <p:nvPr/>
          </p:nvSpPr>
          <p:spPr bwMode="auto">
            <a:xfrm>
              <a:off x="9575528" y="2502833"/>
              <a:ext cx="248190" cy="253056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8" name="Freeform 1220"/>
            <p:cNvSpPr>
              <a:spLocks/>
            </p:cNvSpPr>
            <p:nvPr/>
          </p:nvSpPr>
          <p:spPr bwMode="auto">
            <a:xfrm>
              <a:off x="10814045" y="2490667"/>
              <a:ext cx="182494" cy="279821"/>
            </a:xfrm>
            <a:custGeom>
              <a:avLst/>
              <a:gdLst>
                <a:gd name="T0" fmla="*/ 9 w 49"/>
                <a:gd name="T1" fmla="*/ 20 h 75"/>
                <a:gd name="T2" fmla="*/ 33 w 49"/>
                <a:gd name="T3" fmla="*/ 57 h 75"/>
                <a:gd name="T4" fmla="*/ 27 w 49"/>
                <a:gd name="T5" fmla="*/ 62 h 75"/>
                <a:gd name="T6" fmla="*/ 9 w 49"/>
                <a:gd name="T7" fmla="*/ 47 h 75"/>
                <a:gd name="T8" fmla="*/ 38 w 49"/>
                <a:gd name="T9" fmla="*/ 63 h 75"/>
                <a:gd name="T10" fmla="*/ 16 w 49"/>
                <a:gd name="T11" fmla="*/ 20 h 75"/>
                <a:gd name="T12" fmla="*/ 31 w 49"/>
                <a:gd name="T13" fmla="*/ 12 h 75"/>
                <a:gd name="T14" fmla="*/ 46 w 49"/>
                <a:gd name="T15" fmla="*/ 19 h 75"/>
                <a:gd name="T16" fmla="*/ 9 w 49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9" y="20"/>
                  </a:moveTo>
                  <a:cubicBezTo>
                    <a:pt x="6" y="42"/>
                    <a:pt x="30" y="39"/>
                    <a:pt x="33" y="57"/>
                  </a:cubicBezTo>
                  <a:cubicBezTo>
                    <a:pt x="31" y="59"/>
                    <a:pt x="29" y="61"/>
                    <a:pt x="27" y="62"/>
                  </a:cubicBezTo>
                  <a:cubicBezTo>
                    <a:pt x="17" y="63"/>
                    <a:pt x="13" y="51"/>
                    <a:pt x="9" y="47"/>
                  </a:cubicBezTo>
                  <a:cubicBezTo>
                    <a:pt x="0" y="62"/>
                    <a:pt x="27" y="75"/>
                    <a:pt x="38" y="63"/>
                  </a:cubicBezTo>
                  <a:cubicBezTo>
                    <a:pt x="49" y="42"/>
                    <a:pt x="13" y="37"/>
                    <a:pt x="16" y="20"/>
                  </a:cubicBezTo>
                  <a:cubicBezTo>
                    <a:pt x="17" y="15"/>
                    <a:pt x="25" y="11"/>
                    <a:pt x="31" y="12"/>
                  </a:cubicBezTo>
                  <a:cubicBezTo>
                    <a:pt x="38" y="13"/>
                    <a:pt x="38" y="20"/>
                    <a:pt x="46" y="19"/>
                  </a:cubicBezTo>
                  <a:cubicBezTo>
                    <a:pt x="49" y="0"/>
                    <a:pt x="12" y="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9" name="Freeform 1221"/>
            <p:cNvSpPr>
              <a:spLocks/>
            </p:cNvSpPr>
            <p:nvPr/>
          </p:nvSpPr>
          <p:spPr bwMode="auto">
            <a:xfrm>
              <a:off x="10505025" y="2524733"/>
              <a:ext cx="31633" cy="5109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0" name="Freeform 1222"/>
            <p:cNvSpPr>
              <a:spLocks/>
            </p:cNvSpPr>
            <p:nvPr/>
          </p:nvSpPr>
          <p:spPr bwMode="auto">
            <a:xfrm>
              <a:off x="10563422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1" name="Freeform 1223"/>
            <p:cNvSpPr>
              <a:spLocks/>
            </p:cNvSpPr>
            <p:nvPr/>
          </p:nvSpPr>
          <p:spPr bwMode="auto">
            <a:xfrm>
              <a:off x="10962473" y="2524733"/>
              <a:ext cx="165460" cy="201958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7"/>
                    <a:pt x="36" y="16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3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2" name="Freeform 1224"/>
            <p:cNvSpPr>
              <a:spLocks/>
            </p:cNvSpPr>
            <p:nvPr/>
          </p:nvSpPr>
          <p:spPr bwMode="auto">
            <a:xfrm>
              <a:off x="11575649" y="2546631"/>
              <a:ext cx="138695" cy="175193"/>
            </a:xfrm>
            <a:custGeom>
              <a:avLst/>
              <a:gdLst>
                <a:gd name="T0" fmla="*/ 7 w 37"/>
                <a:gd name="T1" fmla="*/ 35 h 47"/>
                <a:gd name="T2" fmla="*/ 12 w 37"/>
                <a:gd name="T3" fmla="*/ 1 h 47"/>
                <a:gd name="T4" fmla="*/ 8 w 37"/>
                <a:gd name="T5" fmla="*/ 0 h 47"/>
                <a:gd name="T6" fmla="*/ 0 w 37"/>
                <a:gd name="T7" fmla="*/ 44 h 47"/>
                <a:gd name="T8" fmla="*/ 34 w 37"/>
                <a:gd name="T9" fmla="*/ 34 h 47"/>
                <a:gd name="T10" fmla="*/ 7 w 37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7">
                  <a:moveTo>
                    <a:pt x="7" y="35"/>
                  </a:moveTo>
                  <a:cubicBezTo>
                    <a:pt x="9" y="25"/>
                    <a:pt x="11" y="14"/>
                    <a:pt x="12" y="1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4" y="14"/>
                    <a:pt x="2" y="32"/>
                    <a:pt x="0" y="44"/>
                  </a:cubicBezTo>
                  <a:cubicBezTo>
                    <a:pt x="13" y="44"/>
                    <a:pt x="37" y="47"/>
                    <a:pt x="34" y="34"/>
                  </a:cubicBezTo>
                  <a:cubicBezTo>
                    <a:pt x="27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" name="Freeform 1225"/>
            <p:cNvSpPr>
              <a:spLocks noEditPoints="1"/>
            </p:cNvSpPr>
            <p:nvPr/>
          </p:nvSpPr>
          <p:spPr bwMode="auto">
            <a:xfrm>
              <a:off x="11281226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19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19" y="39"/>
                  </a:cubicBezTo>
                  <a:cubicBezTo>
                    <a:pt x="31" y="39"/>
                    <a:pt x="34" y="27"/>
                    <a:pt x="36" y="15"/>
                  </a:cubicBezTo>
                  <a:cubicBezTo>
                    <a:pt x="32" y="11"/>
                    <a:pt x="25" y="4"/>
                    <a:pt x="18" y="9"/>
                  </a:cubicBezTo>
                  <a:close/>
                  <a:moveTo>
                    <a:pt x="22" y="33"/>
                  </a:moveTo>
                  <a:cubicBezTo>
                    <a:pt x="16" y="31"/>
                    <a:pt x="12" y="27"/>
                    <a:pt x="12" y="19"/>
                  </a:cubicBezTo>
                  <a:cubicBezTo>
                    <a:pt x="12" y="13"/>
                    <a:pt x="25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" name="Freeform 1226"/>
            <p:cNvSpPr>
              <a:spLocks noEditPoints="1"/>
            </p:cNvSpPr>
            <p:nvPr/>
          </p:nvSpPr>
          <p:spPr bwMode="auto">
            <a:xfrm>
              <a:off x="6096000" y="2553932"/>
              <a:ext cx="99763" cy="124094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5" name="Freeform 1227"/>
            <p:cNvSpPr>
              <a:spLocks/>
            </p:cNvSpPr>
            <p:nvPr/>
          </p:nvSpPr>
          <p:spPr bwMode="auto">
            <a:xfrm>
              <a:off x="6976832" y="2568531"/>
              <a:ext cx="447716" cy="187358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6" name="Freeform 1228"/>
            <p:cNvSpPr>
              <a:spLocks noEditPoints="1"/>
            </p:cNvSpPr>
            <p:nvPr/>
          </p:nvSpPr>
          <p:spPr bwMode="auto">
            <a:xfrm>
              <a:off x="113809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6" y="29"/>
                    <a:pt x="15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7" name="Freeform 1229"/>
            <p:cNvSpPr>
              <a:spLocks noEditPoints="1"/>
            </p:cNvSpPr>
            <p:nvPr/>
          </p:nvSpPr>
          <p:spPr bwMode="auto">
            <a:xfrm>
              <a:off x="6319858" y="2568531"/>
              <a:ext cx="104630" cy="153293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8" name="Freeform 1230"/>
            <p:cNvSpPr>
              <a:spLocks noEditPoints="1"/>
            </p:cNvSpPr>
            <p:nvPr/>
          </p:nvSpPr>
          <p:spPr bwMode="auto">
            <a:xfrm>
              <a:off x="8108286" y="2629361"/>
              <a:ext cx="138695" cy="126528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9" name="Freeform 1231"/>
            <p:cNvSpPr>
              <a:spLocks noEditPoints="1"/>
            </p:cNvSpPr>
            <p:nvPr/>
          </p:nvSpPr>
          <p:spPr bwMode="auto">
            <a:xfrm>
              <a:off x="8358910" y="2617196"/>
              <a:ext cx="99763" cy="138694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0" name="Freeform 1232"/>
            <p:cNvSpPr>
              <a:spLocks noEditPoints="1"/>
            </p:cNvSpPr>
            <p:nvPr/>
          </p:nvSpPr>
          <p:spPr bwMode="auto">
            <a:xfrm>
              <a:off x="7229888" y="2622062"/>
              <a:ext cx="111929" cy="133827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1" name="Freeform 1233"/>
            <p:cNvSpPr>
              <a:spLocks/>
            </p:cNvSpPr>
            <p:nvPr/>
          </p:nvSpPr>
          <p:spPr bwMode="auto">
            <a:xfrm>
              <a:off x="11239862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2" name="Freeform 1234"/>
            <p:cNvSpPr>
              <a:spLocks/>
            </p:cNvSpPr>
            <p:nvPr/>
          </p:nvSpPr>
          <p:spPr bwMode="auto">
            <a:xfrm>
              <a:off x="11874936" y="2495534"/>
              <a:ext cx="107062" cy="260355"/>
            </a:xfrm>
            <a:custGeom>
              <a:avLst/>
              <a:gdLst>
                <a:gd name="T0" fmla="*/ 6 w 29"/>
                <a:gd name="T1" fmla="*/ 24 h 70"/>
                <a:gd name="T2" fmla="*/ 0 w 29"/>
                <a:gd name="T3" fmla="*/ 70 h 70"/>
                <a:gd name="T4" fmla="*/ 5 w 29"/>
                <a:gd name="T5" fmla="*/ 70 h 70"/>
                <a:gd name="T6" fmla="*/ 14 w 29"/>
                <a:gd name="T7" fmla="*/ 10 h 70"/>
                <a:gd name="T8" fmla="*/ 29 w 29"/>
                <a:gd name="T9" fmla="*/ 7 h 70"/>
                <a:gd name="T10" fmla="*/ 29 w 29"/>
                <a:gd name="T11" fmla="*/ 0 h 70"/>
                <a:gd name="T12" fmla="*/ 11 w 29"/>
                <a:gd name="T13" fmla="*/ 3 h 70"/>
                <a:gd name="T14" fmla="*/ 6 w 29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6" y="24"/>
                  </a:moveTo>
                  <a:cubicBezTo>
                    <a:pt x="4" y="38"/>
                    <a:pt x="2" y="54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7" y="50"/>
                    <a:pt x="10" y="31"/>
                    <a:pt x="14" y="10"/>
                  </a:cubicBezTo>
                  <a:cubicBezTo>
                    <a:pt x="18" y="9"/>
                    <a:pt x="23" y="8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1"/>
                    <a:pt x="16" y="2"/>
                    <a:pt x="11" y="3"/>
                  </a:cubicBezTo>
                  <a:cubicBezTo>
                    <a:pt x="6" y="9"/>
                    <a:pt x="7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3" name="Freeform 1235"/>
            <p:cNvSpPr>
              <a:spLocks/>
            </p:cNvSpPr>
            <p:nvPr/>
          </p:nvSpPr>
          <p:spPr bwMode="auto">
            <a:xfrm>
              <a:off x="119528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4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6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5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09" name="Freeform 886"/>
          <p:cNvSpPr>
            <a:spLocks noEditPoints="1"/>
          </p:cNvSpPr>
          <p:nvPr userDrawn="1"/>
        </p:nvSpPr>
        <p:spPr bwMode="auto">
          <a:xfrm>
            <a:off x="3307275" y="2582987"/>
            <a:ext cx="723965" cy="1456721"/>
          </a:xfrm>
          <a:custGeom>
            <a:avLst/>
            <a:gdLst>
              <a:gd name="T0" fmla="*/ 114 w 161"/>
              <a:gd name="T1" fmla="*/ 86 h 324"/>
              <a:gd name="T2" fmla="*/ 80 w 161"/>
              <a:gd name="T3" fmla="*/ 78 h 324"/>
              <a:gd name="T4" fmla="*/ 59 w 161"/>
              <a:gd name="T5" fmla="*/ 119 h 324"/>
              <a:gd name="T6" fmla="*/ 0 w 161"/>
              <a:gd name="T7" fmla="*/ 8 h 324"/>
              <a:gd name="T8" fmla="*/ 11 w 161"/>
              <a:gd name="T9" fmla="*/ 76 h 324"/>
              <a:gd name="T10" fmla="*/ 15 w 161"/>
              <a:gd name="T11" fmla="*/ 11 h 324"/>
              <a:gd name="T12" fmla="*/ 7 w 161"/>
              <a:gd name="T13" fmla="*/ 139 h 324"/>
              <a:gd name="T14" fmla="*/ 11 w 161"/>
              <a:gd name="T15" fmla="*/ 311 h 324"/>
              <a:gd name="T16" fmla="*/ 142 w 161"/>
              <a:gd name="T17" fmla="*/ 310 h 324"/>
              <a:gd name="T18" fmla="*/ 154 w 161"/>
              <a:gd name="T19" fmla="*/ 134 h 324"/>
              <a:gd name="T20" fmla="*/ 158 w 161"/>
              <a:gd name="T21" fmla="*/ 65 h 324"/>
              <a:gd name="T22" fmla="*/ 103 w 161"/>
              <a:gd name="T23" fmla="*/ 125 h 324"/>
              <a:gd name="T24" fmla="*/ 100 w 161"/>
              <a:gd name="T25" fmla="*/ 73 h 324"/>
              <a:gd name="T26" fmla="*/ 110 w 161"/>
              <a:gd name="T27" fmla="*/ 149 h 324"/>
              <a:gd name="T28" fmla="*/ 90 w 161"/>
              <a:gd name="T29" fmla="*/ 30 h 324"/>
              <a:gd name="T30" fmla="*/ 86 w 161"/>
              <a:gd name="T31" fmla="*/ 50 h 324"/>
              <a:gd name="T32" fmla="*/ 107 w 161"/>
              <a:gd name="T33" fmla="*/ 56 h 324"/>
              <a:gd name="T34" fmla="*/ 88 w 161"/>
              <a:gd name="T35" fmla="*/ 67 h 324"/>
              <a:gd name="T36" fmla="*/ 107 w 161"/>
              <a:gd name="T37" fmla="*/ 56 h 324"/>
              <a:gd name="T38" fmla="*/ 91 w 161"/>
              <a:gd name="T39" fmla="*/ 150 h 324"/>
              <a:gd name="T40" fmla="*/ 88 w 161"/>
              <a:gd name="T41" fmla="*/ 78 h 324"/>
              <a:gd name="T42" fmla="*/ 95 w 161"/>
              <a:gd name="T43" fmla="*/ 74 h 324"/>
              <a:gd name="T44" fmla="*/ 79 w 161"/>
              <a:gd name="T45" fmla="*/ 119 h 324"/>
              <a:gd name="T46" fmla="*/ 82 w 161"/>
              <a:gd name="T47" fmla="*/ 151 h 324"/>
              <a:gd name="T48" fmla="*/ 79 w 161"/>
              <a:gd name="T49" fmla="*/ 119 h 324"/>
              <a:gd name="T50" fmla="*/ 63 w 161"/>
              <a:gd name="T51" fmla="*/ 137 h 324"/>
              <a:gd name="T52" fmla="*/ 68 w 161"/>
              <a:gd name="T53" fmla="*/ 123 h 324"/>
              <a:gd name="T54" fmla="*/ 56 w 161"/>
              <a:gd name="T55" fmla="*/ 152 h 324"/>
              <a:gd name="T56" fmla="*/ 30 w 161"/>
              <a:gd name="T57" fmla="*/ 104 h 324"/>
              <a:gd name="T58" fmla="*/ 26 w 161"/>
              <a:gd name="T59" fmla="*/ 89 h 324"/>
              <a:gd name="T60" fmla="*/ 55 w 161"/>
              <a:gd name="T61" fmla="*/ 95 h 324"/>
              <a:gd name="T62" fmla="*/ 23 w 161"/>
              <a:gd name="T63" fmla="*/ 69 h 324"/>
              <a:gd name="T64" fmla="*/ 51 w 161"/>
              <a:gd name="T65" fmla="*/ 12 h 324"/>
              <a:gd name="T66" fmla="*/ 23 w 161"/>
              <a:gd name="T67" fmla="*/ 69 h 324"/>
              <a:gd name="T68" fmla="*/ 28 w 161"/>
              <a:gd name="T69" fmla="*/ 148 h 324"/>
              <a:gd name="T70" fmla="*/ 26 w 161"/>
              <a:gd name="T71" fmla="*/ 136 h 324"/>
              <a:gd name="T72" fmla="*/ 86 w 161"/>
              <a:gd name="T73" fmla="*/ 158 h 324"/>
              <a:gd name="T74" fmla="*/ 144 w 161"/>
              <a:gd name="T75" fmla="*/ 158 h 324"/>
              <a:gd name="T76" fmla="*/ 14 w 161"/>
              <a:gd name="T77" fmla="*/ 157 h 324"/>
              <a:gd name="T78" fmla="*/ 34 w 161"/>
              <a:gd name="T79" fmla="*/ 173 h 324"/>
              <a:gd name="T80" fmla="*/ 14 w 161"/>
              <a:gd name="T81" fmla="*/ 171 h 324"/>
              <a:gd name="T82" fmla="*/ 28 w 161"/>
              <a:gd name="T83" fmla="*/ 240 h 324"/>
              <a:gd name="T84" fmla="*/ 99 w 161"/>
              <a:gd name="T85" fmla="*/ 172 h 324"/>
              <a:gd name="T86" fmla="*/ 28 w 161"/>
              <a:gd name="T87" fmla="*/ 240 h 324"/>
              <a:gd name="T88" fmla="*/ 122 w 161"/>
              <a:gd name="T89" fmla="*/ 304 h 324"/>
              <a:gd name="T90" fmla="*/ 139 w 161"/>
              <a:gd name="T91" fmla="*/ 302 h 324"/>
              <a:gd name="T92" fmla="*/ 48 w 161"/>
              <a:gd name="T93" fmla="*/ 313 h 324"/>
              <a:gd name="T94" fmla="*/ 96 w 161"/>
              <a:gd name="T95" fmla="*/ 240 h 324"/>
              <a:gd name="T96" fmla="*/ 148 w 161"/>
              <a:gd name="T97" fmla="*/ 204 h 324"/>
              <a:gd name="T98" fmla="*/ 147 w 161"/>
              <a:gd name="T99" fmla="*/ 140 h 324"/>
              <a:gd name="T100" fmla="*/ 124 w 161"/>
              <a:gd name="T101" fmla="*/ 130 h 324"/>
              <a:gd name="T102" fmla="*/ 118 w 161"/>
              <a:gd name="T103" fmla="*/ 130 h 324"/>
              <a:gd name="T104" fmla="*/ 132 w 161"/>
              <a:gd name="T105" fmla="*/ 108 h 324"/>
              <a:gd name="T106" fmla="*/ 138 w 161"/>
              <a:gd name="T107" fmla="*/ 103 h 324"/>
              <a:gd name="T108" fmla="*/ 127 w 161"/>
              <a:gd name="T109" fmla="*/ 78 h 324"/>
              <a:gd name="T110" fmla="*/ 138 w 161"/>
              <a:gd name="T111" fmla="*/ 103 h 324"/>
              <a:gd name="T112" fmla="*/ 131 w 161"/>
              <a:gd name="T113" fmla="*/ 75 h 324"/>
              <a:gd name="T114" fmla="*/ 148 w 161"/>
              <a:gd name="T115" fmla="*/ 85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61" h="324">
                <a:moveTo>
                  <a:pt x="138" y="59"/>
                </a:moveTo>
                <a:cubicBezTo>
                  <a:pt x="128" y="65"/>
                  <a:pt x="120" y="81"/>
                  <a:pt x="114" y="86"/>
                </a:cubicBezTo>
                <a:cubicBezTo>
                  <a:pt x="114" y="62"/>
                  <a:pt x="115" y="39"/>
                  <a:pt x="104" y="21"/>
                </a:cubicBezTo>
                <a:cubicBezTo>
                  <a:pt x="77" y="13"/>
                  <a:pt x="78" y="48"/>
                  <a:pt x="80" y="78"/>
                </a:cubicBezTo>
                <a:cubicBezTo>
                  <a:pt x="81" y="96"/>
                  <a:pt x="81" y="110"/>
                  <a:pt x="74" y="118"/>
                </a:cubicBezTo>
                <a:cubicBezTo>
                  <a:pt x="67" y="115"/>
                  <a:pt x="61" y="121"/>
                  <a:pt x="59" y="119"/>
                </a:cubicBezTo>
                <a:cubicBezTo>
                  <a:pt x="61" y="89"/>
                  <a:pt x="62" y="39"/>
                  <a:pt x="58" y="7"/>
                </a:cubicBezTo>
                <a:cubicBezTo>
                  <a:pt x="40" y="0"/>
                  <a:pt x="16" y="0"/>
                  <a:pt x="0" y="8"/>
                </a:cubicBezTo>
                <a:cubicBezTo>
                  <a:pt x="1" y="26"/>
                  <a:pt x="4" y="43"/>
                  <a:pt x="6" y="57"/>
                </a:cubicBezTo>
                <a:cubicBezTo>
                  <a:pt x="6" y="64"/>
                  <a:pt x="2" y="74"/>
                  <a:pt x="11" y="76"/>
                </a:cubicBezTo>
                <a:cubicBezTo>
                  <a:pt x="16" y="66"/>
                  <a:pt x="10" y="49"/>
                  <a:pt x="8" y="35"/>
                </a:cubicBezTo>
                <a:cubicBezTo>
                  <a:pt x="8" y="26"/>
                  <a:pt x="5" y="13"/>
                  <a:pt x="15" y="11"/>
                </a:cubicBezTo>
                <a:cubicBezTo>
                  <a:pt x="14" y="51"/>
                  <a:pt x="21" y="91"/>
                  <a:pt x="26" y="129"/>
                </a:cubicBezTo>
                <a:cubicBezTo>
                  <a:pt x="18" y="131"/>
                  <a:pt x="13" y="135"/>
                  <a:pt x="7" y="139"/>
                </a:cubicBezTo>
                <a:cubicBezTo>
                  <a:pt x="3" y="151"/>
                  <a:pt x="6" y="160"/>
                  <a:pt x="7" y="172"/>
                </a:cubicBezTo>
                <a:cubicBezTo>
                  <a:pt x="10" y="217"/>
                  <a:pt x="4" y="270"/>
                  <a:pt x="11" y="311"/>
                </a:cubicBezTo>
                <a:cubicBezTo>
                  <a:pt x="28" y="324"/>
                  <a:pt x="54" y="321"/>
                  <a:pt x="76" y="319"/>
                </a:cubicBezTo>
                <a:cubicBezTo>
                  <a:pt x="99" y="318"/>
                  <a:pt x="120" y="311"/>
                  <a:pt x="142" y="310"/>
                </a:cubicBezTo>
                <a:cubicBezTo>
                  <a:pt x="151" y="293"/>
                  <a:pt x="149" y="269"/>
                  <a:pt x="151" y="244"/>
                </a:cubicBezTo>
                <a:cubicBezTo>
                  <a:pt x="154" y="212"/>
                  <a:pt x="158" y="173"/>
                  <a:pt x="154" y="134"/>
                </a:cubicBezTo>
                <a:cubicBezTo>
                  <a:pt x="148" y="128"/>
                  <a:pt x="140" y="124"/>
                  <a:pt x="130" y="123"/>
                </a:cubicBezTo>
                <a:cubicBezTo>
                  <a:pt x="142" y="108"/>
                  <a:pt x="161" y="92"/>
                  <a:pt x="158" y="65"/>
                </a:cubicBezTo>
                <a:cubicBezTo>
                  <a:pt x="154" y="60"/>
                  <a:pt x="141" y="61"/>
                  <a:pt x="138" y="59"/>
                </a:cubicBezTo>
                <a:close/>
                <a:moveTo>
                  <a:pt x="103" y="125"/>
                </a:moveTo>
                <a:cubicBezTo>
                  <a:pt x="102" y="111"/>
                  <a:pt x="99" y="97"/>
                  <a:pt x="100" y="77"/>
                </a:cubicBezTo>
                <a:cubicBezTo>
                  <a:pt x="100" y="76"/>
                  <a:pt x="100" y="74"/>
                  <a:pt x="100" y="73"/>
                </a:cubicBezTo>
                <a:cubicBezTo>
                  <a:pt x="104" y="74"/>
                  <a:pt x="103" y="74"/>
                  <a:pt x="107" y="73"/>
                </a:cubicBezTo>
                <a:cubicBezTo>
                  <a:pt x="109" y="102"/>
                  <a:pt x="112" y="128"/>
                  <a:pt x="110" y="149"/>
                </a:cubicBezTo>
                <a:cubicBezTo>
                  <a:pt x="99" y="147"/>
                  <a:pt x="103" y="134"/>
                  <a:pt x="103" y="125"/>
                </a:cubicBezTo>
                <a:close/>
                <a:moveTo>
                  <a:pt x="90" y="30"/>
                </a:moveTo>
                <a:cubicBezTo>
                  <a:pt x="101" y="22"/>
                  <a:pt x="105" y="37"/>
                  <a:pt x="107" y="48"/>
                </a:cubicBezTo>
                <a:cubicBezTo>
                  <a:pt x="101" y="50"/>
                  <a:pt x="93" y="50"/>
                  <a:pt x="86" y="50"/>
                </a:cubicBezTo>
                <a:cubicBezTo>
                  <a:pt x="86" y="43"/>
                  <a:pt x="89" y="37"/>
                  <a:pt x="90" y="30"/>
                </a:cubicBezTo>
                <a:close/>
                <a:moveTo>
                  <a:pt x="107" y="56"/>
                </a:moveTo>
                <a:cubicBezTo>
                  <a:pt x="107" y="60"/>
                  <a:pt x="107" y="63"/>
                  <a:pt x="107" y="66"/>
                </a:cubicBezTo>
                <a:cubicBezTo>
                  <a:pt x="97" y="65"/>
                  <a:pt x="96" y="67"/>
                  <a:pt x="88" y="67"/>
                </a:cubicBezTo>
                <a:cubicBezTo>
                  <a:pt x="85" y="66"/>
                  <a:pt x="90" y="58"/>
                  <a:pt x="84" y="59"/>
                </a:cubicBezTo>
                <a:cubicBezTo>
                  <a:pt x="92" y="56"/>
                  <a:pt x="100" y="58"/>
                  <a:pt x="107" y="56"/>
                </a:cubicBezTo>
                <a:close/>
                <a:moveTo>
                  <a:pt x="96" y="132"/>
                </a:moveTo>
                <a:cubicBezTo>
                  <a:pt x="97" y="139"/>
                  <a:pt x="101" y="152"/>
                  <a:pt x="91" y="150"/>
                </a:cubicBezTo>
                <a:cubicBezTo>
                  <a:pt x="89" y="150"/>
                  <a:pt x="87" y="142"/>
                  <a:pt x="87" y="139"/>
                </a:cubicBezTo>
                <a:cubicBezTo>
                  <a:pt x="85" y="117"/>
                  <a:pt x="88" y="99"/>
                  <a:pt x="88" y="78"/>
                </a:cubicBezTo>
                <a:cubicBezTo>
                  <a:pt x="88" y="77"/>
                  <a:pt x="88" y="75"/>
                  <a:pt x="88" y="74"/>
                </a:cubicBezTo>
                <a:cubicBezTo>
                  <a:pt x="91" y="74"/>
                  <a:pt x="93" y="74"/>
                  <a:pt x="95" y="74"/>
                </a:cubicBezTo>
                <a:cubicBezTo>
                  <a:pt x="95" y="90"/>
                  <a:pt x="96" y="111"/>
                  <a:pt x="96" y="132"/>
                </a:cubicBezTo>
                <a:close/>
                <a:moveTo>
                  <a:pt x="79" y="119"/>
                </a:moveTo>
                <a:cubicBezTo>
                  <a:pt x="83" y="119"/>
                  <a:pt x="80" y="123"/>
                  <a:pt x="80" y="125"/>
                </a:cubicBezTo>
                <a:cubicBezTo>
                  <a:pt x="81" y="132"/>
                  <a:pt x="82" y="138"/>
                  <a:pt x="82" y="151"/>
                </a:cubicBezTo>
                <a:cubicBezTo>
                  <a:pt x="73" y="149"/>
                  <a:pt x="71" y="150"/>
                  <a:pt x="64" y="151"/>
                </a:cubicBezTo>
                <a:cubicBezTo>
                  <a:pt x="63" y="138"/>
                  <a:pt x="77" y="132"/>
                  <a:pt x="79" y="119"/>
                </a:cubicBezTo>
                <a:close/>
                <a:moveTo>
                  <a:pt x="68" y="123"/>
                </a:moveTo>
                <a:cubicBezTo>
                  <a:pt x="71" y="127"/>
                  <a:pt x="63" y="131"/>
                  <a:pt x="63" y="137"/>
                </a:cubicBezTo>
                <a:cubicBezTo>
                  <a:pt x="61" y="134"/>
                  <a:pt x="60" y="129"/>
                  <a:pt x="60" y="124"/>
                </a:cubicBezTo>
                <a:cubicBezTo>
                  <a:pt x="62" y="127"/>
                  <a:pt x="67" y="125"/>
                  <a:pt x="68" y="123"/>
                </a:cubicBezTo>
                <a:close/>
                <a:moveTo>
                  <a:pt x="51" y="105"/>
                </a:moveTo>
                <a:cubicBezTo>
                  <a:pt x="55" y="117"/>
                  <a:pt x="55" y="137"/>
                  <a:pt x="56" y="152"/>
                </a:cubicBezTo>
                <a:cubicBezTo>
                  <a:pt x="49" y="151"/>
                  <a:pt x="42" y="151"/>
                  <a:pt x="35" y="151"/>
                </a:cubicBezTo>
                <a:cubicBezTo>
                  <a:pt x="32" y="137"/>
                  <a:pt x="33" y="118"/>
                  <a:pt x="30" y="104"/>
                </a:cubicBezTo>
                <a:cubicBezTo>
                  <a:pt x="41" y="105"/>
                  <a:pt x="41" y="105"/>
                  <a:pt x="51" y="105"/>
                </a:cubicBezTo>
                <a:close/>
                <a:moveTo>
                  <a:pt x="26" y="89"/>
                </a:moveTo>
                <a:cubicBezTo>
                  <a:pt x="37" y="90"/>
                  <a:pt x="43" y="85"/>
                  <a:pt x="55" y="87"/>
                </a:cubicBezTo>
                <a:cubicBezTo>
                  <a:pt x="55" y="90"/>
                  <a:pt x="55" y="92"/>
                  <a:pt x="55" y="95"/>
                </a:cubicBezTo>
                <a:cubicBezTo>
                  <a:pt x="47" y="98"/>
                  <a:pt x="27" y="100"/>
                  <a:pt x="26" y="89"/>
                </a:cubicBezTo>
                <a:close/>
                <a:moveTo>
                  <a:pt x="23" y="69"/>
                </a:moveTo>
                <a:cubicBezTo>
                  <a:pt x="23" y="47"/>
                  <a:pt x="19" y="22"/>
                  <a:pt x="22" y="9"/>
                </a:cubicBezTo>
                <a:cubicBezTo>
                  <a:pt x="32" y="8"/>
                  <a:pt x="41" y="9"/>
                  <a:pt x="51" y="12"/>
                </a:cubicBezTo>
                <a:cubicBezTo>
                  <a:pt x="57" y="34"/>
                  <a:pt x="53" y="57"/>
                  <a:pt x="55" y="72"/>
                </a:cubicBezTo>
                <a:cubicBezTo>
                  <a:pt x="44" y="74"/>
                  <a:pt x="32" y="73"/>
                  <a:pt x="23" y="69"/>
                </a:cubicBezTo>
                <a:close/>
                <a:moveTo>
                  <a:pt x="26" y="136"/>
                </a:moveTo>
                <a:cubicBezTo>
                  <a:pt x="30" y="140"/>
                  <a:pt x="25" y="145"/>
                  <a:pt x="28" y="148"/>
                </a:cubicBezTo>
                <a:cubicBezTo>
                  <a:pt x="25" y="152"/>
                  <a:pt x="19" y="148"/>
                  <a:pt x="15" y="148"/>
                </a:cubicBezTo>
                <a:cubicBezTo>
                  <a:pt x="14" y="139"/>
                  <a:pt x="21" y="139"/>
                  <a:pt x="26" y="136"/>
                </a:cubicBezTo>
                <a:close/>
                <a:moveTo>
                  <a:pt x="34" y="159"/>
                </a:moveTo>
                <a:cubicBezTo>
                  <a:pt x="49" y="161"/>
                  <a:pt x="68" y="159"/>
                  <a:pt x="86" y="158"/>
                </a:cubicBezTo>
                <a:cubicBezTo>
                  <a:pt x="106" y="157"/>
                  <a:pt x="131" y="156"/>
                  <a:pt x="146" y="149"/>
                </a:cubicBezTo>
                <a:cubicBezTo>
                  <a:pt x="148" y="150"/>
                  <a:pt x="144" y="155"/>
                  <a:pt x="144" y="158"/>
                </a:cubicBezTo>
                <a:cubicBezTo>
                  <a:pt x="115" y="167"/>
                  <a:pt x="84" y="168"/>
                  <a:pt x="47" y="167"/>
                </a:cubicBezTo>
                <a:cubicBezTo>
                  <a:pt x="36" y="166"/>
                  <a:pt x="15" y="170"/>
                  <a:pt x="14" y="157"/>
                </a:cubicBezTo>
                <a:cubicBezTo>
                  <a:pt x="18" y="152"/>
                  <a:pt x="27" y="158"/>
                  <a:pt x="34" y="159"/>
                </a:cubicBezTo>
                <a:close/>
                <a:moveTo>
                  <a:pt x="34" y="173"/>
                </a:moveTo>
                <a:cubicBezTo>
                  <a:pt x="34" y="185"/>
                  <a:pt x="20" y="194"/>
                  <a:pt x="16" y="207"/>
                </a:cubicBezTo>
                <a:cubicBezTo>
                  <a:pt x="14" y="196"/>
                  <a:pt x="14" y="187"/>
                  <a:pt x="14" y="171"/>
                </a:cubicBezTo>
                <a:cubicBezTo>
                  <a:pt x="21" y="173"/>
                  <a:pt x="28" y="175"/>
                  <a:pt x="34" y="173"/>
                </a:cubicBezTo>
                <a:close/>
                <a:moveTo>
                  <a:pt x="28" y="240"/>
                </a:moveTo>
                <a:cubicBezTo>
                  <a:pt x="42" y="219"/>
                  <a:pt x="57" y="195"/>
                  <a:pt x="72" y="176"/>
                </a:cubicBezTo>
                <a:cubicBezTo>
                  <a:pt x="79" y="174"/>
                  <a:pt x="92" y="177"/>
                  <a:pt x="99" y="172"/>
                </a:cubicBezTo>
                <a:cubicBezTo>
                  <a:pt x="77" y="212"/>
                  <a:pt x="42" y="248"/>
                  <a:pt x="16" y="288"/>
                </a:cubicBezTo>
                <a:cubicBezTo>
                  <a:pt x="10" y="266"/>
                  <a:pt x="20" y="254"/>
                  <a:pt x="28" y="240"/>
                </a:cubicBezTo>
                <a:close/>
                <a:moveTo>
                  <a:pt x="139" y="302"/>
                </a:moveTo>
                <a:cubicBezTo>
                  <a:pt x="133" y="302"/>
                  <a:pt x="128" y="304"/>
                  <a:pt x="122" y="304"/>
                </a:cubicBezTo>
                <a:cubicBezTo>
                  <a:pt x="126" y="292"/>
                  <a:pt x="135" y="284"/>
                  <a:pt x="140" y="273"/>
                </a:cubicBezTo>
                <a:cubicBezTo>
                  <a:pt x="147" y="280"/>
                  <a:pt x="140" y="294"/>
                  <a:pt x="139" y="302"/>
                </a:cubicBezTo>
                <a:close/>
                <a:moveTo>
                  <a:pt x="79" y="311"/>
                </a:moveTo>
                <a:cubicBezTo>
                  <a:pt x="69" y="312"/>
                  <a:pt x="57" y="311"/>
                  <a:pt x="48" y="313"/>
                </a:cubicBezTo>
                <a:cubicBezTo>
                  <a:pt x="49" y="306"/>
                  <a:pt x="54" y="299"/>
                  <a:pt x="58" y="294"/>
                </a:cubicBezTo>
                <a:cubicBezTo>
                  <a:pt x="69" y="277"/>
                  <a:pt x="83" y="258"/>
                  <a:pt x="96" y="240"/>
                </a:cubicBezTo>
                <a:cubicBezTo>
                  <a:pt x="113" y="216"/>
                  <a:pt x="131" y="192"/>
                  <a:pt x="147" y="168"/>
                </a:cubicBezTo>
                <a:cubicBezTo>
                  <a:pt x="147" y="177"/>
                  <a:pt x="148" y="191"/>
                  <a:pt x="148" y="204"/>
                </a:cubicBezTo>
                <a:cubicBezTo>
                  <a:pt x="125" y="239"/>
                  <a:pt x="98" y="271"/>
                  <a:pt x="79" y="311"/>
                </a:cubicBezTo>
                <a:close/>
                <a:moveTo>
                  <a:pt x="147" y="140"/>
                </a:moveTo>
                <a:cubicBezTo>
                  <a:pt x="139" y="144"/>
                  <a:pt x="125" y="148"/>
                  <a:pt x="116" y="147"/>
                </a:cubicBezTo>
                <a:cubicBezTo>
                  <a:pt x="118" y="138"/>
                  <a:pt x="124" y="138"/>
                  <a:pt x="124" y="130"/>
                </a:cubicBezTo>
                <a:cubicBezTo>
                  <a:pt x="132" y="130"/>
                  <a:pt x="145" y="132"/>
                  <a:pt x="147" y="140"/>
                </a:cubicBezTo>
                <a:close/>
                <a:moveTo>
                  <a:pt x="118" y="130"/>
                </a:moveTo>
                <a:cubicBezTo>
                  <a:pt x="115" y="118"/>
                  <a:pt x="115" y="111"/>
                  <a:pt x="115" y="98"/>
                </a:cubicBezTo>
                <a:cubicBezTo>
                  <a:pt x="120" y="102"/>
                  <a:pt x="127" y="104"/>
                  <a:pt x="132" y="108"/>
                </a:cubicBezTo>
                <a:cubicBezTo>
                  <a:pt x="128" y="116"/>
                  <a:pt x="121" y="121"/>
                  <a:pt x="118" y="130"/>
                </a:cubicBezTo>
                <a:close/>
                <a:moveTo>
                  <a:pt x="138" y="103"/>
                </a:moveTo>
                <a:cubicBezTo>
                  <a:pt x="130" y="101"/>
                  <a:pt x="127" y="94"/>
                  <a:pt x="118" y="94"/>
                </a:cubicBezTo>
                <a:cubicBezTo>
                  <a:pt x="121" y="88"/>
                  <a:pt x="125" y="84"/>
                  <a:pt x="127" y="78"/>
                </a:cubicBezTo>
                <a:cubicBezTo>
                  <a:pt x="131" y="84"/>
                  <a:pt x="141" y="85"/>
                  <a:pt x="144" y="92"/>
                </a:cubicBezTo>
                <a:cubicBezTo>
                  <a:pt x="143" y="97"/>
                  <a:pt x="140" y="99"/>
                  <a:pt x="138" y="103"/>
                </a:cubicBezTo>
                <a:close/>
                <a:moveTo>
                  <a:pt x="148" y="85"/>
                </a:moveTo>
                <a:cubicBezTo>
                  <a:pt x="142" y="82"/>
                  <a:pt x="138" y="77"/>
                  <a:pt x="131" y="75"/>
                </a:cubicBezTo>
                <a:cubicBezTo>
                  <a:pt x="133" y="66"/>
                  <a:pt x="145" y="66"/>
                  <a:pt x="152" y="70"/>
                </a:cubicBezTo>
                <a:cubicBezTo>
                  <a:pt x="153" y="77"/>
                  <a:pt x="150" y="80"/>
                  <a:pt x="148" y="8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10" name="组 909"/>
          <p:cNvGrpSpPr/>
          <p:nvPr userDrawn="1"/>
        </p:nvGrpSpPr>
        <p:grpSpPr>
          <a:xfrm>
            <a:off x="197293" y="114629"/>
            <a:ext cx="4656768" cy="3502613"/>
            <a:chOff x="197293" y="114629"/>
            <a:chExt cx="4656768" cy="3502613"/>
          </a:xfrm>
        </p:grpSpPr>
        <p:grpSp>
          <p:nvGrpSpPr>
            <p:cNvPr id="911" name="组 910"/>
            <p:cNvGrpSpPr/>
            <p:nvPr/>
          </p:nvGrpSpPr>
          <p:grpSpPr>
            <a:xfrm>
              <a:off x="3834683" y="1526101"/>
              <a:ext cx="841467" cy="1124880"/>
              <a:chOff x="3722620" y="1073804"/>
              <a:chExt cx="845948" cy="1130870"/>
            </a:xfrm>
          </p:grpSpPr>
          <p:sp>
            <p:nvSpPr>
              <p:cNvPr id="1247" name="Freeform 635"/>
              <p:cNvSpPr>
                <a:spLocks/>
              </p:cNvSpPr>
              <p:nvPr/>
            </p:nvSpPr>
            <p:spPr bwMode="auto">
              <a:xfrm rot="3469135">
                <a:off x="3964209" y="2011113"/>
                <a:ext cx="101346" cy="285776"/>
              </a:xfrm>
              <a:custGeom>
                <a:avLst/>
                <a:gdLst>
                  <a:gd name="T0" fmla="*/ 15 w 29"/>
                  <a:gd name="T1" fmla="*/ 0 h 78"/>
                  <a:gd name="T2" fmla="*/ 0 w 29"/>
                  <a:gd name="T3" fmla="*/ 16 h 78"/>
                  <a:gd name="T4" fmla="*/ 10 w 29"/>
                  <a:gd name="T5" fmla="*/ 19 h 78"/>
                  <a:gd name="T6" fmla="*/ 3 w 29"/>
                  <a:gd name="T7" fmla="*/ 63 h 78"/>
                  <a:gd name="T8" fmla="*/ 12 w 29"/>
                  <a:gd name="T9" fmla="*/ 78 h 78"/>
                  <a:gd name="T10" fmla="*/ 9 w 29"/>
                  <a:gd name="T11" fmla="*/ 65 h 78"/>
                  <a:gd name="T12" fmla="*/ 13 w 29"/>
                  <a:gd name="T13" fmla="*/ 19 h 78"/>
                  <a:gd name="T14" fmla="*/ 25 w 29"/>
                  <a:gd name="T15" fmla="*/ 21 h 78"/>
                  <a:gd name="T16" fmla="*/ 15 w 29"/>
                  <a:gd name="T1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78">
                    <a:moveTo>
                      <a:pt x="15" y="0"/>
                    </a:moveTo>
                    <a:cubicBezTo>
                      <a:pt x="10" y="6"/>
                      <a:pt x="4" y="9"/>
                      <a:pt x="0" y="16"/>
                    </a:cubicBezTo>
                    <a:cubicBezTo>
                      <a:pt x="2" y="19"/>
                      <a:pt x="5" y="17"/>
                      <a:pt x="10" y="19"/>
                    </a:cubicBezTo>
                    <a:cubicBezTo>
                      <a:pt x="2" y="32"/>
                      <a:pt x="20" y="52"/>
                      <a:pt x="3" y="63"/>
                    </a:cubicBezTo>
                    <a:cubicBezTo>
                      <a:pt x="3" y="69"/>
                      <a:pt x="3" y="78"/>
                      <a:pt x="12" y="78"/>
                    </a:cubicBezTo>
                    <a:cubicBezTo>
                      <a:pt x="13" y="73"/>
                      <a:pt x="7" y="71"/>
                      <a:pt x="9" y="65"/>
                    </a:cubicBezTo>
                    <a:cubicBezTo>
                      <a:pt x="25" y="56"/>
                      <a:pt x="12" y="34"/>
                      <a:pt x="13" y="19"/>
                    </a:cubicBezTo>
                    <a:cubicBezTo>
                      <a:pt x="18" y="21"/>
                      <a:pt x="22" y="23"/>
                      <a:pt x="25" y="21"/>
                    </a:cubicBezTo>
                    <a:cubicBezTo>
                      <a:pt x="29" y="12"/>
                      <a:pt x="21" y="6"/>
                      <a:pt x="15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8" name="Freeform 768"/>
              <p:cNvSpPr>
                <a:spLocks/>
              </p:cNvSpPr>
              <p:nvPr/>
            </p:nvSpPr>
            <p:spPr bwMode="auto">
              <a:xfrm rot="797589">
                <a:off x="3743127" y="1965828"/>
                <a:ext cx="94589" cy="156096"/>
              </a:xfrm>
              <a:custGeom>
                <a:avLst/>
                <a:gdLst>
                  <a:gd name="T0" fmla="*/ 0 w 27"/>
                  <a:gd name="T1" fmla="*/ 31 h 42"/>
                  <a:gd name="T2" fmla="*/ 25 w 27"/>
                  <a:gd name="T3" fmla="*/ 41 h 42"/>
                  <a:gd name="T4" fmla="*/ 21 w 27"/>
                  <a:gd name="T5" fmla="*/ 33 h 42"/>
                  <a:gd name="T6" fmla="*/ 25 w 27"/>
                  <a:gd name="T7" fmla="*/ 0 h 42"/>
                  <a:gd name="T8" fmla="*/ 3 w 27"/>
                  <a:gd name="T9" fmla="*/ 17 h 42"/>
                  <a:gd name="T10" fmla="*/ 17 w 27"/>
                  <a:gd name="T11" fmla="*/ 11 h 42"/>
                  <a:gd name="T12" fmla="*/ 14 w 27"/>
                  <a:gd name="T13" fmla="*/ 34 h 42"/>
                  <a:gd name="T14" fmla="*/ 0 w 27"/>
                  <a:gd name="T15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42">
                    <a:moveTo>
                      <a:pt x="0" y="31"/>
                    </a:moveTo>
                    <a:cubicBezTo>
                      <a:pt x="0" y="42"/>
                      <a:pt x="18" y="41"/>
                      <a:pt x="25" y="41"/>
                    </a:cubicBezTo>
                    <a:cubicBezTo>
                      <a:pt x="27" y="35"/>
                      <a:pt x="24" y="34"/>
                      <a:pt x="21" y="33"/>
                    </a:cubicBezTo>
                    <a:cubicBezTo>
                      <a:pt x="21" y="26"/>
                      <a:pt x="22" y="12"/>
                      <a:pt x="25" y="0"/>
                    </a:cubicBezTo>
                    <a:cubicBezTo>
                      <a:pt x="17" y="0"/>
                      <a:pt x="7" y="8"/>
                      <a:pt x="3" y="17"/>
                    </a:cubicBezTo>
                    <a:cubicBezTo>
                      <a:pt x="9" y="21"/>
                      <a:pt x="11" y="12"/>
                      <a:pt x="17" y="11"/>
                    </a:cubicBezTo>
                    <a:cubicBezTo>
                      <a:pt x="15" y="18"/>
                      <a:pt x="17" y="28"/>
                      <a:pt x="14" y="34"/>
                    </a:cubicBezTo>
                    <a:cubicBezTo>
                      <a:pt x="11" y="34"/>
                      <a:pt x="6" y="28"/>
                      <a:pt x="0" y="31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9" name="Freeform 794"/>
              <p:cNvSpPr>
                <a:spLocks noEditPoints="1"/>
              </p:cNvSpPr>
              <p:nvPr/>
            </p:nvSpPr>
            <p:spPr bwMode="auto">
              <a:xfrm rot="12600000">
                <a:off x="4087116" y="1110557"/>
                <a:ext cx="243230" cy="859727"/>
              </a:xfrm>
              <a:custGeom>
                <a:avLst/>
                <a:gdLst>
                  <a:gd name="T0" fmla="*/ 66 w 70"/>
                  <a:gd name="T1" fmla="*/ 70 h 233"/>
                  <a:gd name="T2" fmla="*/ 61 w 70"/>
                  <a:gd name="T3" fmla="*/ 61 h 233"/>
                  <a:gd name="T4" fmla="*/ 32 w 70"/>
                  <a:gd name="T5" fmla="*/ 0 h 233"/>
                  <a:gd name="T6" fmla="*/ 28 w 70"/>
                  <a:gd name="T7" fmla="*/ 0 h 233"/>
                  <a:gd name="T8" fmla="*/ 15 w 70"/>
                  <a:gd name="T9" fmla="*/ 38 h 233"/>
                  <a:gd name="T10" fmla="*/ 7 w 70"/>
                  <a:gd name="T11" fmla="*/ 72 h 233"/>
                  <a:gd name="T12" fmla="*/ 7 w 70"/>
                  <a:gd name="T13" fmla="*/ 224 h 233"/>
                  <a:gd name="T14" fmla="*/ 61 w 70"/>
                  <a:gd name="T15" fmla="*/ 229 h 233"/>
                  <a:gd name="T16" fmla="*/ 68 w 70"/>
                  <a:gd name="T17" fmla="*/ 156 h 233"/>
                  <a:gd name="T18" fmla="*/ 68 w 70"/>
                  <a:gd name="T19" fmla="*/ 112 h 233"/>
                  <a:gd name="T20" fmla="*/ 66 w 70"/>
                  <a:gd name="T21" fmla="*/ 70 h 233"/>
                  <a:gd name="T22" fmla="*/ 21 w 70"/>
                  <a:gd name="T23" fmla="*/ 37 h 233"/>
                  <a:gd name="T24" fmla="*/ 42 w 70"/>
                  <a:gd name="T25" fmla="*/ 36 h 233"/>
                  <a:gd name="T26" fmla="*/ 55 w 70"/>
                  <a:gd name="T27" fmla="*/ 65 h 233"/>
                  <a:gd name="T28" fmla="*/ 17 w 70"/>
                  <a:gd name="T29" fmla="*/ 68 h 233"/>
                  <a:gd name="T30" fmla="*/ 21 w 70"/>
                  <a:gd name="T31" fmla="*/ 37 h 233"/>
                  <a:gd name="T32" fmla="*/ 32 w 70"/>
                  <a:gd name="T33" fmla="*/ 77 h 233"/>
                  <a:gd name="T34" fmla="*/ 44 w 70"/>
                  <a:gd name="T35" fmla="*/ 75 h 233"/>
                  <a:gd name="T36" fmla="*/ 45 w 70"/>
                  <a:gd name="T37" fmla="*/ 164 h 233"/>
                  <a:gd name="T38" fmla="*/ 41 w 70"/>
                  <a:gd name="T39" fmla="*/ 180 h 233"/>
                  <a:gd name="T40" fmla="*/ 36 w 70"/>
                  <a:gd name="T41" fmla="*/ 173 h 233"/>
                  <a:gd name="T42" fmla="*/ 32 w 70"/>
                  <a:gd name="T43" fmla="*/ 77 h 233"/>
                  <a:gd name="T44" fmla="*/ 17 w 70"/>
                  <a:gd name="T45" fmla="*/ 77 h 233"/>
                  <a:gd name="T46" fmla="*/ 25 w 70"/>
                  <a:gd name="T47" fmla="*/ 77 h 233"/>
                  <a:gd name="T48" fmla="*/ 31 w 70"/>
                  <a:gd name="T49" fmla="*/ 181 h 233"/>
                  <a:gd name="T50" fmla="*/ 14 w 70"/>
                  <a:gd name="T51" fmla="*/ 181 h 233"/>
                  <a:gd name="T52" fmla="*/ 17 w 70"/>
                  <a:gd name="T53" fmla="*/ 77 h 233"/>
                  <a:gd name="T54" fmla="*/ 46 w 70"/>
                  <a:gd name="T55" fmla="*/ 189 h 233"/>
                  <a:gd name="T56" fmla="*/ 61 w 70"/>
                  <a:gd name="T57" fmla="*/ 192 h 233"/>
                  <a:gd name="T58" fmla="*/ 35 w 70"/>
                  <a:gd name="T59" fmla="*/ 195 h 233"/>
                  <a:gd name="T60" fmla="*/ 12 w 70"/>
                  <a:gd name="T61" fmla="*/ 189 h 233"/>
                  <a:gd name="T62" fmla="*/ 46 w 70"/>
                  <a:gd name="T63" fmla="*/ 189 h 233"/>
                  <a:gd name="T64" fmla="*/ 55 w 70"/>
                  <a:gd name="T65" fmla="*/ 223 h 233"/>
                  <a:gd name="T66" fmla="*/ 15 w 70"/>
                  <a:gd name="T67" fmla="*/ 220 h 233"/>
                  <a:gd name="T68" fmla="*/ 12 w 70"/>
                  <a:gd name="T69" fmla="*/ 202 h 233"/>
                  <a:gd name="T70" fmla="*/ 61 w 70"/>
                  <a:gd name="T71" fmla="*/ 205 h 233"/>
                  <a:gd name="T72" fmla="*/ 55 w 70"/>
                  <a:gd name="T73" fmla="*/ 223 h 233"/>
                  <a:gd name="T74" fmla="*/ 61 w 70"/>
                  <a:gd name="T75" fmla="*/ 165 h 233"/>
                  <a:gd name="T76" fmla="*/ 55 w 70"/>
                  <a:gd name="T77" fmla="*/ 180 h 233"/>
                  <a:gd name="T78" fmla="*/ 52 w 70"/>
                  <a:gd name="T79" fmla="*/ 157 h 233"/>
                  <a:gd name="T80" fmla="*/ 52 w 70"/>
                  <a:gd name="T81" fmla="*/ 73 h 233"/>
                  <a:gd name="T82" fmla="*/ 56 w 70"/>
                  <a:gd name="T83" fmla="*/ 72 h 233"/>
                  <a:gd name="T84" fmla="*/ 59 w 70"/>
                  <a:gd name="T85" fmla="*/ 75 h 233"/>
                  <a:gd name="T86" fmla="*/ 61 w 70"/>
                  <a:gd name="T87" fmla="*/ 16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0" h="233">
                    <a:moveTo>
                      <a:pt x="66" y="70"/>
                    </a:moveTo>
                    <a:cubicBezTo>
                      <a:pt x="66" y="67"/>
                      <a:pt x="62" y="64"/>
                      <a:pt x="61" y="61"/>
                    </a:cubicBezTo>
                    <a:cubicBezTo>
                      <a:pt x="50" y="41"/>
                      <a:pt x="42" y="18"/>
                      <a:pt x="32" y="0"/>
                    </a:cubicBezTo>
                    <a:cubicBezTo>
                      <a:pt x="31" y="0"/>
                      <a:pt x="29" y="0"/>
                      <a:pt x="28" y="0"/>
                    </a:cubicBezTo>
                    <a:cubicBezTo>
                      <a:pt x="22" y="12"/>
                      <a:pt x="19" y="24"/>
                      <a:pt x="15" y="38"/>
                    </a:cubicBezTo>
                    <a:cubicBezTo>
                      <a:pt x="12" y="50"/>
                      <a:pt x="11" y="66"/>
                      <a:pt x="7" y="72"/>
                    </a:cubicBezTo>
                    <a:cubicBezTo>
                      <a:pt x="14" y="126"/>
                      <a:pt x="0" y="184"/>
                      <a:pt x="7" y="224"/>
                    </a:cubicBezTo>
                    <a:cubicBezTo>
                      <a:pt x="18" y="232"/>
                      <a:pt x="44" y="233"/>
                      <a:pt x="61" y="229"/>
                    </a:cubicBezTo>
                    <a:cubicBezTo>
                      <a:pt x="70" y="211"/>
                      <a:pt x="68" y="184"/>
                      <a:pt x="68" y="156"/>
                    </a:cubicBezTo>
                    <a:cubicBezTo>
                      <a:pt x="68" y="142"/>
                      <a:pt x="68" y="128"/>
                      <a:pt x="68" y="112"/>
                    </a:cubicBezTo>
                    <a:cubicBezTo>
                      <a:pt x="68" y="98"/>
                      <a:pt x="69" y="82"/>
                      <a:pt x="66" y="70"/>
                    </a:cubicBezTo>
                    <a:close/>
                    <a:moveTo>
                      <a:pt x="21" y="37"/>
                    </a:moveTo>
                    <a:cubicBezTo>
                      <a:pt x="25" y="37"/>
                      <a:pt x="37" y="34"/>
                      <a:pt x="42" y="36"/>
                    </a:cubicBezTo>
                    <a:cubicBezTo>
                      <a:pt x="46" y="46"/>
                      <a:pt x="53" y="54"/>
                      <a:pt x="55" y="65"/>
                    </a:cubicBezTo>
                    <a:cubicBezTo>
                      <a:pt x="41" y="68"/>
                      <a:pt x="30" y="72"/>
                      <a:pt x="17" y="68"/>
                    </a:cubicBezTo>
                    <a:cubicBezTo>
                      <a:pt x="16" y="59"/>
                      <a:pt x="19" y="49"/>
                      <a:pt x="21" y="37"/>
                    </a:cubicBezTo>
                    <a:close/>
                    <a:moveTo>
                      <a:pt x="32" y="77"/>
                    </a:moveTo>
                    <a:cubicBezTo>
                      <a:pt x="35" y="76"/>
                      <a:pt x="39" y="75"/>
                      <a:pt x="44" y="75"/>
                    </a:cubicBezTo>
                    <a:cubicBezTo>
                      <a:pt x="43" y="107"/>
                      <a:pt x="45" y="134"/>
                      <a:pt x="45" y="164"/>
                    </a:cubicBezTo>
                    <a:cubicBezTo>
                      <a:pt x="45" y="168"/>
                      <a:pt x="47" y="179"/>
                      <a:pt x="41" y="180"/>
                    </a:cubicBezTo>
                    <a:cubicBezTo>
                      <a:pt x="37" y="179"/>
                      <a:pt x="37" y="174"/>
                      <a:pt x="36" y="173"/>
                    </a:cubicBezTo>
                    <a:cubicBezTo>
                      <a:pt x="31" y="139"/>
                      <a:pt x="41" y="115"/>
                      <a:pt x="32" y="77"/>
                    </a:cubicBezTo>
                    <a:close/>
                    <a:moveTo>
                      <a:pt x="17" y="77"/>
                    </a:moveTo>
                    <a:cubicBezTo>
                      <a:pt x="19" y="77"/>
                      <a:pt x="22" y="77"/>
                      <a:pt x="25" y="77"/>
                    </a:cubicBezTo>
                    <a:cubicBezTo>
                      <a:pt x="33" y="111"/>
                      <a:pt x="28" y="152"/>
                      <a:pt x="31" y="181"/>
                    </a:cubicBezTo>
                    <a:cubicBezTo>
                      <a:pt x="25" y="181"/>
                      <a:pt x="19" y="181"/>
                      <a:pt x="14" y="181"/>
                    </a:cubicBezTo>
                    <a:cubicBezTo>
                      <a:pt x="11" y="155"/>
                      <a:pt x="19" y="113"/>
                      <a:pt x="17" y="77"/>
                    </a:cubicBezTo>
                    <a:close/>
                    <a:moveTo>
                      <a:pt x="46" y="189"/>
                    </a:moveTo>
                    <a:cubicBezTo>
                      <a:pt x="50" y="189"/>
                      <a:pt x="58" y="186"/>
                      <a:pt x="61" y="192"/>
                    </a:cubicBezTo>
                    <a:cubicBezTo>
                      <a:pt x="60" y="199"/>
                      <a:pt x="44" y="196"/>
                      <a:pt x="35" y="195"/>
                    </a:cubicBezTo>
                    <a:cubicBezTo>
                      <a:pt x="26" y="195"/>
                      <a:pt x="13" y="197"/>
                      <a:pt x="12" y="189"/>
                    </a:cubicBezTo>
                    <a:cubicBezTo>
                      <a:pt x="26" y="190"/>
                      <a:pt x="34" y="188"/>
                      <a:pt x="46" y="189"/>
                    </a:cubicBezTo>
                    <a:close/>
                    <a:moveTo>
                      <a:pt x="55" y="223"/>
                    </a:moveTo>
                    <a:cubicBezTo>
                      <a:pt x="42" y="224"/>
                      <a:pt x="30" y="223"/>
                      <a:pt x="15" y="220"/>
                    </a:cubicBezTo>
                    <a:cubicBezTo>
                      <a:pt x="13" y="216"/>
                      <a:pt x="14" y="207"/>
                      <a:pt x="12" y="202"/>
                    </a:cubicBezTo>
                    <a:cubicBezTo>
                      <a:pt x="32" y="202"/>
                      <a:pt x="40" y="205"/>
                      <a:pt x="61" y="205"/>
                    </a:cubicBezTo>
                    <a:cubicBezTo>
                      <a:pt x="62" y="214"/>
                      <a:pt x="58" y="218"/>
                      <a:pt x="55" y="223"/>
                    </a:cubicBezTo>
                    <a:close/>
                    <a:moveTo>
                      <a:pt x="61" y="165"/>
                    </a:moveTo>
                    <a:cubicBezTo>
                      <a:pt x="60" y="170"/>
                      <a:pt x="64" y="180"/>
                      <a:pt x="55" y="180"/>
                    </a:cubicBezTo>
                    <a:cubicBezTo>
                      <a:pt x="49" y="176"/>
                      <a:pt x="52" y="167"/>
                      <a:pt x="52" y="157"/>
                    </a:cubicBezTo>
                    <a:cubicBezTo>
                      <a:pt x="51" y="133"/>
                      <a:pt x="49" y="100"/>
                      <a:pt x="52" y="73"/>
                    </a:cubicBezTo>
                    <a:cubicBezTo>
                      <a:pt x="54" y="74"/>
                      <a:pt x="56" y="74"/>
                      <a:pt x="56" y="72"/>
                    </a:cubicBezTo>
                    <a:cubicBezTo>
                      <a:pt x="58" y="73"/>
                      <a:pt x="59" y="73"/>
                      <a:pt x="59" y="75"/>
                    </a:cubicBezTo>
                    <a:cubicBezTo>
                      <a:pt x="62" y="103"/>
                      <a:pt x="64" y="144"/>
                      <a:pt x="61" y="16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0" name="Freeform 836"/>
              <p:cNvSpPr>
                <a:spLocks/>
              </p:cNvSpPr>
              <p:nvPr/>
            </p:nvSpPr>
            <p:spPr bwMode="auto">
              <a:xfrm rot="12600000">
                <a:off x="4510013" y="1685603"/>
                <a:ext cx="58555" cy="81650"/>
              </a:xfrm>
              <a:custGeom>
                <a:avLst/>
                <a:gdLst>
                  <a:gd name="T0" fmla="*/ 9 w 17"/>
                  <a:gd name="T1" fmla="*/ 22 h 22"/>
                  <a:gd name="T2" fmla="*/ 12 w 17"/>
                  <a:gd name="T3" fmla="*/ 19 h 22"/>
                  <a:gd name="T4" fmla="*/ 14 w 17"/>
                  <a:gd name="T5" fmla="*/ 0 h 22"/>
                  <a:gd name="T6" fmla="*/ 9 w 17"/>
                  <a:gd name="T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22">
                    <a:moveTo>
                      <a:pt x="9" y="22"/>
                    </a:moveTo>
                    <a:cubicBezTo>
                      <a:pt x="9" y="20"/>
                      <a:pt x="12" y="20"/>
                      <a:pt x="12" y="19"/>
                    </a:cubicBezTo>
                    <a:cubicBezTo>
                      <a:pt x="9" y="15"/>
                      <a:pt x="17" y="5"/>
                      <a:pt x="14" y="0"/>
                    </a:cubicBezTo>
                    <a:cubicBezTo>
                      <a:pt x="6" y="1"/>
                      <a:pt x="0" y="20"/>
                      <a:pt x="9" y="22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1" name="Freeform 870"/>
              <p:cNvSpPr>
                <a:spLocks/>
              </p:cNvSpPr>
              <p:nvPr/>
            </p:nvSpPr>
            <p:spPr bwMode="auto">
              <a:xfrm rot="3581735">
                <a:off x="4327242" y="1586597"/>
                <a:ext cx="211700" cy="182512"/>
              </a:xfrm>
              <a:custGeom>
                <a:avLst/>
                <a:gdLst>
                  <a:gd name="T0" fmla="*/ 0 w 61"/>
                  <a:gd name="T1" fmla="*/ 23 h 50"/>
                  <a:gd name="T2" fmla="*/ 29 w 61"/>
                  <a:gd name="T3" fmla="*/ 50 h 50"/>
                  <a:gd name="T4" fmla="*/ 33 w 61"/>
                  <a:gd name="T5" fmla="*/ 5 h 50"/>
                  <a:gd name="T6" fmla="*/ 22 w 61"/>
                  <a:gd name="T7" fmla="*/ 16 h 50"/>
                  <a:gd name="T8" fmla="*/ 20 w 61"/>
                  <a:gd name="T9" fmla="*/ 7 h 50"/>
                  <a:gd name="T10" fmla="*/ 0 w 61"/>
                  <a:gd name="T11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0">
                    <a:moveTo>
                      <a:pt x="0" y="23"/>
                    </a:moveTo>
                    <a:cubicBezTo>
                      <a:pt x="0" y="39"/>
                      <a:pt x="18" y="49"/>
                      <a:pt x="29" y="50"/>
                    </a:cubicBezTo>
                    <a:cubicBezTo>
                      <a:pt x="38" y="42"/>
                      <a:pt x="61" y="0"/>
                      <a:pt x="33" y="5"/>
                    </a:cubicBezTo>
                    <a:cubicBezTo>
                      <a:pt x="27" y="6"/>
                      <a:pt x="27" y="12"/>
                      <a:pt x="22" y="16"/>
                    </a:cubicBezTo>
                    <a:cubicBezTo>
                      <a:pt x="23" y="12"/>
                      <a:pt x="19" y="12"/>
                      <a:pt x="20" y="7"/>
                    </a:cubicBezTo>
                    <a:cubicBezTo>
                      <a:pt x="7" y="1"/>
                      <a:pt x="0" y="14"/>
                      <a:pt x="0" y="23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2" name="Freeform 902"/>
              <p:cNvSpPr>
                <a:spLocks/>
              </p:cNvSpPr>
              <p:nvPr/>
            </p:nvSpPr>
            <p:spPr bwMode="auto">
              <a:xfrm rot="11711802">
                <a:off x="3722620" y="1521104"/>
                <a:ext cx="247734" cy="410651"/>
              </a:xfrm>
              <a:custGeom>
                <a:avLst/>
                <a:gdLst>
                  <a:gd name="T0" fmla="*/ 22 w 72"/>
                  <a:gd name="T1" fmla="*/ 68 h 111"/>
                  <a:gd name="T2" fmla="*/ 29 w 72"/>
                  <a:gd name="T3" fmla="*/ 108 h 111"/>
                  <a:gd name="T4" fmla="*/ 48 w 72"/>
                  <a:gd name="T5" fmla="*/ 34 h 111"/>
                  <a:gd name="T6" fmla="*/ 72 w 72"/>
                  <a:gd name="T7" fmla="*/ 36 h 111"/>
                  <a:gd name="T8" fmla="*/ 50 w 72"/>
                  <a:gd name="T9" fmla="*/ 0 h 111"/>
                  <a:gd name="T10" fmla="*/ 46 w 72"/>
                  <a:gd name="T11" fmla="*/ 3 h 111"/>
                  <a:gd name="T12" fmla="*/ 33 w 72"/>
                  <a:gd name="T13" fmla="*/ 70 h 111"/>
                  <a:gd name="T14" fmla="*/ 22 w 72"/>
                  <a:gd name="T15" fmla="*/ 6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111">
                    <a:moveTo>
                      <a:pt x="22" y="68"/>
                    </a:moveTo>
                    <a:cubicBezTo>
                      <a:pt x="10" y="75"/>
                      <a:pt x="0" y="111"/>
                      <a:pt x="29" y="108"/>
                    </a:cubicBezTo>
                    <a:cubicBezTo>
                      <a:pt x="47" y="96"/>
                      <a:pt x="35" y="51"/>
                      <a:pt x="48" y="34"/>
                    </a:cubicBezTo>
                    <a:cubicBezTo>
                      <a:pt x="58" y="33"/>
                      <a:pt x="66" y="43"/>
                      <a:pt x="72" y="36"/>
                    </a:cubicBezTo>
                    <a:cubicBezTo>
                      <a:pt x="72" y="22"/>
                      <a:pt x="63" y="5"/>
                      <a:pt x="50" y="0"/>
                    </a:cubicBezTo>
                    <a:cubicBezTo>
                      <a:pt x="49" y="2"/>
                      <a:pt x="47" y="2"/>
                      <a:pt x="46" y="3"/>
                    </a:cubicBezTo>
                    <a:cubicBezTo>
                      <a:pt x="40" y="26"/>
                      <a:pt x="38" y="47"/>
                      <a:pt x="33" y="70"/>
                    </a:cubicBezTo>
                    <a:cubicBezTo>
                      <a:pt x="30" y="69"/>
                      <a:pt x="27" y="68"/>
                      <a:pt x="22" y="68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3" name="Freeform 870"/>
              <p:cNvSpPr>
                <a:spLocks/>
              </p:cNvSpPr>
              <p:nvPr/>
            </p:nvSpPr>
            <p:spPr bwMode="auto">
              <a:xfrm rot="394503">
                <a:off x="4031333" y="1073804"/>
                <a:ext cx="211700" cy="182512"/>
              </a:xfrm>
              <a:custGeom>
                <a:avLst/>
                <a:gdLst>
                  <a:gd name="T0" fmla="*/ 0 w 61"/>
                  <a:gd name="T1" fmla="*/ 23 h 50"/>
                  <a:gd name="T2" fmla="*/ 29 w 61"/>
                  <a:gd name="T3" fmla="*/ 50 h 50"/>
                  <a:gd name="T4" fmla="*/ 33 w 61"/>
                  <a:gd name="T5" fmla="*/ 5 h 50"/>
                  <a:gd name="T6" fmla="*/ 22 w 61"/>
                  <a:gd name="T7" fmla="*/ 16 h 50"/>
                  <a:gd name="T8" fmla="*/ 20 w 61"/>
                  <a:gd name="T9" fmla="*/ 7 h 50"/>
                  <a:gd name="T10" fmla="*/ 0 w 61"/>
                  <a:gd name="T11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0">
                    <a:moveTo>
                      <a:pt x="0" y="23"/>
                    </a:moveTo>
                    <a:cubicBezTo>
                      <a:pt x="0" y="39"/>
                      <a:pt x="18" y="49"/>
                      <a:pt x="29" y="50"/>
                    </a:cubicBezTo>
                    <a:cubicBezTo>
                      <a:pt x="38" y="42"/>
                      <a:pt x="61" y="0"/>
                      <a:pt x="33" y="5"/>
                    </a:cubicBezTo>
                    <a:cubicBezTo>
                      <a:pt x="27" y="6"/>
                      <a:pt x="27" y="12"/>
                      <a:pt x="22" y="16"/>
                    </a:cubicBezTo>
                    <a:cubicBezTo>
                      <a:pt x="23" y="12"/>
                      <a:pt x="19" y="12"/>
                      <a:pt x="20" y="7"/>
                    </a:cubicBezTo>
                    <a:cubicBezTo>
                      <a:pt x="7" y="1"/>
                      <a:pt x="0" y="14"/>
                      <a:pt x="0" y="23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2" name="组 911"/>
            <p:cNvGrpSpPr/>
            <p:nvPr/>
          </p:nvGrpSpPr>
          <p:grpSpPr>
            <a:xfrm>
              <a:off x="984498" y="2523419"/>
              <a:ext cx="998602" cy="637130"/>
              <a:chOff x="7585076" y="3881438"/>
              <a:chExt cx="609600" cy="388938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241" name="Freeform 660"/>
              <p:cNvSpPr>
                <a:spLocks noEditPoints="1"/>
              </p:cNvSpPr>
              <p:nvPr/>
            </p:nvSpPr>
            <p:spPr bwMode="auto">
              <a:xfrm>
                <a:off x="7585076" y="3894138"/>
                <a:ext cx="214313" cy="374650"/>
              </a:xfrm>
              <a:custGeom>
                <a:avLst/>
                <a:gdLst>
                  <a:gd name="T0" fmla="*/ 88 w 88"/>
                  <a:gd name="T1" fmla="*/ 149 h 154"/>
                  <a:gd name="T2" fmla="*/ 49 w 88"/>
                  <a:gd name="T3" fmla="*/ 0 h 154"/>
                  <a:gd name="T4" fmla="*/ 22 w 88"/>
                  <a:gd name="T5" fmla="*/ 7 h 154"/>
                  <a:gd name="T6" fmla="*/ 3 w 88"/>
                  <a:gd name="T7" fmla="*/ 134 h 154"/>
                  <a:gd name="T8" fmla="*/ 3 w 88"/>
                  <a:gd name="T9" fmla="*/ 148 h 154"/>
                  <a:gd name="T10" fmla="*/ 23 w 88"/>
                  <a:gd name="T11" fmla="*/ 147 h 154"/>
                  <a:gd name="T12" fmla="*/ 35 w 88"/>
                  <a:gd name="T13" fmla="*/ 147 h 154"/>
                  <a:gd name="T14" fmla="*/ 37 w 88"/>
                  <a:gd name="T15" fmla="*/ 114 h 154"/>
                  <a:gd name="T16" fmla="*/ 39 w 88"/>
                  <a:gd name="T17" fmla="*/ 92 h 154"/>
                  <a:gd name="T18" fmla="*/ 53 w 88"/>
                  <a:gd name="T19" fmla="*/ 149 h 154"/>
                  <a:gd name="T20" fmla="*/ 76 w 88"/>
                  <a:gd name="T21" fmla="*/ 149 h 154"/>
                  <a:gd name="T22" fmla="*/ 88 w 88"/>
                  <a:gd name="T23" fmla="*/ 149 h 154"/>
                  <a:gd name="T24" fmla="*/ 58 w 88"/>
                  <a:gd name="T25" fmla="*/ 143 h 154"/>
                  <a:gd name="T26" fmla="*/ 46 w 88"/>
                  <a:gd name="T27" fmla="*/ 84 h 154"/>
                  <a:gd name="T28" fmla="*/ 30 w 88"/>
                  <a:gd name="T29" fmla="*/ 86 h 154"/>
                  <a:gd name="T30" fmla="*/ 29 w 88"/>
                  <a:gd name="T31" fmla="*/ 140 h 154"/>
                  <a:gd name="T32" fmla="*/ 10 w 88"/>
                  <a:gd name="T33" fmla="*/ 141 h 154"/>
                  <a:gd name="T34" fmla="*/ 26 w 88"/>
                  <a:gd name="T35" fmla="*/ 13 h 154"/>
                  <a:gd name="T36" fmla="*/ 43 w 88"/>
                  <a:gd name="T37" fmla="*/ 9 h 154"/>
                  <a:gd name="T38" fmla="*/ 50 w 88"/>
                  <a:gd name="T39" fmla="*/ 24 h 154"/>
                  <a:gd name="T40" fmla="*/ 80 w 88"/>
                  <a:gd name="T41" fmla="*/ 143 h 154"/>
                  <a:gd name="T42" fmla="*/ 58 w 88"/>
                  <a:gd name="T43" fmla="*/ 14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154">
                    <a:moveTo>
                      <a:pt x="88" y="149"/>
                    </a:moveTo>
                    <a:cubicBezTo>
                      <a:pt x="79" y="102"/>
                      <a:pt x="63" y="42"/>
                      <a:pt x="49" y="0"/>
                    </a:cubicBezTo>
                    <a:cubicBezTo>
                      <a:pt x="42" y="0"/>
                      <a:pt x="28" y="5"/>
                      <a:pt x="22" y="7"/>
                    </a:cubicBezTo>
                    <a:cubicBezTo>
                      <a:pt x="11" y="46"/>
                      <a:pt x="9" y="93"/>
                      <a:pt x="3" y="134"/>
                    </a:cubicBezTo>
                    <a:cubicBezTo>
                      <a:pt x="2" y="141"/>
                      <a:pt x="0" y="149"/>
                      <a:pt x="3" y="148"/>
                    </a:cubicBezTo>
                    <a:cubicBezTo>
                      <a:pt x="8" y="153"/>
                      <a:pt x="16" y="147"/>
                      <a:pt x="23" y="147"/>
                    </a:cubicBezTo>
                    <a:cubicBezTo>
                      <a:pt x="27" y="147"/>
                      <a:pt x="31" y="149"/>
                      <a:pt x="35" y="147"/>
                    </a:cubicBezTo>
                    <a:cubicBezTo>
                      <a:pt x="33" y="137"/>
                      <a:pt x="36" y="127"/>
                      <a:pt x="37" y="114"/>
                    </a:cubicBezTo>
                    <a:cubicBezTo>
                      <a:pt x="37" y="105"/>
                      <a:pt x="34" y="95"/>
                      <a:pt x="39" y="92"/>
                    </a:cubicBezTo>
                    <a:cubicBezTo>
                      <a:pt x="46" y="109"/>
                      <a:pt x="46" y="132"/>
                      <a:pt x="53" y="149"/>
                    </a:cubicBezTo>
                    <a:cubicBezTo>
                      <a:pt x="59" y="151"/>
                      <a:pt x="65" y="148"/>
                      <a:pt x="76" y="149"/>
                    </a:cubicBezTo>
                    <a:cubicBezTo>
                      <a:pt x="83" y="148"/>
                      <a:pt x="84" y="154"/>
                      <a:pt x="88" y="149"/>
                    </a:cubicBezTo>
                    <a:close/>
                    <a:moveTo>
                      <a:pt x="58" y="143"/>
                    </a:moveTo>
                    <a:cubicBezTo>
                      <a:pt x="52" y="128"/>
                      <a:pt x="49" y="106"/>
                      <a:pt x="46" y="84"/>
                    </a:cubicBezTo>
                    <a:cubicBezTo>
                      <a:pt x="40" y="81"/>
                      <a:pt x="34" y="87"/>
                      <a:pt x="30" y="86"/>
                    </a:cubicBezTo>
                    <a:cubicBezTo>
                      <a:pt x="30" y="102"/>
                      <a:pt x="30" y="120"/>
                      <a:pt x="29" y="140"/>
                    </a:cubicBezTo>
                    <a:cubicBezTo>
                      <a:pt x="25" y="143"/>
                      <a:pt x="16" y="141"/>
                      <a:pt x="10" y="141"/>
                    </a:cubicBezTo>
                    <a:cubicBezTo>
                      <a:pt x="13" y="96"/>
                      <a:pt x="16" y="53"/>
                      <a:pt x="26" y="13"/>
                    </a:cubicBezTo>
                    <a:cubicBezTo>
                      <a:pt x="33" y="12"/>
                      <a:pt x="36" y="9"/>
                      <a:pt x="43" y="9"/>
                    </a:cubicBezTo>
                    <a:cubicBezTo>
                      <a:pt x="48" y="12"/>
                      <a:pt x="49" y="19"/>
                      <a:pt x="50" y="24"/>
                    </a:cubicBezTo>
                    <a:cubicBezTo>
                      <a:pt x="61" y="60"/>
                      <a:pt x="73" y="100"/>
                      <a:pt x="80" y="143"/>
                    </a:cubicBezTo>
                    <a:cubicBezTo>
                      <a:pt x="77" y="142"/>
                      <a:pt x="64" y="141"/>
                      <a:pt x="58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2" name="Freeform 661"/>
              <p:cNvSpPr>
                <a:spLocks noEditPoints="1"/>
              </p:cNvSpPr>
              <p:nvPr/>
            </p:nvSpPr>
            <p:spPr bwMode="auto">
              <a:xfrm>
                <a:off x="7808913" y="3881438"/>
                <a:ext cx="201613" cy="388938"/>
              </a:xfrm>
              <a:custGeom>
                <a:avLst/>
                <a:gdLst>
                  <a:gd name="T0" fmla="*/ 69 w 83"/>
                  <a:gd name="T1" fmla="*/ 24 h 160"/>
                  <a:gd name="T2" fmla="*/ 0 w 83"/>
                  <a:gd name="T3" fmla="*/ 20 h 160"/>
                  <a:gd name="T4" fmla="*/ 5 w 83"/>
                  <a:gd name="T5" fmla="*/ 158 h 160"/>
                  <a:gd name="T6" fmla="*/ 13 w 83"/>
                  <a:gd name="T7" fmla="*/ 153 h 160"/>
                  <a:gd name="T8" fmla="*/ 81 w 83"/>
                  <a:gd name="T9" fmla="*/ 106 h 160"/>
                  <a:gd name="T10" fmla="*/ 55 w 83"/>
                  <a:gd name="T11" fmla="*/ 83 h 160"/>
                  <a:gd name="T12" fmla="*/ 69 w 83"/>
                  <a:gd name="T13" fmla="*/ 24 h 160"/>
                  <a:gd name="T14" fmla="*/ 40 w 83"/>
                  <a:gd name="T15" fmla="*/ 82 h 160"/>
                  <a:gd name="T16" fmla="*/ 71 w 83"/>
                  <a:gd name="T17" fmla="*/ 97 h 160"/>
                  <a:gd name="T18" fmla="*/ 12 w 83"/>
                  <a:gd name="T19" fmla="*/ 146 h 160"/>
                  <a:gd name="T20" fmla="*/ 8 w 83"/>
                  <a:gd name="T21" fmla="*/ 121 h 160"/>
                  <a:gd name="T22" fmla="*/ 7 w 83"/>
                  <a:gd name="T23" fmla="*/ 20 h 160"/>
                  <a:gd name="T24" fmla="*/ 24 w 83"/>
                  <a:gd name="T25" fmla="*/ 13 h 160"/>
                  <a:gd name="T26" fmla="*/ 66 w 83"/>
                  <a:gd name="T27" fmla="*/ 34 h 160"/>
                  <a:gd name="T28" fmla="*/ 59 w 83"/>
                  <a:gd name="T29" fmla="*/ 70 h 160"/>
                  <a:gd name="T30" fmla="*/ 40 w 83"/>
                  <a:gd name="T31" fmla="*/ 8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3" h="160">
                    <a:moveTo>
                      <a:pt x="69" y="24"/>
                    </a:moveTo>
                    <a:cubicBezTo>
                      <a:pt x="58" y="0"/>
                      <a:pt x="15" y="1"/>
                      <a:pt x="0" y="20"/>
                    </a:cubicBezTo>
                    <a:cubicBezTo>
                      <a:pt x="0" y="64"/>
                      <a:pt x="1" y="115"/>
                      <a:pt x="5" y="158"/>
                    </a:cubicBezTo>
                    <a:cubicBezTo>
                      <a:pt x="11" y="160"/>
                      <a:pt x="9" y="153"/>
                      <a:pt x="13" y="153"/>
                    </a:cubicBezTo>
                    <a:cubicBezTo>
                      <a:pt x="37" y="152"/>
                      <a:pt x="83" y="138"/>
                      <a:pt x="81" y="106"/>
                    </a:cubicBezTo>
                    <a:cubicBezTo>
                      <a:pt x="80" y="93"/>
                      <a:pt x="70" y="83"/>
                      <a:pt x="55" y="83"/>
                    </a:cubicBezTo>
                    <a:cubicBezTo>
                      <a:pt x="67" y="76"/>
                      <a:pt x="75" y="39"/>
                      <a:pt x="69" y="24"/>
                    </a:cubicBezTo>
                    <a:close/>
                    <a:moveTo>
                      <a:pt x="40" y="82"/>
                    </a:moveTo>
                    <a:cubicBezTo>
                      <a:pt x="46" y="91"/>
                      <a:pt x="65" y="88"/>
                      <a:pt x="71" y="97"/>
                    </a:cubicBezTo>
                    <a:cubicBezTo>
                      <a:pt x="83" y="137"/>
                      <a:pt x="40" y="143"/>
                      <a:pt x="12" y="146"/>
                    </a:cubicBezTo>
                    <a:cubicBezTo>
                      <a:pt x="9" y="139"/>
                      <a:pt x="9" y="130"/>
                      <a:pt x="8" y="121"/>
                    </a:cubicBezTo>
                    <a:cubicBezTo>
                      <a:pt x="5" y="91"/>
                      <a:pt x="4" y="53"/>
                      <a:pt x="7" y="20"/>
                    </a:cubicBezTo>
                    <a:cubicBezTo>
                      <a:pt x="13" y="21"/>
                      <a:pt x="17" y="14"/>
                      <a:pt x="24" y="13"/>
                    </a:cubicBezTo>
                    <a:cubicBezTo>
                      <a:pt x="41" y="10"/>
                      <a:pt x="64" y="19"/>
                      <a:pt x="66" y="34"/>
                    </a:cubicBezTo>
                    <a:cubicBezTo>
                      <a:pt x="67" y="41"/>
                      <a:pt x="64" y="63"/>
                      <a:pt x="59" y="70"/>
                    </a:cubicBezTo>
                    <a:cubicBezTo>
                      <a:pt x="55" y="77"/>
                      <a:pt x="48" y="77"/>
                      <a:pt x="40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3" name="Freeform 663"/>
              <p:cNvSpPr>
                <a:spLocks noEditPoints="1"/>
              </p:cNvSpPr>
              <p:nvPr/>
            </p:nvSpPr>
            <p:spPr bwMode="auto">
              <a:xfrm>
                <a:off x="7991476" y="3905250"/>
                <a:ext cx="203200" cy="365125"/>
              </a:xfrm>
              <a:custGeom>
                <a:avLst/>
                <a:gdLst>
                  <a:gd name="T0" fmla="*/ 47 w 83"/>
                  <a:gd name="T1" fmla="*/ 36 h 150"/>
                  <a:gd name="T2" fmla="*/ 59 w 83"/>
                  <a:gd name="T3" fmla="*/ 37 h 150"/>
                  <a:gd name="T4" fmla="*/ 62 w 83"/>
                  <a:gd name="T5" fmla="*/ 6 h 150"/>
                  <a:gd name="T6" fmla="*/ 28 w 83"/>
                  <a:gd name="T7" fmla="*/ 14 h 150"/>
                  <a:gd name="T8" fmla="*/ 9 w 83"/>
                  <a:gd name="T9" fmla="*/ 113 h 150"/>
                  <a:gd name="T10" fmla="*/ 79 w 83"/>
                  <a:gd name="T11" fmla="*/ 133 h 150"/>
                  <a:gd name="T12" fmla="*/ 77 w 83"/>
                  <a:gd name="T13" fmla="*/ 105 h 150"/>
                  <a:gd name="T14" fmla="*/ 58 w 83"/>
                  <a:gd name="T15" fmla="*/ 112 h 150"/>
                  <a:gd name="T16" fmla="*/ 47 w 83"/>
                  <a:gd name="T17" fmla="*/ 36 h 150"/>
                  <a:gd name="T18" fmla="*/ 74 w 83"/>
                  <a:gd name="T19" fmla="*/ 114 h 150"/>
                  <a:gd name="T20" fmla="*/ 72 w 83"/>
                  <a:gd name="T21" fmla="*/ 130 h 150"/>
                  <a:gd name="T22" fmla="*/ 15 w 83"/>
                  <a:gd name="T23" fmla="*/ 113 h 150"/>
                  <a:gd name="T24" fmla="*/ 14 w 83"/>
                  <a:gd name="T25" fmla="*/ 66 h 150"/>
                  <a:gd name="T26" fmla="*/ 40 w 83"/>
                  <a:gd name="T27" fmla="*/ 12 h 150"/>
                  <a:gd name="T28" fmla="*/ 52 w 83"/>
                  <a:gd name="T29" fmla="*/ 9 h 150"/>
                  <a:gd name="T30" fmla="*/ 55 w 83"/>
                  <a:gd name="T31" fmla="*/ 29 h 150"/>
                  <a:gd name="T32" fmla="*/ 43 w 83"/>
                  <a:gd name="T33" fmla="*/ 30 h 150"/>
                  <a:gd name="T34" fmla="*/ 74 w 83"/>
                  <a:gd name="T35" fmla="*/ 114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50">
                    <a:moveTo>
                      <a:pt x="47" y="36"/>
                    </a:moveTo>
                    <a:cubicBezTo>
                      <a:pt x="50" y="37"/>
                      <a:pt x="57" y="39"/>
                      <a:pt x="59" y="37"/>
                    </a:cubicBezTo>
                    <a:cubicBezTo>
                      <a:pt x="61" y="28"/>
                      <a:pt x="61" y="20"/>
                      <a:pt x="62" y="6"/>
                    </a:cubicBezTo>
                    <a:cubicBezTo>
                      <a:pt x="49" y="0"/>
                      <a:pt x="36" y="5"/>
                      <a:pt x="28" y="14"/>
                    </a:cubicBezTo>
                    <a:cubicBezTo>
                      <a:pt x="11" y="34"/>
                      <a:pt x="0" y="83"/>
                      <a:pt x="9" y="113"/>
                    </a:cubicBezTo>
                    <a:cubicBezTo>
                      <a:pt x="17" y="142"/>
                      <a:pt x="60" y="150"/>
                      <a:pt x="79" y="133"/>
                    </a:cubicBezTo>
                    <a:cubicBezTo>
                      <a:pt x="78" y="122"/>
                      <a:pt x="83" y="112"/>
                      <a:pt x="77" y="105"/>
                    </a:cubicBezTo>
                    <a:cubicBezTo>
                      <a:pt x="68" y="107"/>
                      <a:pt x="66" y="113"/>
                      <a:pt x="58" y="112"/>
                    </a:cubicBezTo>
                    <a:cubicBezTo>
                      <a:pt x="30" y="110"/>
                      <a:pt x="24" y="51"/>
                      <a:pt x="47" y="36"/>
                    </a:cubicBezTo>
                    <a:close/>
                    <a:moveTo>
                      <a:pt x="74" y="114"/>
                    </a:moveTo>
                    <a:cubicBezTo>
                      <a:pt x="73" y="119"/>
                      <a:pt x="75" y="127"/>
                      <a:pt x="72" y="130"/>
                    </a:cubicBezTo>
                    <a:cubicBezTo>
                      <a:pt x="48" y="140"/>
                      <a:pt x="23" y="135"/>
                      <a:pt x="15" y="113"/>
                    </a:cubicBezTo>
                    <a:cubicBezTo>
                      <a:pt x="12" y="102"/>
                      <a:pt x="12" y="81"/>
                      <a:pt x="14" y="66"/>
                    </a:cubicBezTo>
                    <a:cubicBezTo>
                      <a:pt x="17" y="43"/>
                      <a:pt x="30" y="18"/>
                      <a:pt x="40" y="12"/>
                    </a:cubicBezTo>
                    <a:cubicBezTo>
                      <a:pt x="44" y="10"/>
                      <a:pt x="49" y="10"/>
                      <a:pt x="52" y="9"/>
                    </a:cubicBezTo>
                    <a:cubicBezTo>
                      <a:pt x="58" y="11"/>
                      <a:pt x="53" y="27"/>
                      <a:pt x="55" y="29"/>
                    </a:cubicBezTo>
                    <a:cubicBezTo>
                      <a:pt x="52" y="33"/>
                      <a:pt x="45" y="26"/>
                      <a:pt x="43" y="30"/>
                    </a:cubicBezTo>
                    <a:cubicBezTo>
                      <a:pt x="12" y="52"/>
                      <a:pt x="26" y="136"/>
                      <a:pt x="74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4" name="Freeform 664"/>
              <p:cNvSpPr>
                <a:spLocks noEditPoints="1"/>
              </p:cNvSpPr>
              <p:nvPr/>
            </p:nvSpPr>
            <p:spPr bwMode="auto">
              <a:xfrm>
                <a:off x="7848601" y="3940175"/>
                <a:ext cx="87313" cy="114300"/>
              </a:xfrm>
              <a:custGeom>
                <a:avLst/>
                <a:gdLst>
                  <a:gd name="T0" fmla="*/ 22 w 36"/>
                  <a:gd name="T1" fmla="*/ 3 h 47"/>
                  <a:gd name="T2" fmla="*/ 11 w 36"/>
                  <a:gd name="T3" fmla="*/ 0 h 47"/>
                  <a:gd name="T4" fmla="*/ 3 w 36"/>
                  <a:gd name="T5" fmla="*/ 17 h 47"/>
                  <a:gd name="T6" fmla="*/ 5 w 36"/>
                  <a:gd name="T7" fmla="*/ 46 h 47"/>
                  <a:gd name="T8" fmla="*/ 8 w 36"/>
                  <a:gd name="T9" fmla="*/ 47 h 47"/>
                  <a:gd name="T10" fmla="*/ 22 w 36"/>
                  <a:gd name="T11" fmla="*/ 3 h 47"/>
                  <a:gd name="T12" fmla="*/ 10 w 36"/>
                  <a:gd name="T13" fmla="*/ 40 h 47"/>
                  <a:gd name="T14" fmla="*/ 8 w 36"/>
                  <a:gd name="T15" fmla="*/ 8 h 47"/>
                  <a:gd name="T16" fmla="*/ 10 w 36"/>
                  <a:gd name="T17" fmla="*/ 4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7">
                    <a:moveTo>
                      <a:pt x="22" y="3"/>
                    </a:moveTo>
                    <a:cubicBezTo>
                      <a:pt x="21" y="2"/>
                      <a:pt x="13" y="0"/>
                      <a:pt x="11" y="0"/>
                    </a:cubicBezTo>
                    <a:cubicBezTo>
                      <a:pt x="0" y="1"/>
                      <a:pt x="3" y="9"/>
                      <a:pt x="3" y="17"/>
                    </a:cubicBezTo>
                    <a:cubicBezTo>
                      <a:pt x="3" y="26"/>
                      <a:pt x="0" y="37"/>
                      <a:pt x="5" y="46"/>
                    </a:cubicBezTo>
                    <a:cubicBezTo>
                      <a:pt x="7" y="46"/>
                      <a:pt x="8" y="46"/>
                      <a:pt x="8" y="47"/>
                    </a:cubicBezTo>
                    <a:cubicBezTo>
                      <a:pt x="35" y="47"/>
                      <a:pt x="36" y="13"/>
                      <a:pt x="22" y="3"/>
                    </a:cubicBezTo>
                    <a:close/>
                    <a:moveTo>
                      <a:pt x="10" y="40"/>
                    </a:moveTo>
                    <a:cubicBezTo>
                      <a:pt x="8" y="35"/>
                      <a:pt x="8" y="19"/>
                      <a:pt x="8" y="8"/>
                    </a:cubicBezTo>
                    <a:cubicBezTo>
                      <a:pt x="30" y="4"/>
                      <a:pt x="29" y="42"/>
                      <a:pt x="1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5" name="Freeform 666"/>
              <p:cNvSpPr>
                <a:spLocks noEditPoints="1"/>
              </p:cNvSpPr>
              <p:nvPr/>
            </p:nvSpPr>
            <p:spPr bwMode="auto">
              <a:xfrm>
                <a:off x="7645401" y="3956050"/>
                <a:ext cx="61913" cy="122238"/>
              </a:xfrm>
              <a:custGeom>
                <a:avLst/>
                <a:gdLst>
                  <a:gd name="T0" fmla="*/ 6 w 25"/>
                  <a:gd name="T1" fmla="*/ 2 h 50"/>
                  <a:gd name="T2" fmla="*/ 0 w 25"/>
                  <a:gd name="T3" fmla="*/ 46 h 50"/>
                  <a:gd name="T4" fmla="*/ 21 w 25"/>
                  <a:gd name="T5" fmla="*/ 48 h 50"/>
                  <a:gd name="T6" fmla="*/ 17 w 25"/>
                  <a:gd name="T7" fmla="*/ 1 h 50"/>
                  <a:gd name="T8" fmla="*/ 6 w 25"/>
                  <a:gd name="T9" fmla="*/ 2 h 50"/>
                  <a:gd name="T10" fmla="*/ 9 w 25"/>
                  <a:gd name="T11" fmla="*/ 44 h 50"/>
                  <a:gd name="T12" fmla="*/ 10 w 25"/>
                  <a:gd name="T13" fmla="*/ 8 h 50"/>
                  <a:gd name="T14" fmla="*/ 14 w 25"/>
                  <a:gd name="T15" fmla="*/ 8 h 50"/>
                  <a:gd name="T16" fmla="*/ 17 w 25"/>
                  <a:gd name="T17" fmla="*/ 42 h 50"/>
                  <a:gd name="T18" fmla="*/ 9 w 25"/>
                  <a:gd name="T19" fmla="*/ 4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50">
                    <a:moveTo>
                      <a:pt x="6" y="2"/>
                    </a:moveTo>
                    <a:cubicBezTo>
                      <a:pt x="1" y="16"/>
                      <a:pt x="3" y="33"/>
                      <a:pt x="0" y="46"/>
                    </a:cubicBezTo>
                    <a:cubicBezTo>
                      <a:pt x="7" y="48"/>
                      <a:pt x="14" y="50"/>
                      <a:pt x="21" y="48"/>
                    </a:cubicBezTo>
                    <a:cubicBezTo>
                      <a:pt x="25" y="33"/>
                      <a:pt x="22" y="13"/>
                      <a:pt x="17" y="1"/>
                    </a:cubicBezTo>
                    <a:cubicBezTo>
                      <a:pt x="13" y="1"/>
                      <a:pt x="8" y="0"/>
                      <a:pt x="6" y="2"/>
                    </a:cubicBezTo>
                    <a:close/>
                    <a:moveTo>
                      <a:pt x="9" y="44"/>
                    </a:moveTo>
                    <a:cubicBezTo>
                      <a:pt x="3" y="35"/>
                      <a:pt x="10" y="19"/>
                      <a:pt x="10" y="8"/>
                    </a:cubicBezTo>
                    <a:cubicBezTo>
                      <a:pt x="12" y="8"/>
                      <a:pt x="13" y="8"/>
                      <a:pt x="14" y="8"/>
                    </a:cubicBezTo>
                    <a:cubicBezTo>
                      <a:pt x="16" y="21"/>
                      <a:pt x="17" y="28"/>
                      <a:pt x="17" y="42"/>
                    </a:cubicBezTo>
                    <a:cubicBezTo>
                      <a:pt x="15" y="43"/>
                      <a:pt x="9" y="40"/>
                      <a:pt x="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6" name="Freeform 676"/>
              <p:cNvSpPr>
                <a:spLocks noEditPoints="1"/>
              </p:cNvSpPr>
              <p:nvPr/>
            </p:nvSpPr>
            <p:spPr bwMode="auto">
              <a:xfrm>
                <a:off x="7854951" y="4117975"/>
                <a:ext cx="93663" cy="88900"/>
              </a:xfrm>
              <a:custGeom>
                <a:avLst/>
                <a:gdLst>
                  <a:gd name="T0" fmla="*/ 0 w 38"/>
                  <a:gd name="T1" fmla="*/ 9 h 37"/>
                  <a:gd name="T2" fmla="*/ 1 w 38"/>
                  <a:gd name="T3" fmla="*/ 37 h 37"/>
                  <a:gd name="T4" fmla="*/ 32 w 38"/>
                  <a:gd name="T5" fmla="*/ 8 h 37"/>
                  <a:gd name="T6" fmla="*/ 0 w 38"/>
                  <a:gd name="T7" fmla="*/ 9 h 37"/>
                  <a:gd name="T8" fmla="*/ 27 w 38"/>
                  <a:gd name="T9" fmla="*/ 13 h 37"/>
                  <a:gd name="T10" fmla="*/ 25 w 38"/>
                  <a:gd name="T11" fmla="*/ 24 h 37"/>
                  <a:gd name="T12" fmla="*/ 8 w 38"/>
                  <a:gd name="T13" fmla="*/ 28 h 37"/>
                  <a:gd name="T14" fmla="*/ 8 w 38"/>
                  <a:gd name="T15" fmla="*/ 10 h 37"/>
                  <a:gd name="T16" fmla="*/ 27 w 38"/>
                  <a:gd name="T17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7">
                    <a:moveTo>
                      <a:pt x="0" y="9"/>
                    </a:moveTo>
                    <a:cubicBezTo>
                      <a:pt x="0" y="16"/>
                      <a:pt x="2" y="27"/>
                      <a:pt x="1" y="37"/>
                    </a:cubicBezTo>
                    <a:cubicBezTo>
                      <a:pt x="15" y="36"/>
                      <a:pt x="38" y="33"/>
                      <a:pt x="32" y="8"/>
                    </a:cubicBezTo>
                    <a:cubicBezTo>
                      <a:pt x="26" y="2"/>
                      <a:pt x="4" y="0"/>
                      <a:pt x="0" y="9"/>
                    </a:cubicBezTo>
                    <a:close/>
                    <a:moveTo>
                      <a:pt x="27" y="13"/>
                    </a:moveTo>
                    <a:cubicBezTo>
                      <a:pt x="28" y="18"/>
                      <a:pt x="25" y="20"/>
                      <a:pt x="25" y="24"/>
                    </a:cubicBezTo>
                    <a:cubicBezTo>
                      <a:pt x="22" y="28"/>
                      <a:pt x="16" y="29"/>
                      <a:pt x="8" y="28"/>
                    </a:cubicBezTo>
                    <a:cubicBezTo>
                      <a:pt x="6" y="25"/>
                      <a:pt x="6" y="14"/>
                      <a:pt x="8" y="10"/>
                    </a:cubicBezTo>
                    <a:cubicBezTo>
                      <a:pt x="15" y="11"/>
                      <a:pt x="24" y="9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3" name="组 912"/>
            <p:cNvGrpSpPr/>
            <p:nvPr/>
          </p:nvGrpSpPr>
          <p:grpSpPr>
            <a:xfrm rot="900000">
              <a:off x="2175769" y="2416665"/>
              <a:ext cx="954105" cy="892681"/>
              <a:chOff x="7913688" y="4706938"/>
              <a:chExt cx="739776" cy="69215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227" name="Freeform 716"/>
              <p:cNvSpPr>
                <a:spLocks noEditPoints="1"/>
              </p:cNvSpPr>
              <p:nvPr/>
            </p:nvSpPr>
            <p:spPr bwMode="auto">
              <a:xfrm>
                <a:off x="7948613" y="4706938"/>
                <a:ext cx="617538" cy="536575"/>
              </a:xfrm>
              <a:custGeom>
                <a:avLst/>
                <a:gdLst>
                  <a:gd name="T0" fmla="*/ 250 w 254"/>
                  <a:gd name="T1" fmla="*/ 156 h 220"/>
                  <a:gd name="T2" fmla="*/ 235 w 254"/>
                  <a:gd name="T3" fmla="*/ 150 h 220"/>
                  <a:gd name="T4" fmla="*/ 172 w 254"/>
                  <a:gd name="T5" fmla="*/ 149 h 220"/>
                  <a:gd name="T6" fmla="*/ 130 w 254"/>
                  <a:gd name="T7" fmla="*/ 28 h 220"/>
                  <a:gd name="T8" fmla="*/ 148 w 254"/>
                  <a:gd name="T9" fmla="*/ 9 h 220"/>
                  <a:gd name="T10" fmla="*/ 126 w 254"/>
                  <a:gd name="T11" fmla="*/ 24 h 220"/>
                  <a:gd name="T12" fmla="*/ 108 w 254"/>
                  <a:gd name="T13" fmla="*/ 0 h 220"/>
                  <a:gd name="T14" fmla="*/ 120 w 254"/>
                  <a:gd name="T15" fmla="*/ 28 h 220"/>
                  <a:gd name="T16" fmla="*/ 25 w 254"/>
                  <a:gd name="T17" fmla="*/ 139 h 220"/>
                  <a:gd name="T18" fmla="*/ 10 w 254"/>
                  <a:gd name="T19" fmla="*/ 158 h 220"/>
                  <a:gd name="T20" fmla="*/ 2 w 254"/>
                  <a:gd name="T21" fmla="*/ 180 h 220"/>
                  <a:gd name="T22" fmla="*/ 168 w 254"/>
                  <a:gd name="T23" fmla="*/ 158 h 220"/>
                  <a:gd name="T24" fmla="*/ 169 w 254"/>
                  <a:gd name="T25" fmla="*/ 220 h 220"/>
                  <a:gd name="T26" fmla="*/ 174 w 254"/>
                  <a:gd name="T27" fmla="*/ 191 h 220"/>
                  <a:gd name="T28" fmla="*/ 174 w 254"/>
                  <a:gd name="T29" fmla="*/ 157 h 220"/>
                  <a:gd name="T30" fmla="*/ 224 w 254"/>
                  <a:gd name="T31" fmla="*/ 157 h 220"/>
                  <a:gd name="T32" fmla="*/ 250 w 254"/>
                  <a:gd name="T33" fmla="*/ 156 h 220"/>
                  <a:gd name="T34" fmla="*/ 10 w 254"/>
                  <a:gd name="T35" fmla="*/ 172 h 220"/>
                  <a:gd name="T36" fmla="*/ 122 w 254"/>
                  <a:gd name="T37" fmla="*/ 35 h 220"/>
                  <a:gd name="T38" fmla="*/ 124 w 254"/>
                  <a:gd name="T39" fmla="*/ 35 h 220"/>
                  <a:gd name="T40" fmla="*/ 168 w 254"/>
                  <a:gd name="T41" fmla="*/ 151 h 220"/>
                  <a:gd name="T42" fmla="*/ 10 w 254"/>
                  <a:gd name="T43" fmla="*/ 172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4" h="220">
                    <a:moveTo>
                      <a:pt x="250" y="156"/>
                    </a:moveTo>
                    <a:cubicBezTo>
                      <a:pt x="254" y="147"/>
                      <a:pt x="240" y="150"/>
                      <a:pt x="235" y="150"/>
                    </a:cubicBezTo>
                    <a:cubicBezTo>
                      <a:pt x="208" y="148"/>
                      <a:pt x="190" y="152"/>
                      <a:pt x="172" y="149"/>
                    </a:cubicBezTo>
                    <a:cubicBezTo>
                      <a:pt x="168" y="99"/>
                      <a:pt x="141" y="71"/>
                      <a:pt x="130" y="28"/>
                    </a:cubicBezTo>
                    <a:cubicBezTo>
                      <a:pt x="135" y="20"/>
                      <a:pt x="148" y="22"/>
                      <a:pt x="148" y="9"/>
                    </a:cubicBezTo>
                    <a:cubicBezTo>
                      <a:pt x="136" y="10"/>
                      <a:pt x="134" y="20"/>
                      <a:pt x="126" y="24"/>
                    </a:cubicBezTo>
                    <a:cubicBezTo>
                      <a:pt x="120" y="15"/>
                      <a:pt x="116" y="5"/>
                      <a:pt x="108" y="0"/>
                    </a:cubicBezTo>
                    <a:cubicBezTo>
                      <a:pt x="102" y="9"/>
                      <a:pt x="118" y="18"/>
                      <a:pt x="120" y="28"/>
                    </a:cubicBezTo>
                    <a:cubicBezTo>
                      <a:pt x="85" y="59"/>
                      <a:pt x="53" y="100"/>
                      <a:pt x="25" y="139"/>
                    </a:cubicBezTo>
                    <a:cubicBezTo>
                      <a:pt x="21" y="145"/>
                      <a:pt x="15" y="151"/>
                      <a:pt x="10" y="158"/>
                    </a:cubicBezTo>
                    <a:cubicBezTo>
                      <a:pt x="6" y="164"/>
                      <a:pt x="0" y="172"/>
                      <a:pt x="2" y="180"/>
                    </a:cubicBezTo>
                    <a:cubicBezTo>
                      <a:pt x="56" y="177"/>
                      <a:pt x="112" y="162"/>
                      <a:pt x="168" y="158"/>
                    </a:cubicBezTo>
                    <a:cubicBezTo>
                      <a:pt x="174" y="179"/>
                      <a:pt x="162" y="207"/>
                      <a:pt x="169" y="220"/>
                    </a:cubicBezTo>
                    <a:cubicBezTo>
                      <a:pt x="177" y="214"/>
                      <a:pt x="173" y="201"/>
                      <a:pt x="174" y="191"/>
                    </a:cubicBezTo>
                    <a:cubicBezTo>
                      <a:pt x="174" y="179"/>
                      <a:pt x="176" y="167"/>
                      <a:pt x="174" y="157"/>
                    </a:cubicBezTo>
                    <a:cubicBezTo>
                      <a:pt x="194" y="157"/>
                      <a:pt x="211" y="156"/>
                      <a:pt x="224" y="157"/>
                    </a:cubicBezTo>
                    <a:cubicBezTo>
                      <a:pt x="234" y="157"/>
                      <a:pt x="250" y="163"/>
                      <a:pt x="250" y="156"/>
                    </a:cubicBezTo>
                    <a:close/>
                    <a:moveTo>
                      <a:pt x="10" y="172"/>
                    </a:moveTo>
                    <a:cubicBezTo>
                      <a:pt x="42" y="120"/>
                      <a:pt x="78" y="73"/>
                      <a:pt x="122" y="35"/>
                    </a:cubicBezTo>
                    <a:cubicBezTo>
                      <a:pt x="123" y="35"/>
                      <a:pt x="124" y="35"/>
                      <a:pt x="124" y="35"/>
                    </a:cubicBezTo>
                    <a:cubicBezTo>
                      <a:pt x="139" y="73"/>
                      <a:pt x="161" y="105"/>
                      <a:pt x="168" y="151"/>
                    </a:cubicBezTo>
                    <a:cubicBezTo>
                      <a:pt x="112" y="156"/>
                      <a:pt x="64" y="169"/>
                      <a:pt x="10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8" name="Freeform 721"/>
              <p:cNvSpPr>
                <a:spLocks/>
              </p:cNvSpPr>
              <p:nvPr/>
            </p:nvSpPr>
            <p:spPr bwMode="auto">
              <a:xfrm>
                <a:off x="7935913" y="4765675"/>
                <a:ext cx="184150" cy="200025"/>
              </a:xfrm>
              <a:custGeom>
                <a:avLst/>
                <a:gdLst>
                  <a:gd name="T0" fmla="*/ 53 w 76"/>
                  <a:gd name="T1" fmla="*/ 23 h 82"/>
                  <a:gd name="T2" fmla="*/ 71 w 76"/>
                  <a:gd name="T3" fmla="*/ 33 h 82"/>
                  <a:gd name="T4" fmla="*/ 57 w 76"/>
                  <a:gd name="T5" fmla="*/ 0 h 82"/>
                  <a:gd name="T6" fmla="*/ 32 w 76"/>
                  <a:gd name="T7" fmla="*/ 51 h 82"/>
                  <a:gd name="T8" fmla="*/ 2 w 76"/>
                  <a:gd name="T9" fmla="*/ 71 h 82"/>
                  <a:gd name="T10" fmla="*/ 53 w 76"/>
                  <a:gd name="T11" fmla="*/ 2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2">
                    <a:moveTo>
                      <a:pt x="53" y="23"/>
                    </a:moveTo>
                    <a:cubicBezTo>
                      <a:pt x="59" y="27"/>
                      <a:pt x="66" y="29"/>
                      <a:pt x="71" y="33"/>
                    </a:cubicBezTo>
                    <a:cubicBezTo>
                      <a:pt x="76" y="19"/>
                      <a:pt x="70" y="4"/>
                      <a:pt x="57" y="0"/>
                    </a:cubicBezTo>
                    <a:cubicBezTo>
                      <a:pt x="46" y="16"/>
                      <a:pt x="43" y="34"/>
                      <a:pt x="32" y="51"/>
                    </a:cubicBezTo>
                    <a:cubicBezTo>
                      <a:pt x="15" y="44"/>
                      <a:pt x="0" y="59"/>
                      <a:pt x="2" y="71"/>
                    </a:cubicBezTo>
                    <a:cubicBezTo>
                      <a:pt x="35" y="82"/>
                      <a:pt x="40" y="41"/>
                      <a:pt x="5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9" name="Freeform 722"/>
              <p:cNvSpPr>
                <a:spLocks/>
              </p:cNvSpPr>
              <p:nvPr/>
            </p:nvSpPr>
            <p:spPr bwMode="auto">
              <a:xfrm>
                <a:off x="7948613" y="4765675"/>
                <a:ext cx="23813" cy="74613"/>
              </a:xfrm>
              <a:custGeom>
                <a:avLst/>
                <a:gdLst>
                  <a:gd name="T0" fmla="*/ 6 w 10"/>
                  <a:gd name="T1" fmla="*/ 0 h 31"/>
                  <a:gd name="T2" fmla="*/ 2 w 10"/>
                  <a:gd name="T3" fmla="*/ 0 h 31"/>
                  <a:gd name="T4" fmla="*/ 0 w 10"/>
                  <a:gd name="T5" fmla="*/ 31 h 31"/>
                  <a:gd name="T6" fmla="*/ 6 w 10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1">
                    <a:moveTo>
                      <a:pt x="6" y="0"/>
                    </a:moveTo>
                    <a:cubicBezTo>
                      <a:pt x="5" y="0"/>
                      <a:pt x="4" y="0"/>
                      <a:pt x="2" y="0"/>
                    </a:cubicBezTo>
                    <a:cubicBezTo>
                      <a:pt x="0" y="10"/>
                      <a:pt x="4" y="22"/>
                      <a:pt x="0" y="31"/>
                    </a:cubicBezTo>
                    <a:cubicBezTo>
                      <a:pt x="10" y="28"/>
                      <a:pt x="8" y="12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0" name="Freeform 732"/>
              <p:cNvSpPr>
                <a:spLocks/>
              </p:cNvSpPr>
              <p:nvPr/>
            </p:nvSpPr>
            <p:spPr bwMode="auto">
              <a:xfrm>
                <a:off x="8186738" y="4916488"/>
                <a:ext cx="55563" cy="63500"/>
              </a:xfrm>
              <a:custGeom>
                <a:avLst/>
                <a:gdLst>
                  <a:gd name="T0" fmla="*/ 7 w 23"/>
                  <a:gd name="T1" fmla="*/ 3 h 26"/>
                  <a:gd name="T2" fmla="*/ 7 w 23"/>
                  <a:gd name="T3" fmla="*/ 10 h 26"/>
                  <a:gd name="T4" fmla="*/ 16 w 23"/>
                  <a:gd name="T5" fmla="*/ 9 h 26"/>
                  <a:gd name="T6" fmla="*/ 10 w 23"/>
                  <a:gd name="T7" fmla="*/ 17 h 26"/>
                  <a:gd name="T8" fmla="*/ 3 w 23"/>
                  <a:gd name="T9" fmla="*/ 8 h 26"/>
                  <a:gd name="T10" fmla="*/ 16 w 23"/>
                  <a:gd name="T11" fmla="*/ 24 h 26"/>
                  <a:gd name="T12" fmla="*/ 22 w 23"/>
                  <a:gd name="T13" fmla="*/ 6 h 26"/>
                  <a:gd name="T14" fmla="*/ 7 w 23"/>
                  <a:gd name="T15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26">
                    <a:moveTo>
                      <a:pt x="7" y="3"/>
                    </a:moveTo>
                    <a:cubicBezTo>
                      <a:pt x="7" y="5"/>
                      <a:pt x="7" y="7"/>
                      <a:pt x="7" y="10"/>
                    </a:cubicBezTo>
                    <a:cubicBezTo>
                      <a:pt x="11" y="11"/>
                      <a:pt x="14" y="4"/>
                      <a:pt x="16" y="9"/>
                    </a:cubicBezTo>
                    <a:cubicBezTo>
                      <a:pt x="15" y="13"/>
                      <a:pt x="15" y="17"/>
                      <a:pt x="10" y="17"/>
                    </a:cubicBezTo>
                    <a:cubicBezTo>
                      <a:pt x="9" y="13"/>
                      <a:pt x="8" y="9"/>
                      <a:pt x="3" y="8"/>
                    </a:cubicBezTo>
                    <a:cubicBezTo>
                      <a:pt x="0" y="16"/>
                      <a:pt x="5" y="26"/>
                      <a:pt x="16" y="24"/>
                    </a:cubicBezTo>
                    <a:cubicBezTo>
                      <a:pt x="18" y="18"/>
                      <a:pt x="23" y="14"/>
                      <a:pt x="22" y="6"/>
                    </a:cubicBezTo>
                    <a:cubicBezTo>
                      <a:pt x="21" y="2"/>
                      <a:pt x="12" y="0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1" name="Freeform 746"/>
              <p:cNvSpPr>
                <a:spLocks/>
              </p:cNvSpPr>
              <p:nvPr/>
            </p:nvSpPr>
            <p:spPr bwMode="auto">
              <a:xfrm>
                <a:off x="8083551" y="4976813"/>
                <a:ext cx="53975" cy="112713"/>
              </a:xfrm>
              <a:custGeom>
                <a:avLst/>
                <a:gdLst>
                  <a:gd name="T0" fmla="*/ 22 w 22"/>
                  <a:gd name="T1" fmla="*/ 14 h 46"/>
                  <a:gd name="T2" fmla="*/ 5 w 22"/>
                  <a:gd name="T3" fmla="*/ 3 h 46"/>
                  <a:gd name="T4" fmla="*/ 17 w 22"/>
                  <a:gd name="T5" fmla="*/ 18 h 46"/>
                  <a:gd name="T6" fmla="*/ 2 w 22"/>
                  <a:gd name="T7" fmla="*/ 23 h 46"/>
                  <a:gd name="T8" fmla="*/ 13 w 22"/>
                  <a:gd name="T9" fmla="*/ 36 h 46"/>
                  <a:gd name="T10" fmla="*/ 0 w 22"/>
                  <a:gd name="T11" fmla="*/ 42 h 46"/>
                  <a:gd name="T12" fmla="*/ 21 w 22"/>
                  <a:gd name="T13" fmla="*/ 34 h 46"/>
                  <a:gd name="T14" fmla="*/ 14 w 22"/>
                  <a:gd name="T15" fmla="*/ 26 h 46"/>
                  <a:gd name="T16" fmla="*/ 22 w 22"/>
                  <a:gd name="T17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46">
                    <a:moveTo>
                      <a:pt x="22" y="14"/>
                    </a:moveTo>
                    <a:cubicBezTo>
                      <a:pt x="18" y="9"/>
                      <a:pt x="12" y="0"/>
                      <a:pt x="5" y="3"/>
                    </a:cubicBezTo>
                    <a:cubicBezTo>
                      <a:pt x="4" y="12"/>
                      <a:pt x="18" y="12"/>
                      <a:pt x="17" y="18"/>
                    </a:cubicBezTo>
                    <a:cubicBezTo>
                      <a:pt x="16" y="22"/>
                      <a:pt x="8" y="20"/>
                      <a:pt x="2" y="23"/>
                    </a:cubicBezTo>
                    <a:cubicBezTo>
                      <a:pt x="1" y="32"/>
                      <a:pt x="12" y="28"/>
                      <a:pt x="13" y="36"/>
                    </a:cubicBezTo>
                    <a:cubicBezTo>
                      <a:pt x="9" y="38"/>
                      <a:pt x="2" y="37"/>
                      <a:pt x="0" y="42"/>
                    </a:cubicBezTo>
                    <a:cubicBezTo>
                      <a:pt x="5" y="46"/>
                      <a:pt x="19" y="41"/>
                      <a:pt x="21" y="34"/>
                    </a:cubicBezTo>
                    <a:cubicBezTo>
                      <a:pt x="20" y="30"/>
                      <a:pt x="17" y="28"/>
                      <a:pt x="14" y="26"/>
                    </a:cubicBezTo>
                    <a:cubicBezTo>
                      <a:pt x="20" y="25"/>
                      <a:pt x="22" y="21"/>
                      <a:pt x="2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2" name="Freeform 748"/>
              <p:cNvSpPr>
                <a:spLocks/>
              </p:cNvSpPr>
              <p:nvPr/>
            </p:nvSpPr>
            <p:spPr bwMode="auto">
              <a:xfrm>
                <a:off x="8145463" y="4994275"/>
                <a:ext cx="63500" cy="66675"/>
              </a:xfrm>
              <a:custGeom>
                <a:avLst/>
                <a:gdLst>
                  <a:gd name="T0" fmla="*/ 24 w 26"/>
                  <a:gd name="T1" fmla="*/ 1 h 27"/>
                  <a:gd name="T2" fmla="*/ 4 w 26"/>
                  <a:gd name="T3" fmla="*/ 7 h 27"/>
                  <a:gd name="T4" fmla="*/ 20 w 26"/>
                  <a:gd name="T5" fmla="*/ 7 h 27"/>
                  <a:gd name="T6" fmla="*/ 12 w 26"/>
                  <a:gd name="T7" fmla="*/ 19 h 27"/>
                  <a:gd name="T8" fmla="*/ 7 w 26"/>
                  <a:gd name="T9" fmla="*/ 9 h 27"/>
                  <a:gd name="T10" fmla="*/ 15 w 26"/>
                  <a:gd name="T11" fmla="*/ 26 h 27"/>
                  <a:gd name="T12" fmla="*/ 26 w 26"/>
                  <a:gd name="T13" fmla="*/ 4 h 27"/>
                  <a:gd name="T14" fmla="*/ 24 w 26"/>
                  <a:gd name="T1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27">
                    <a:moveTo>
                      <a:pt x="24" y="1"/>
                    </a:moveTo>
                    <a:cubicBezTo>
                      <a:pt x="18" y="0"/>
                      <a:pt x="6" y="0"/>
                      <a:pt x="4" y="7"/>
                    </a:cubicBezTo>
                    <a:cubicBezTo>
                      <a:pt x="7" y="9"/>
                      <a:pt x="14" y="5"/>
                      <a:pt x="20" y="7"/>
                    </a:cubicBezTo>
                    <a:cubicBezTo>
                      <a:pt x="18" y="11"/>
                      <a:pt x="19" y="19"/>
                      <a:pt x="12" y="19"/>
                    </a:cubicBezTo>
                    <a:cubicBezTo>
                      <a:pt x="10" y="16"/>
                      <a:pt x="14" y="10"/>
                      <a:pt x="7" y="9"/>
                    </a:cubicBezTo>
                    <a:cubicBezTo>
                      <a:pt x="0" y="18"/>
                      <a:pt x="8" y="27"/>
                      <a:pt x="15" y="26"/>
                    </a:cubicBezTo>
                    <a:cubicBezTo>
                      <a:pt x="23" y="26"/>
                      <a:pt x="24" y="13"/>
                      <a:pt x="26" y="4"/>
                    </a:cubicBezTo>
                    <a:cubicBezTo>
                      <a:pt x="25" y="4"/>
                      <a:pt x="24" y="3"/>
                      <a:pt x="2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3" name="Freeform 764"/>
              <p:cNvSpPr>
                <a:spLocks/>
              </p:cNvSpPr>
              <p:nvPr/>
            </p:nvSpPr>
            <p:spPr bwMode="auto">
              <a:xfrm>
                <a:off x="7913688" y="5191125"/>
                <a:ext cx="90488" cy="34925"/>
              </a:xfrm>
              <a:custGeom>
                <a:avLst/>
                <a:gdLst>
                  <a:gd name="T0" fmla="*/ 37 w 37"/>
                  <a:gd name="T1" fmla="*/ 5 h 14"/>
                  <a:gd name="T2" fmla="*/ 0 w 37"/>
                  <a:gd name="T3" fmla="*/ 0 h 14"/>
                  <a:gd name="T4" fmla="*/ 37 w 37"/>
                  <a:gd name="T5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4">
                    <a:moveTo>
                      <a:pt x="37" y="5"/>
                    </a:moveTo>
                    <a:cubicBezTo>
                      <a:pt x="23" y="4"/>
                      <a:pt x="10" y="1"/>
                      <a:pt x="0" y="0"/>
                    </a:cubicBezTo>
                    <a:cubicBezTo>
                      <a:pt x="2" y="12"/>
                      <a:pt x="31" y="14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4" name="Freeform 765"/>
              <p:cNvSpPr>
                <a:spLocks noEditPoints="1"/>
              </p:cNvSpPr>
              <p:nvPr/>
            </p:nvSpPr>
            <p:spPr bwMode="auto">
              <a:xfrm>
                <a:off x="8188326" y="5202238"/>
                <a:ext cx="73025" cy="114300"/>
              </a:xfrm>
              <a:custGeom>
                <a:avLst/>
                <a:gdLst>
                  <a:gd name="T0" fmla="*/ 26 w 30"/>
                  <a:gd name="T1" fmla="*/ 8 h 47"/>
                  <a:gd name="T2" fmla="*/ 4 w 30"/>
                  <a:gd name="T3" fmla="*/ 0 h 47"/>
                  <a:gd name="T4" fmla="*/ 0 w 30"/>
                  <a:gd name="T5" fmla="*/ 36 h 47"/>
                  <a:gd name="T6" fmla="*/ 25 w 30"/>
                  <a:gd name="T7" fmla="*/ 32 h 47"/>
                  <a:gd name="T8" fmla="*/ 22 w 30"/>
                  <a:gd name="T9" fmla="*/ 21 h 47"/>
                  <a:gd name="T10" fmla="*/ 26 w 30"/>
                  <a:gd name="T11" fmla="*/ 8 h 47"/>
                  <a:gd name="T12" fmla="*/ 8 w 30"/>
                  <a:gd name="T13" fmla="*/ 36 h 47"/>
                  <a:gd name="T14" fmla="*/ 8 w 30"/>
                  <a:gd name="T15" fmla="*/ 25 h 47"/>
                  <a:gd name="T16" fmla="*/ 19 w 30"/>
                  <a:gd name="T17" fmla="*/ 29 h 47"/>
                  <a:gd name="T18" fmla="*/ 8 w 30"/>
                  <a:gd name="T19" fmla="*/ 36 h 47"/>
                  <a:gd name="T20" fmla="*/ 10 w 30"/>
                  <a:gd name="T21" fmla="*/ 19 h 47"/>
                  <a:gd name="T22" fmla="*/ 10 w 30"/>
                  <a:gd name="T23" fmla="*/ 8 h 47"/>
                  <a:gd name="T24" fmla="*/ 21 w 30"/>
                  <a:gd name="T25" fmla="*/ 12 h 47"/>
                  <a:gd name="T26" fmla="*/ 10 w 30"/>
                  <a:gd name="T27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47">
                    <a:moveTo>
                      <a:pt x="26" y="8"/>
                    </a:moveTo>
                    <a:cubicBezTo>
                      <a:pt x="21" y="3"/>
                      <a:pt x="12" y="2"/>
                      <a:pt x="4" y="0"/>
                    </a:cubicBezTo>
                    <a:cubicBezTo>
                      <a:pt x="1" y="9"/>
                      <a:pt x="6" y="28"/>
                      <a:pt x="0" y="36"/>
                    </a:cubicBezTo>
                    <a:cubicBezTo>
                      <a:pt x="8" y="47"/>
                      <a:pt x="21" y="42"/>
                      <a:pt x="25" y="32"/>
                    </a:cubicBezTo>
                    <a:cubicBezTo>
                      <a:pt x="26" y="27"/>
                      <a:pt x="22" y="25"/>
                      <a:pt x="22" y="21"/>
                    </a:cubicBezTo>
                    <a:cubicBezTo>
                      <a:pt x="22" y="19"/>
                      <a:pt x="30" y="13"/>
                      <a:pt x="26" y="8"/>
                    </a:cubicBezTo>
                    <a:close/>
                    <a:moveTo>
                      <a:pt x="8" y="36"/>
                    </a:moveTo>
                    <a:cubicBezTo>
                      <a:pt x="8" y="32"/>
                      <a:pt x="8" y="28"/>
                      <a:pt x="8" y="25"/>
                    </a:cubicBezTo>
                    <a:cubicBezTo>
                      <a:pt x="11" y="27"/>
                      <a:pt x="17" y="26"/>
                      <a:pt x="19" y="29"/>
                    </a:cubicBezTo>
                    <a:cubicBezTo>
                      <a:pt x="18" y="34"/>
                      <a:pt x="15" y="37"/>
                      <a:pt x="8" y="36"/>
                    </a:cubicBezTo>
                    <a:close/>
                    <a:moveTo>
                      <a:pt x="10" y="19"/>
                    </a:moveTo>
                    <a:cubicBezTo>
                      <a:pt x="8" y="15"/>
                      <a:pt x="10" y="14"/>
                      <a:pt x="10" y="8"/>
                    </a:cubicBezTo>
                    <a:cubicBezTo>
                      <a:pt x="14" y="9"/>
                      <a:pt x="17" y="11"/>
                      <a:pt x="21" y="12"/>
                    </a:cubicBezTo>
                    <a:cubicBezTo>
                      <a:pt x="20" y="18"/>
                      <a:pt x="16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5" name="Freeform 767"/>
              <p:cNvSpPr>
                <a:spLocks/>
              </p:cNvSpPr>
              <p:nvPr/>
            </p:nvSpPr>
            <p:spPr bwMode="auto">
              <a:xfrm>
                <a:off x="8420101" y="5213350"/>
                <a:ext cx="63500" cy="103188"/>
              </a:xfrm>
              <a:custGeom>
                <a:avLst/>
                <a:gdLst>
                  <a:gd name="T0" fmla="*/ 21 w 26"/>
                  <a:gd name="T1" fmla="*/ 32 h 42"/>
                  <a:gd name="T2" fmla="*/ 25 w 26"/>
                  <a:gd name="T3" fmla="*/ 0 h 42"/>
                  <a:gd name="T4" fmla="*/ 3 w 26"/>
                  <a:gd name="T5" fmla="*/ 17 h 42"/>
                  <a:gd name="T6" fmla="*/ 16 w 26"/>
                  <a:gd name="T7" fmla="*/ 11 h 42"/>
                  <a:gd name="T8" fmla="*/ 14 w 26"/>
                  <a:gd name="T9" fmla="*/ 34 h 42"/>
                  <a:gd name="T10" fmla="*/ 0 w 26"/>
                  <a:gd name="T11" fmla="*/ 31 h 42"/>
                  <a:gd name="T12" fmla="*/ 25 w 26"/>
                  <a:gd name="T13" fmla="*/ 41 h 42"/>
                  <a:gd name="T14" fmla="*/ 21 w 26"/>
                  <a:gd name="T1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42">
                    <a:moveTo>
                      <a:pt x="21" y="32"/>
                    </a:moveTo>
                    <a:cubicBezTo>
                      <a:pt x="21" y="26"/>
                      <a:pt x="22" y="12"/>
                      <a:pt x="25" y="0"/>
                    </a:cubicBezTo>
                    <a:cubicBezTo>
                      <a:pt x="17" y="0"/>
                      <a:pt x="7" y="8"/>
                      <a:pt x="3" y="17"/>
                    </a:cubicBezTo>
                    <a:cubicBezTo>
                      <a:pt x="9" y="21"/>
                      <a:pt x="11" y="12"/>
                      <a:pt x="16" y="11"/>
                    </a:cubicBezTo>
                    <a:cubicBezTo>
                      <a:pt x="14" y="18"/>
                      <a:pt x="16" y="28"/>
                      <a:pt x="14" y="34"/>
                    </a:cubicBezTo>
                    <a:cubicBezTo>
                      <a:pt x="11" y="34"/>
                      <a:pt x="6" y="28"/>
                      <a:pt x="0" y="31"/>
                    </a:cubicBezTo>
                    <a:cubicBezTo>
                      <a:pt x="0" y="42"/>
                      <a:pt x="18" y="41"/>
                      <a:pt x="25" y="41"/>
                    </a:cubicBezTo>
                    <a:cubicBezTo>
                      <a:pt x="26" y="35"/>
                      <a:pt x="23" y="34"/>
                      <a:pt x="2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6" name="Freeform 770"/>
              <p:cNvSpPr>
                <a:spLocks noEditPoints="1"/>
              </p:cNvSpPr>
              <p:nvPr/>
            </p:nvSpPr>
            <p:spPr bwMode="auto">
              <a:xfrm>
                <a:off x="8086726" y="5211763"/>
                <a:ext cx="76200" cy="100013"/>
              </a:xfrm>
              <a:custGeom>
                <a:avLst/>
                <a:gdLst>
                  <a:gd name="T0" fmla="*/ 24 w 31"/>
                  <a:gd name="T1" fmla="*/ 40 h 41"/>
                  <a:gd name="T2" fmla="*/ 19 w 31"/>
                  <a:gd name="T3" fmla="*/ 0 h 41"/>
                  <a:gd name="T4" fmla="*/ 12 w 31"/>
                  <a:gd name="T5" fmla="*/ 0 h 41"/>
                  <a:gd name="T6" fmla="*/ 2 w 31"/>
                  <a:gd name="T7" fmla="*/ 30 h 41"/>
                  <a:gd name="T8" fmla="*/ 5 w 31"/>
                  <a:gd name="T9" fmla="*/ 41 h 41"/>
                  <a:gd name="T10" fmla="*/ 9 w 31"/>
                  <a:gd name="T11" fmla="*/ 27 h 41"/>
                  <a:gd name="T12" fmla="*/ 20 w 31"/>
                  <a:gd name="T13" fmla="*/ 25 h 41"/>
                  <a:gd name="T14" fmla="*/ 24 w 31"/>
                  <a:gd name="T15" fmla="*/ 40 h 41"/>
                  <a:gd name="T16" fmla="*/ 12 w 31"/>
                  <a:gd name="T17" fmla="*/ 19 h 41"/>
                  <a:gd name="T18" fmla="*/ 14 w 31"/>
                  <a:gd name="T19" fmla="*/ 9 h 41"/>
                  <a:gd name="T20" fmla="*/ 19 w 31"/>
                  <a:gd name="T21" fmla="*/ 19 h 41"/>
                  <a:gd name="T22" fmla="*/ 12 w 31"/>
                  <a:gd name="T2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41">
                    <a:moveTo>
                      <a:pt x="24" y="40"/>
                    </a:moveTo>
                    <a:cubicBezTo>
                      <a:pt x="31" y="29"/>
                      <a:pt x="22" y="10"/>
                      <a:pt x="19" y="0"/>
                    </a:cubicBezTo>
                    <a:cubicBezTo>
                      <a:pt x="16" y="0"/>
                      <a:pt x="14" y="0"/>
                      <a:pt x="12" y="0"/>
                    </a:cubicBezTo>
                    <a:cubicBezTo>
                      <a:pt x="9" y="7"/>
                      <a:pt x="3" y="20"/>
                      <a:pt x="2" y="30"/>
                    </a:cubicBezTo>
                    <a:cubicBezTo>
                      <a:pt x="2" y="33"/>
                      <a:pt x="0" y="40"/>
                      <a:pt x="5" y="41"/>
                    </a:cubicBezTo>
                    <a:cubicBezTo>
                      <a:pt x="9" y="39"/>
                      <a:pt x="8" y="32"/>
                      <a:pt x="9" y="27"/>
                    </a:cubicBezTo>
                    <a:cubicBezTo>
                      <a:pt x="14" y="28"/>
                      <a:pt x="17" y="26"/>
                      <a:pt x="20" y="25"/>
                    </a:cubicBezTo>
                    <a:cubicBezTo>
                      <a:pt x="23" y="28"/>
                      <a:pt x="19" y="39"/>
                      <a:pt x="24" y="40"/>
                    </a:cubicBezTo>
                    <a:close/>
                    <a:moveTo>
                      <a:pt x="12" y="19"/>
                    </a:moveTo>
                    <a:cubicBezTo>
                      <a:pt x="12" y="15"/>
                      <a:pt x="14" y="13"/>
                      <a:pt x="14" y="9"/>
                    </a:cubicBezTo>
                    <a:cubicBezTo>
                      <a:pt x="17" y="11"/>
                      <a:pt x="17" y="16"/>
                      <a:pt x="19" y="19"/>
                    </a:cubicBezTo>
                    <a:cubicBezTo>
                      <a:pt x="16" y="22"/>
                      <a:pt x="16" y="18"/>
                      <a:pt x="1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7" name="Freeform 772"/>
              <p:cNvSpPr>
                <a:spLocks/>
              </p:cNvSpPr>
              <p:nvPr/>
            </p:nvSpPr>
            <p:spPr bwMode="auto">
              <a:xfrm>
                <a:off x="8256588" y="5262563"/>
                <a:ext cx="95250" cy="136525"/>
              </a:xfrm>
              <a:custGeom>
                <a:avLst/>
                <a:gdLst>
                  <a:gd name="T0" fmla="*/ 39 w 39"/>
                  <a:gd name="T1" fmla="*/ 11 h 56"/>
                  <a:gd name="T2" fmla="*/ 21 w 39"/>
                  <a:gd name="T3" fmla="*/ 6 h 56"/>
                  <a:gd name="T4" fmla="*/ 39 w 39"/>
                  <a:gd name="T5" fmla="*/ 37 h 56"/>
                  <a:gd name="T6" fmla="*/ 39 w 39"/>
                  <a:gd name="T7" fmla="*/ 1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56">
                    <a:moveTo>
                      <a:pt x="39" y="11"/>
                    </a:moveTo>
                    <a:cubicBezTo>
                      <a:pt x="37" y="0"/>
                      <a:pt x="25" y="4"/>
                      <a:pt x="21" y="6"/>
                    </a:cubicBezTo>
                    <a:cubicBezTo>
                      <a:pt x="0" y="18"/>
                      <a:pt x="19" y="56"/>
                      <a:pt x="39" y="37"/>
                    </a:cubicBezTo>
                    <a:cubicBezTo>
                      <a:pt x="13" y="42"/>
                      <a:pt x="13" y="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8" name="Freeform 774"/>
              <p:cNvSpPr>
                <a:spLocks/>
              </p:cNvSpPr>
              <p:nvPr/>
            </p:nvSpPr>
            <p:spPr bwMode="auto">
              <a:xfrm>
                <a:off x="8505826" y="5218113"/>
                <a:ext cx="73025" cy="122238"/>
              </a:xfrm>
              <a:custGeom>
                <a:avLst/>
                <a:gdLst>
                  <a:gd name="T0" fmla="*/ 28 w 30"/>
                  <a:gd name="T1" fmla="*/ 40 h 50"/>
                  <a:gd name="T2" fmla="*/ 18 w 30"/>
                  <a:gd name="T3" fmla="*/ 34 h 50"/>
                  <a:gd name="T4" fmla="*/ 2 w 30"/>
                  <a:gd name="T5" fmla="*/ 8 h 50"/>
                  <a:gd name="T6" fmla="*/ 3 w 30"/>
                  <a:gd name="T7" fmla="*/ 18 h 50"/>
                  <a:gd name="T8" fmla="*/ 12 w 30"/>
                  <a:gd name="T9" fmla="*/ 14 h 50"/>
                  <a:gd name="T10" fmla="*/ 2 w 30"/>
                  <a:gd name="T11" fmla="*/ 38 h 50"/>
                  <a:gd name="T12" fmla="*/ 17 w 30"/>
                  <a:gd name="T13" fmla="*/ 44 h 50"/>
                  <a:gd name="T14" fmla="*/ 28 w 30"/>
                  <a:gd name="T15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50">
                    <a:moveTo>
                      <a:pt x="28" y="40"/>
                    </a:moveTo>
                    <a:cubicBezTo>
                      <a:pt x="26" y="36"/>
                      <a:pt x="19" y="38"/>
                      <a:pt x="18" y="34"/>
                    </a:cubicBezTo>
                    <a:cubicBezTo>
                      <a:pt x="30" y="24"/>
                      <a:pt x="18" y="0"/>
                      <a:pt x="2" y="8"/>
                    </a:cubicBezTo>
                    <a:cubicBezTo>
                      <a:pt x="0" y="13"/>
                      <a:pt x="1" y="15"/>
                      <a:pt x="3" y="18"/>
                    </a:cubicBezTo>
                    <a:cubicBezTo>
                      <a:pt x="8" y="19"/>
                      <a:pt x="7" y="13"/>
                      <a:pt x="12" y="14"/>
                    </a:cubicBezTo>
                    <a:cubicBezTo>
                      <a:pt x="28" y="28"/>
                      <a:pt x="4" y="32"/>
                      <a:pt x="2" y="38"/>
                    </a:cubicBezTo>
                    <a:cubicBezTo>
                      <a:pt x="5" y="42"/>
                      <a:pt x="13" y="41"/>
                      <a:pt x="17" y="44"/>
                    </a:cubicBezTo>
                    <a:cubicBezTo>
                      <a:pt x="18" y="41"/>
                      <a:pt x="30" y="50"/>
                      <a:pt x="28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9" name="Freeform 775"/>
              <p:cNvSpPr>
                <a:spLocks/>
              </p:cNvSpPr>
              <p:nvPr/>
            </p:nvSpPr>
            <p:spPr bwMode="auto">
              <a:xfrm>
                <a:off x="8591551" y="5235575"/>
                <a:ext cx="61913" cy="133350"/>
              </a:xfrm>
              <a:custGeom>
                <a:avLst/>
                <a:gdLst>
                  <a:gd name="T0" fmla="*/ 26 w 26"/>
                  <a:gd name="T1" fmla="*/ 19 h 55"/>
                  <a:gd name="T2" fmla="*/ 4 w 26"/>
                  <a:gd name="T3" fmla="*/ 2 h 55"/>
                  <a:gd name="T4" fmla="*/ 19 w 26"/>
                  <a:gd name="T5" fmla="*/ 21 h 55"/>
                  <a:gd name="T6" fmla="*/ 3 w 26"/>
                  <a:gd name="T7" fmla="*/ 25 h 55"/>
                  <a:gd name="T8" fmla="*/ 19 w 26"/>
                  <a:gd name="T9" fmla="*/ 40 h 55"/>
                  <a:gd name="T10" fmla="*/ 15 w 26"/>
                  <a:gd name="T11" fmla="*/ 44 h 55"/>
                  <a:gd name="T12" fmla="*/ 0 w 26"/>
                  <a:gd name="T13" fmla="*/ 41 h 55"/>
                  <a:gd name="T14" fmla="*/ 26 w 26"/>
                  <a:gd name="T15" fmla="*/ 39 h 55"/>
                  <a:gd name="T16" fmla="*/ 20 w 26"/>
                  <a:gd name="T17" fmla="*/ 26 h 55"/>
                  <a:gd name="T18" fmla="*/ 26 w 26"/>
                  <a:gd name="T19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55">
                    <a:moveTo>
                      <a:pt x="26" y="19"/>
                    </a:moveTo>
                    <a:cubicBezTo>
                      <a:pt x="23" y="10"/>
                      <a:pt x="14" y="0"/>
                      <a:pt x="4" y="2"/>
                    </a:cubicBezTo>
                    <a:cubicBezTo>
                      <a:pt x="5" y="12"/>
                      <a:pt x="19" y="10"/>
                      <a:pt x="19" y="21"/>
                    </a:cubicBezTo>
                    <a:cubicBezTo>
                      <a:pt x="12" y="25"/>
                      <a:pt x="5" y="17"/>
                      <a:pt x="3" y="25"/>
                    </a:cubicBezTo>
                    <a:cubicBezTo>
                      <a:pt x="7" y="31"/>
                      <a:pt x="18" y="30"/>
                      <a:pt x="19" y="40"/>
                    </a:cubicBezTo>
                    <a:cubicBezTo>
                      <a:pt x="18" y="42"/>
                      <a:pt x="17" y="44"/>
                      <a:pt x="15" y="44"/>
                    </a:cubicBezTo>
                    <a:cubicBezTo>
                      <a:pt x="7" y="46"/>
                      <a:pt x="7" y="41"/>
                      <a:pt x="0" y="41"/>
                    </a:cubicBezTo>
                    <a:cubicBezTo>
                      <a:pt x="2" y="55"/>
                      <a:pt x="26" y="53"/>
                      <a:pt x="26" y="39"/>
                    </a:cubicBezTo>
                    <a:cubicBezTo>
                      <a:pt x="26" y="33"/>
                      <a:pt x="21" y="32"/>
                      <a:pt x="20" y="26"/>
                    </a:cubicBezTo>
                    <a:cubicBezTo>
                      <a:pt x="24" y="26"/>
                      <a:pt x="26" y="24"/>
                      <a:pt x="2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0" name="Freeform 777"/>
              <p:cNvSpPr>
                <a:spLocks/>
              </p:cNvSpPr>
              <p:nvPr/>
            </p:nvSpPr>
            <p:spPr bwMode="auto">
              <a:xfrm>
                <a:off x="7921626" y="5240338"/>
                <a:ext cx="73025" cy="26988"/>
              </a:xfrm>
              <a:custGeom>
                <a:avLst/>
                <a:gdLst>
                  <a:gd name="T0" fmla="*/ 0 w 30"/>
                  <a:gd name="T1" fmla="*/ 4 h 11"/>
                  <a:gd name="T2" fmla="*/ 30 w 30"/>
                  <a:gd name="T3" fmla="*/ 2 h 11"/>
                  <a:gd name="T4" fmla="*/ 0 w 30"/>
                  <a:gd name="T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11">
                    <a:moveTo>
                      <a:pt x="0" y="4"/>
                    </a:moveTo>
                    <a:cubicBezTo>
                      <a:pt x="3" y="11"/>
                      <a:pt x="29" y="10"/>
                      <a:pt x="30" y="2"/>
                    </a:cubicBezTo>
                    <a:cubicBezTo>
                      <a:pt x="23" y="1"/>
                      <a:pt x="6" y="0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4" name="组 913"/>
            <p:cNvGrpSpPr/>
            <p:nvPr/>
          </p:nvGrpSpPr>
          <p:grpSpPr>
            <a:xfrm rot="4812605" flipH="1">
              <a:off x="-208635" y="2713749"/>
              <a:ext cx="1412690" cy="394296"/>
              <a:chOff x="8058150" y="6034087"/>
              <a:chExt cx="927100" cy="258763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197" name="Freeform 830"/>
              <p:cNvSpPr>
                <a:spLocks noEditPoints="1"/>
              </p:cNvSpPr>
              <p:nvPr/>
            </p:nvSpPr>
            <p:spPr bwMode="auto">
              <a:xfrm>
                <a:off x="8058150" y="6034087"/>
                <a:ext cx="498475" cy="146050"/>
              </a:xfrm>
              <a:custGeom>
                <a:avLst/>
                <a:gdLst>
                  <a:gd name="T0" fmla="*/ 77 w 205"/>
                  <a:gd name="T1" fmla="*/ 59 h 60"/>
                  <a:gd name="T2" fmla="*/ 104 w 205"/>
                  <a:gd name="T3" fmla="*/ 55 h 60"/>
                  <a:gd name="T4" fmla="*/ 157 w 205"/>
                  <a:gd name="T5" fmla="*/ 53 h 60"/>
                  <a:gd name="T6" fmla="*/ 190 w 205"/>
                  <a:gd name="T7" fmla="*/ 36 h 60"/>
                  <a:gd name="T8" fmla="*/ 205 w 205"/>
                  <a:gd name="T9" fmla="*/ 19 h 60"/>
                  <a:gd name="T10" fmla="*/ 145 w 205"/>
                  <a:gd name="T11" fmla="*/ 1 h 60"/>
                  <a:gd name="T12" fmla="*/ 108 w 205"/>
                  <a:gd name="T13" fmla="*/ 4 h 60"/>
                  <a:gd name="T14" fmla="*/ 10 w 205"/>
                  <a:gd name="T15" fmla="*/ 27 h 60"/>
                  <a:gd name="T16" fmla="*/ 77 w 205"/>
                  <a:gd name="T17" fmla="*/ 59 h 60"/>
                  <a:gd name="T18" fmla="*/ 153 w 205"/>
                  <a:gd name="T19" fmla="*/ 44 h 60"/>
                  <a:gd name="T20" fmla="*/ 78 w 205"/>
                  <a:gd name="T21" fmla="*/ 50 h 60"/>
                  <a:gd name="T22" fmla="*/ 77 w 205"/>
                  <a:gd name="T23" fmla="*/ 32 h 60"/>
                  <a:gd name="T24" fmla="*/ 160 w 205"/>
                  <a:gd name="T25" fmla="*/ 36 h 60"/>
                  <a:gd name="T26" fmla="*/ 153 w 205"/>
                  <a:gd name="T27" fmla="*/ 44 h 60"/>
                  <a:gd name="T28" fmla="*/ 155 w 205"/>
                  <a:gd name="T29" fmla="*/ 12 h 60"/>
                  <a:gd name="T30" fmla="*/ 179 w 205"/>
                  <a:gd name="T31" fmla="*/ 16 h 60"/>
                  <a:gd name="T32" fmla="*/ 182 w 205"/>
                  <a:gd name="T33" fmla="*/ 30 h 60"/>
                  <a:gd name="T34" fmla="*/ 171 w 205"/>
                  <a:gd name="T35" fmla="*/ 37 h 60"/>
                  <a:gd name="T36" fmla="*/ 150 w 205"/>
                  <a:gd name="T37" fmla="*/ 28 h 60"/>
                  <a:gd name="T38" fmla="*/ 155 w 205"/>
                  <a:gd name="T39" fmla="*/ 12 h 60"/>
                  <a:gd name="T40" fmla="*/ 75 w 205"/>
                  <a:gd name="T41" fmla="*/ 11 h 60"/>
                  <a:gd name="T42" fmla="*/ 149 w 205"/>
                  <a:gd name="T43" fmla="*/ 12 h 60"/>
                  <a:gd name="T44" fmla="*/ 115 w 205"/>
                  <a:gd name="T45" fmla="*/ 22 h 60"/>
                  <a:gd name="T46" fmla="*/ 75 w 205"/>
                  <a:gd name="T47" fmla="*/ 25 h 60"/>
                  <a:gd name="T48" fmla="*/ 75 w 205"/>
                  <a:gd name="T49" fmla="*/ 11 h 60"/>
                  <a:gd name="T50" fmla="*/ 16 w 205"/>
                  <a:gd name="T51" fmla="*/ 39 h 60"/>
                  <a:gd name="T52" fmla="*/ 48 w 205"/>
                  <a:gd name="T53" fmla="*/ 13 h 60"/>
                  <a:gd name="T54" fmla="*/ 51 w 205"/>
                  <a:gd name="T55" fmla="*/ 50 h 60"/>
                  <a:gd name="T56" fmla="*/ 16 w 205"/>
                  <a:gd name="T57" fmla="*/ 39 h 60"/>
                  <a:gd name="T58" fmla="*/ 58 w 205"/>
                  <a:gd name="T59" fmla="*/ 51 h 60"/>
                  <a:gd name="T60" fmla="*/ 56 w 205"/>
                  <a:gd name="T61" fmla="*/ 12 h 60"/>
                  <a:gd name="T62" fmla="*/ 67 w 205"/>
                  <a:gd name="T63" fmla="*/ 12 h 60"/>
                  <a:gd name="T64" fmla="*/ 71 w 205"/>
                  <a:gd name="T65" fmla="*/ 50 h 60"/>
                  <a:gd name="T66" fmla="*/ 58 w 205"/>
                  <a:gd name="T67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5" h="60">
                    <a:moveTo>
                      <a:pt x="77" y="59"/>
                    </a:moveTo>
                    <a:cubicBezTo>
                      <a:pt x="88" y="59"/>
                      <a:pt x="95" y="57"/>
                      <a:pt x="104" y="55"/>
                    </a:cubicBezTo>
                    <a:cubicBezTo>
                      <a:pt x="123" y="53"/>
                      <a:pt x="146" y="53"/>
                      <a:pt x="157" y="53"/>
                    </a:cubicBezTo>
                    <a:cubicBezTo>
                      <a:pt x="167" y="47"/>
                      <a:pt x="178" y="35"/>
                      <a:pt x="190" y="36"/>
                    </a:cubicBezTo>
                    <a:cubicBezTo>
                      <a:pt x="191" y="28"/>
                      <a:pt x="202" y="29"/>
                      <a:pt x="205" y="19"/>
                    </a:cubicBezTo>
                    <a:cubicBezTo>
                      <a:pt x="190" y="13"/>
                      <a:pt x="166" y="2"/>
                      <a:pt x="145" y="1"/>
                    </a:cubicBezTo>
                    <a:cubicBezTo>
                      <a:pt x="137" y="0"/>
                      <a:pt x="119" y="4"/>
                      <a:pt x="108" y="4"/>
                    </a:cubicBezTo>
                    <a:cubicBezTo>
                      <a:pt x="71" y="5"/>
                      <a:pt x="18" y="3"/>
                      <a:pt x="10" y="27"/>
                    </a:cubicBezTo>
                    <a:cubicBezTo>
                      <a:pt x="0" y="60"/>
                      <a:pt x="52" y="59"/>
                      <a:pt x="77" y="59"/>
                    </a:cubicBezTo>
                    <a:close/>
                    <a:moveTo>
                      <a:pt x="153" y="44"/>
                    </a:moveTo>
                    <a:cubicBezTo>
                      <a:pt x="128" y="45"/>
                      <a:pt x="97" y="52"/>
                      <a:pt x="78" y="50"/>
                    </a:cubicBezTo>
                    <a:cubicBezTo>
                      <a:pt x="79" y="43"/>
                      <a:pt x="76" y="40"/>
                      <a:pt x="77" y="32"/>
                    </a:cubicBezTo>
                    <a:cubicBezTo>
                      <a:pt x="105" y="29"/>
                      <a:pt x="134" y="25"/>
                      <a:pt x="160" y="36"/>
                    </a:cubicBezTo>
                    <a:cubicBezTo>
                      <a:pt x="158" y="39"/>
                      <a:pt x="154" y="41"/>
                      <a:pt x="153" y="44"/>
                    </a:cubicBezTo>
                    <a:close/>
                    <a:moveTo>
                      <a:pt x="155" y="12"/>
                    </a:moveTo>
                    <a:cubicBezTo>
                      <a:pt x="163" y="8"/>
                      <a:pt x="170" y="16"/>
                      <a:pt x="179" y="16"/>
                    </a:cubicBezTo>
                    <a:cubicBezTo>
                      <a:pt x="178" y="23"/>
                      <a:pt x="182" y="24"/>
                      <a:pt x="182" y="30"/>
                    </a:cubicBezTo>
                    <a:cubicBezTo>
                      <a:pt x="177" y="31"/>
                      <a:pt x="174" y="33"/>
                      <a:pt x="171" y="37"/>
                    </a:cubicBezTo>
                    <a:cubicBezTo>
                      <a:pt x="173" y="27"/>
                      <a:pt x="157" y="29"/>
                      <a:pt x="150" y="28"/>
                    </a:cubicBezTo>
                    <a:cubicBezTo>
                      <a:pt x="152" y="23"/>
                      <a:pt x="157" y="16"/>
                      <a:pt x="155" y="12"/>
                    </a:cubicBezTo>
                    <a:close/>
                    <a:moveTo>
                      <a:pt x="75" y="11"/>
                    </a:moveTo>
                    <a:cubicBezTo>
                      <a:pt x="101" y="13"/>
                      <a:pt x="132" y="5"/>
                      <a:pt x="149" y="12"/>
                    </a:cubicBezTo>
                    <a:cubicBezTo>
                      <a:pt x="146" y="27"/>
                      <a:pt x="127" y="22"/>
                      <a:pt x="115" y="22"/>
                    </a:cubicBezTo>
                    <a:cubicBezTo>
                      <a:pt x="102" y="23"/>
                      <a:pt x="88" y="25"/>
                      <a:pt x="75" y="25"/>
                    </a:cubicBezTo>
                    <a:cubicBezTo>
                      <a:pt x="77" y="19"/>
                      <a:pt x="74" y="13"/>
                      <a:pt x="75" y="11"/>
                    </a:cubicBezTo>
                    <a:close/>
                    <a:moveTo>
                      <a:pt x="16" y="39"/>
                    </a:moveTo>
                    <a:cubicBezTo>
                      <a:pt x="16" y="19"/>
                      <a:pt x="34" y="18"/>
                      <a:pt x="48" y="13"/>
                    </a:cubicBezTo>
                    <a:cubicBezTo>
                      <a:pt x="49" y="27"/>
                      <a:pt x="48" y="36"/>
                      <a:pt x="51" y="50"/>
                    </a:cubicBezTo>
                    <a:cubicBezTo>
                      <a:pt x="38" y="52"/>
                      <a:pt x="22" y="47"/>
                      <a:pt x="16" y="39"/>
                    </a:cubicBezTo>
                    <a:close/>
                    <a:moveTo>
                      <a:pt x="58" y="51"/>
                    </a:moveTo>
                    <a:cubicBezTo>
                      <a:pt x="57" y="39"/>
                      <a:pt x="56" y="28"/>
                      <a:pt x="56" y="12"/>
                    </a:cubicBezTo>
                    <a:cubicBezTo>
                      <a:pt x="59" y="15"/>
                      <a:pt x="62" y="11"/>
                      <a:pt x="67" y="12"/>
                    </a:cubicBezTo>
                    <a:cubicBezTo>
                      <a:pt x="69" y="25"/>
                      <a:pt x="68" y="37"/>
                      <a:pt x="71" y="50"/>
                    </a:cubicBezTo>
                    <a:cubicBezTo>
                      <a:pt x="69" y="53"/>
                      <a:pt x="62" y="50"/>
                      <a:pt x="58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4" name="Freeform 832"/>
              <p:cNvSpPr>
                <a:spLocks noEditPoints="1"/>
              </p:cNvSpPr>
              <p:nvPr/>
            </p:nvSpPr>
            <p:spPr bwMode="auto">
              <a:xfrm>
                <a:off x="8096250" y="6096000"/>
                <a:ext cx="889000" cy="196850"/>
              </a:xfrm>
              <a:custGeom>
                <a:avLst/>
                <a:gdLst>
                  <a:gd name="T0" fmla="*/ 350 w 365"/>
                  <a:gd name="T1" fmla="*/ 37 h 81"/>
                  <a:gd name="T2" fmla="*/ 327 w 365"/>
                  <a:gd name="T3" fmla="*/ 0 h 81"/>
                  <a:gd name="T4" fmla="*/ 313 w 365"/>
                  <a:gd name="T5" fmla="*/ 31 h 81"/>
                  <a:gd name="T6" fmla="*/ 4 w 365"/>
                  <a:gd name="T7" fmla="*/ 39 h 81"/>
                  <a:gd name="T8" fmla="*/ 4 w 365"/>
                  <a:gd name="T9" fmla="*/ 72 h 81"/>
                  <a:gd name="T10" fmla="*/ 57 w 365"/>
                  <a:gd name="T11" fmla="*/ 75 h 81"/>
                  <a:gd name="T12" fmla="*/ 312 w 365"/>
                  <a:gd name="T13" fmla="*/ 64 h 81"/>
                  <a:gd name="T14" fmla="*/ 314 w 365"/>
                  <a:gd name="T15" fmla="*/ 81 h 81"/>
                  <a:gd name="T16" fmla="*/ 365 w 365"/>
                  <a:gd name="T17" fmla="*/ 56 h 81"/>
                  <a:gd name="T18" fmla="*/ 350 w 365"/>
                  <a:gd name="T19" fmla="*/ 37 h 81"/>
                  <a:gd name="T20" fmla="*/ 318 w 365"/>
                  <a:gd name="T21" fmla="*/ 70 h 81"/>
                  <a:gd name="T22" fmla="*/ 316 w 365"/>
                  <a:gd name="T23" fmla="*/ 52 h 81"/>
                  <a:gd name="T24" fmla="*/ 306 w 365"/>
                  <a:gd name="T25" fmla="*/ 58 h 81"/>
                  <a:gd name="T26" fmla="*/ 12 w 365"/>
                  <a:gd name="T27" fmla="*/ 67 h 81"/>
                  <a:gd name="T28" fmla="*/ 10 w 365"/>
                  <a:gd name="T29" fmla="*/ 45 h 81"/>
                  <a:gd name="T30" fmla="*/ 317 w 365"/>
                  <a:gd name="T31" fmla="*/ 39 h 81"/>
                  <a:gd name="T32" fmla="*/ 325 w 365"/>
                  <a:gd name="T33" fmla="*/ 14 h 81"/>
                  <a:gd name="T34" fmla="*/ 352 w 365"/>
                  <a:gd name="T35" fmla="*/ 54 h 81"/>
                  <a:gd name="T36" fmla="*/ 318 w 365"/>
                  <a:gd name="T37" fmla="*/ 7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5" h="81">
                    <a:moveTo>
                      <a:pt x="350" y="37"/>
                    </a:moveTo>
                    <a:cubicBezTo>
                      <a:pt x="344" y="29"/>
                      <a:pt x="329" y="0"/>
                      <a:pt x="327" y="0"/>
                    </a:cubicBezTo>
                    <a:cubicBezTo>
                      <a:pt x="314" y="0"/>
                      <a:pt x="321" y="18"/>
                      <a:pt x="313" y="31"/>
                    </a:cubicBezTo>
                    <a:cubicBezTo>
                      <a:pt x="206" y="41"/>
                      <a:pt x="101" y="43"/>
                      <a:pt x="4" y="39"/>
                    </a:cubicBezTo>
                    <a:cubicBezTo>
                      <a:pt x="0" y="49"/>
                      <a:pt x="5" y="60"/>
                      <a:pt x="4" y="72"/>
                    </a:cubicBezTo>
                    <a:cubicBezTo>
                      <a:pt x="21" y="76"/>
                      <a:pt x="35" y="76"/>
                      <a:pt x="57" y="75"/>
                    </a:cubicBezTo>
                    <a:cubicBezTo>
                      <a:pt x="141" y="74"/>
                      <a:pt x="218" y="73"/>
                      <a:pt x="312" y="64"/>
                    </a:cubicBezTo>
                    <a:cubicBezTo>
                      <a:pt x="313" y="73"/>
                      <a:pt x="311" y="76"/>
                      <a:pt x="314" y="81"/>
                    </a:cubicBezTo>
                    <a:cubicBezTo>
                      <a:pt x="331" y="72"/>
                      <a:pt x="348" y="61"/>
                      <a:pt x="365" y="56"/>
                    </a:cubicBezTo>
                    <a:cubicBezTo>
                      <a:pt x="365" y="49"/>
                      <a:pt x="357" y="46"/>
                      <a:pt x="350" y="37"/>
                    </a:cubicBezTo>
                    <a:close/>
                    <a:moveTo>
                      <a:pt x="318" y="70"/>
                    </a:moveTo>
                    <a:cubicBezTo>
                      <a:pt x="317" y="63"/>
                      <a:pt x="320" y="57"/>
                      <a:pt x="316" y="52"/>
                    </a:cubicBezTo>
                    <a:cubicBezTo>
                      <a:pt x="309" y="50"/>
                      <a:pt x="311" y="58"/>
                      <a:pt x="306" y="58"/>
                    </a:cubicBezTo>
                    <a:cubicBezTo>
                      <a:pt x="213" y="64"/>
                      <a:pt x="105" y="70"/>
                      <a:pt x="12" y="67"/>
                    </a:cubicBezTo>
                    <a:cubicBezTo>
                      <a:pt x="9" y="62"/>
                      <a:pt x="11" y="52"/>
                      <a:pt x="10" y="45"/>
                    </a:cubicBezTo>
                    <a:cubicBezTo>
                      <a:pt x="113" y="57"/>
                      <a:pt x="211" y="45"/>
                      <a:pt x="317" y="39"/>
                    </a:cubicBezTo>
                    <a:cubicBezTo>
                      <a:pt x="322" y="33"/>
                      <a:pt x="322" y="25"/>
                      <a:pt x="325" y="14"/>
                    </a:cubicBezTo>
                    <a:cubicBezTo>
                      <a:pt x="334" y="28"/>
                      <a:pt x="343" y="40"/>
                      <a:pt x="352" y="54"/>
                    </a:cubicBezTo>
                    <a:cubicBezTo>
                      <a:pt x="339" y="58"/>
                      <a:pt x="331" y="66"/>
                      <a:pt x="31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6" name="Freeform 835"/>
              <p:cNvSpPr>
                <a:spLocks/>
              </p:cNvSpPr>
              <p:nvPr/>
            </p:nvSpPr>
            <p:spPr bwMode="auto">
              <a:xfrm>
                <a:off x="8583613" y="6100762"/>
                <a:ext cx="258763" cy="47625"/>
              </a:xfrm>
              <a:custGeom>
                <a:avLst/>
                <a:gdLst>
                  <a:gd name="T0" fmla="*/ 23 w 106"/>
                  <a:gd name="T1" fmla="*/ 9 h 20"/>
                  <a:gd name="T2" fmla="*/ 48 w 106"/>
                  <a:gd name="T3" fmla="*/ 15 h 20"/>
                  <a:gd name="T4" fmla="*/ 63 w 106"/>
                  <a:gd name="T5" fmla="*/ 9 h 20"/>
                  <a:gd name="T6" fmla="*/ 106 w 106"/>
                  <a:gd name="T7" fmla="*/ 4 h 20"/>
                  <a:gd name="T8" fmla="*/ 62 w 106"/>
                  <a:gd name="T9" fmla="*/ 0 h 20"/>
                  <a:gd name="T10" fmla="*/ 43 w 106"/>
                  <a:gd name="T11" fmla="*/ 8 h 20"/>
                  <a:gd name="T12" fmla="*/ 29 w 106"/>
                  <a:gd name="T13" fmla="*/ 2 h 20"/>
                  <a:gd name="T14" fmla="*/ 17 w 106"/>
                  <a:gd name="T15" fmla="*/ 3 h 20"/>
                  <a:gd name="T16" fmla="*/ 3 w 106"/>
                  <a:gd name="T17" fmla="*/ 17 h 20"/>
                  <a:gd name="T18" fmla="*/ 23 w 106"/>
                  <a:gd name="T19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20">
                    <a:moveTo>
                      <a:pt x="23" y="9"/>
                    </a:moveTo>
                    <a:cubicBezTo>
                      <a:pt x="31" y="9"/>
                      <a:pt x="39" y="16"/>
                      <a:pt x="48" y="15"/>
                    </a:cubicBezTo>
                    <a:cubicBezTo>
                      <a:pt x="54" y="15"/>
                      <a:pt x="57" y="11"/>
                      <a:pt x="63" y="9"/>
                    </a:cubicBezTo>
                    <a:cubicBezTo>
                      <a:pt x="74" y="20"/>
                      <a:pt x="106" y="18"/>
                      <a:pt x="106" y="4"/>
                    </a:cubicBezTo>
                    <a:cubicBezTo>
                      <a:pt x="92" y="12"/>
                      <a:pt x="75" y="8"/>
                      <a:pt x="62" y="0"/>
                    </a:cubicBezTo>
                    <a:cubicBezTo>
                      <a:pt x="55" y="4"/>
                      <a:pt x="52" y="9"/>
                      <a:pt x="43" y="8"/>
                    </a:cubicBezTo>
                    <a:cubicBezTo>
                      <a:pt x="38" y="7"/>
                      <a:pt x="34" y="3"/>
                      <a:pt x="29" y="2"/>
                    </a:cubicBezTo>
                    <a:cubicBezTo>
                      <a:pt x="26" y="2"/>
                      <a:pt x="20" y="2"/>
                      <a:pt x="17" y="3"/>
                    </a:cubicBezTo>
                    <a:cubicBezTo>
                      <a:pt x="11" y="5"/>
                      <a:pt x="0" y="11"/>
                      <a:pt x="3" y="17"/>
                    </a:cubicBezTo>
                    <a:cubicBezTo>
                      <a:pt x="12" y="19"/>
                      <a:pt x="13" y="9"/>
                      <a:pt x="2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5" name="组 914"/>
            <p:cNvGrpSpPr/>
            <p:nvPr/>
          </p:nvGrpSpPr>
          <p:grpSpPr>
            <a:xfrm rot="1515393">
              <a:off x="4584185" y="542322"/>
              <a:ext cx="269876" cy="644526"/>
              <a:chOff x="6969125" y="4772025"/>
              <a:chExt cx="269876" cy="644526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187" name="Freeform 785"/>
              <p:cNvSpPr>
                <a:spLocks noEditPoints="1"/>
              </p:cNvSpPr>
              <p:nvPr/>
            </p:nvSpPr>
            <p:spPr bwMode="auto">
              <a:xfrm>
                <a:off x="7138988" y="5303838"/>
                <a:ext cx="100013" cy="112713"/>
              </a:xfrm>
              <a:custGeom>
                <a:avLst/>
                <a:gdLst>
                  <a:gd name="T0" fmla="*/ 24 w 41"/>
                  <a:gd name="T1" fmla="*/ 0 h 46"/>
                  <a:gd name="T2" fmla="*/ 0 w 41"/>
                  <a:gd name="T3" fmla="*/ 36 h 46"/>
                  <a:gd name="T4" fmla="*/ 40 w 41"/>
                  <a:gd name="T5" fmla="*/ 39 h 46"/>
                  <a:gd name="T6" fmla="*/ 30 w 41"/>
                  <a:gd name="T7" fmla="*/ 0 h 46"/>
                  <a:gd name="T8" fmla="*/ 24 w 41"/>
                  <a:gd name="T9" fmla="*/ 0 h 46"/>
                  <a:gd name="T10" fmla="*/ 11 w 41"/>
                  <a:gd name="T11" fmla="*/ 33 h 46"/>
                  <a:gd name="T12" fmla="*/ 24 w 41"/>
                  <a:gd name="T13" fmla="*/ 11 h 46"/>
                  <a:gd name="T14" fmla="*/ 34 w 41"/>
                  <a:gd name="T15" fmla="*/ 35 h 46"/>
                  <a:gd name="T16" fmla="*/ 11 w 41"/>
                  <a:gd name="T17" fmla="*/ 3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46">
                    <a:moveTo>
                      <a:pt x="24" y="0"/>
                    </a:moveTo>
                    <a:cubicBezTo>
                      <a:pt x="19" y="15"/>
                      <a:pt x="7" y="22"/>
                      <a:pt x="0" y="36"/>
                    </a:cubicBezTo>
                    <a:cubicBezTo>
                      <a:pt x="10" y="43"/>
                      <a:pt x="33" y="46"/>
                      <a:pt x="40" y="39"/>
                    </a:cubicBezTo>
                    <a:cubicBezTo>
                      <a:pt x="41" y="22"/>
                      <a:pt x="30" y="12"/>
                      <a:pt x="30" y="0"/>
                    </a:cubicBezTo>
                    <a:cubicBezTo>
                      <a:pt x="28" y="0"/>
                      <a:pt x="26" y="0"/>
                      <a:pt x="24" y="0"/>
                    </a:cubicBezTo>
                    <a:close/>
                    <a:moveTo>
                      <a:pt x="11" y="33"/>
                    </a:moveTo>
                    <a:cubicBezTo>
                      <a:pt x="13" y="23"/>
                      <a:pt x="23" y="22"/>
                      <a:pt x="24" y="11"/>
                    </a:cubicBezTo>
                    <a:cubicBezTo>
                      <a:pt x="30" y="17"/>
                      <a:pt x="31" y="27"/>
                      <a:pt x="34" y="35"/>
                    </a:cubicBezTo>
                    <a:cubicBezTo>
                      <a:pt x="25" y="36"/>
                      <a:pt x="19" y="33"/>
                      <a:pt x="1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8" name="Freeform 878"/>
              <p:cNvSpPr>
                <a:spLocks noEditPoints="1"/>
              </p:cNvSpPr>
              <p:nvPr/>
            </p:nvSpPr>
            <p:spPr bwMode="auto">
              <a:xfrm>
                <a:off x="6969125" y="4772025"/>
                <a:ext cx="190500" cy="636587"/>
              </a:xfrm>
              <a:custGeom>
                <a:avLst/>
                <a:gdLst>
                  <a:gd name="T0" fmla="*/ 41 w 78"/>
                  <a:gd name="T1" fmla="*/ 260 h 261"/>
                  <a:gd name="T2" fmla="*/ 78 w 78"/>
                  <a:gd name="T3" fmla="*/ 25 h 261"/>
                  <a:gd name="T4" fmla="*/ 0 w 78"/>
                  <a:gd name="T5" fmla="*/ 30 h 261"/>
                  <a:gd name="T6" fmla="*/ 15 w 78"/>
                  <a:gd name="T7" fmla="*/ 49 h 261"/>
                  <a:gd name="T8" fmla="*/ 15 w 78"/>
                  <a:gd name="T9" fmla="*/ 111 h 261"/>
                  <a:gd name="T10" fmla="*/ 56 w 78"/>
                  <a:gd name="T11" fmla="*/ 139 h 261"/>
                  <a:gd name="T12" fmla="*/ 54 w 78"/>
                  <a:gd name="T13" fmla="*/ 166 h 261"/>
                  <a:gd name="T14" fmla="*/ 33 w 78"/>
                  <a:gd name="T15" fmla="*/ 181 h 261"/>
                  <a:gd name="T16" fmla="*/ 35 w 78"/>
                  <a:gd name="T17" fmla="*/ 202 h 261"/>
                  <a:gd name="T18" fmla="*/ 23 w 78"/>
                  <a:gd name="T19" fmla="*/ 189 h 261"/>
                  <a:gd name="T20" fmla="*/ 42 w 78"/>
                  <a:gd name="T21" fmla="*/ 132 h 261"/>
                  <a:gd name="T22" fmla="*/ 49 w 78"/>
                  <a:gd name="T23" fmla="*/ 133 h 261"/>
                  <a:gd name="T24" fmla="*/ 16 w 78"/>
                  <a:gd name="T25" fmla="*/ 131 h 261"/>
                  <a:gd name="T26" fmla="*/ 16 w 78"/>
                  <a:gd name="T27" fmla="*/ 131 h 261"/>
                  <a:gd name="T28" fmla="*/ 28 w 78"/>
                  <a:gd name="T29" fmla="*/ 131 h 261"/>
                  <a:gd name="T30" fmla="*/ 24 w 78"/>
                  <a:gd name="T31" fmla="*/ 153 h 261"/>
                  <a:gd name="T32" fmla="*/ 36 w 78"/>
                  <a:gd name="T33" fmla="*/ 132 h 261"/>
                  <a:gd name="T34" fmla="*/ 39 w 78"/>
                  <a:gd name="T35" fmla="*/ 172 h 261"/>
                  <a:gd name="T36" fmla="*/ 39 w 78"/>
                  <a:gd name="T37" fmla="*/ 169 h 261"/>
                  <a:gd name="T38" fmla="*/ 39 w 78"/>
                  <a:gd name="T39" fmla="*/ 169 h 261"/>
                  <a:gd name="T40" fmla="*/ 15 w 78"/>
                  <a:gd name="T41" fmla="*/ 199 h 261"/>
                  <a:gd name="T42" fmla="*/ 17 w 78"/>
                  <a:gd name="T43" fmla="*/ 212 h 261"/>
                  <a:gd name="T44" fmla="*/ 20 w 78"/>
                  <a:gd name="T45" fmla="*/ 233 h 261"/>
                  <a:gd name="T46" fmla="*/ 20 w 78"/>
                  <a:gd name="T47" fmla="*/ 236 h 261"/>
                  <a:gd name="T48" fmla="*/ 28 w 78"/>
                  <a:gd name="T49" fmla="*/ 248 h 261"/>
                  <a:gd name="T50" fmla="*/ 27 w 78"/>
                  <a:gd name="T51" fmla="*/ 230 h 261"/>
                  <a:gd name="T52" fmla="*/ 39 w 78"/>
                  <a:gd name="T53" fmla="*/ 239 h 261"/>
                  <a:gd name="T54" fmla="*/ 53 w 78"/>
                  <a:gd name="T55" fmla="*/ 245 h 261"/>
                  <a:gd name="T56" fmla="*/ 57 w 78"/>
                  <a:gd name="T57" fmla="*/ 231 h 261"/>
                  <a:gd name="T58" fmla="*/ 54 w 78"/>
                  <a:gd name="T59" fmla="*/ 210 h 261"/>
                  <a:gd name="T60" fmla="*/ 61 w 78"/>
                  <a:gd name="T61" fmla="*/ 218 h 261"/>
                  <a:gd name="T62" fmla="*/ 61 w 78"/>
                  <a:gd name="T63" fmla="*/ 219 h 261"/>
                  <a:gd name="T64" fmla="*/ 64 w 78"/>
                  <a:gd name="T65" fmla="*/ 185 h 261"/>
                  <a:gd name="T66" fmla="*/ 61 w 78"/>
                  <a:gd name="T67" fmla="*/ 171 h 261"/>
                  <a:gd name="T68" fmla="*/ 48 w 78"/>
                  <a:gd name="T69" fmla="*/ 194 h 261"/>
                  <a:gd name="T70" fmla="*/ 39 w 78"/>
                  <a:gd name="T71" fmla="*/ 195 h 261"/>
                  <a:gd name="T72" fmla="*/ 34 w 78"/>
                  <a:gd name="T73" fmla="*/ 194 h 261"/>
                  <a:gd name="T74" fmla="*/ 45 w 78"/>
                  <a:gd name="T75" fmla="*/ 185 h 261"/>
                  <a:gd name="T76" fmla="*/ 66 w 78"/>
                  <a:gd name="T77" fmla="*/ 169 h 261"/>
                  <a:gd name="T78" fmla="*/ 64 w 78"/>
                  <a:gd name="T79" fmla="*/ 132 h 261"/>
                  <a:gd name="T80" fmla="*/ 39 w 78"/>
                  <a:gd name="T81" fmla="*/ 13 h 261"/>
                  <a:gd name="T82" fmla="*/ 11 w 78"/>
                  <a:gd name="T83" fmla="*/ 22 h 261"/>
                  <a:gd name="T84" fmla="*/ 72 w 78"/>
                  <a:gd name="T85" fmla="*/ 3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8" h="261">
                    <a:moveTo>
                      <a:pt x="8" y="91"/>
                    </a:moveTo>
                    <a:cubicBezTo>
                      <a:pt x="7" y="141"/>
                      <a:pt x="12" y="193"/>
                      <a:pt x="9" y="234"/>
                    </a:cubicBezTo>
                    <a:cubicBezTo>
                      <a:pt x="18" y="246"/>
                      <a:pt x="22" y="261"/>
                      <a:pt x="41" y="260"/>
                    </a:cubicBezTo>
                    <a:cubicBezTo>
                      <a:pt x="61" y="258"/>
                      <a:pt x="67" y="226"/>
                      <a:pt x="69" y="207"/>
                    </a:cubicBezTo>
                    <a:cubicBezTo>
                      <a:pt x="72" y="183"/>
                      <a:pt x="72" y="145"/>
                      <a:pt x="77" y="121"/>
                    </a:cubicBezTo>
                    <a:cubicBezTo>
                      <a:pt x="71" y="93"/>
                      <a:pt x="75" y="46"/>
                      <a:pt x="78" y="25"/>
                    </a:cubicBezTo>
                    <a:cubicBezTo>
                      <a:pt x="75" y="19"/>
                      <a:pt x="73" y="12"/>
                      <a:pt x="66" y="8"/>
                    </a:cubicBezTo>
                    <a:cubicBezTo>
                      <a:pt x="50" y="0"/>
                      <a:pt x="18" y="10"/>
                      <a:pt x="5" y="14"/>
                    </a:cubicBezTo>
                    <a:cubicBezTo>
                      <a:pt x="6" y="20"/>
                      <a:pt x="0" y="24"/>
                      <a:pt x="0" y="30"/>
                    </a:cubicBezTo>
                    <a:cubicBezTo>
                      <a:pt x="0" y="37"/>
                      <a:pt x="8" y="42"/>
                      <a:pt x="9" y="49"/>
                    </a:cubicBezTo>
                    <a:cubicBezTo>
                      <a:pt x="12" y="59"/>
                      <a:pt x="8" y="75"/>
                      <a:pt x="8" y="91"/>
                    </a:cubicBezTo>
                    <a:close/>
                    <a:moveTo>
                      <a:pt x="15" y="49"/>
                    </a:moveTo>
                    <a:cubicBezTo>
                      <a:pt x="32" y="53"/>
                      <a:pt x="53" y="57"/>
                      <a:pt x="68" y="48"/>
                    </a:cubicBezTo>
                    <a:cubicBezTo>
                      <a:pt x="71" y="70"/>
                      <a:pt x="68" y="95"/>
                      <a:pt x="68" y="110"/>
                    </a:cubicBezTo>
                    <a:cubicBezTo>
                      <a:pt x="53" y="104"/>
                      <a:pt x="27" y="103"/>
                      <a:pt x="15" y="111"/>
                    </a:cubicBezTo>
                    <a:cubicBezTo>
                      <a:pt x="13" y="81"/>
                      <a:pt x="17" y="70"/>
                      <a:pt x="15" y="49"/>
                    </a:cubicBezTo>
                    <a:close/>
                    <a:moveTo>
                      <a:pt x="56" y="142"/>
                    </a:moveTo>
                    <a:cubicBezTo>
                      <a:pt x="54" y="145"/>
                      <a:pt x="56" y="141"/>
                      <a:pt x="56" y="139"/>
                    </a:cubicBezTo>
                    <a:cubicBezTo>
                      <a:pt x="56" y="134"/>
                      <a:pt x="59" y="143"/>
                      <a:pt x="56" y="142"/>
                    </a:cubicBezTo>
                    <a:close/>
                    <a:moveTo>
                      <a:pt x="66" y="143"/>
                    </a:moveTo>
                    <a:cubicBezTo>
                      <a:pt x="66" y="150"/>
                      <a:pt x="64" y="165"/>
                      <a:pt x="54" y="166"/>
                    </a:cubicBezTo>
                    <a:cubicBezTo>
                      <a:pt x="57" y="157"/>
                      <a:pt x="64" y="153"/>
                      <a:pt x="66" y="143"/>
                    </a:cubicBezTo>
                    <a:close/>
                    <a:moveTo>
                      <a:pt x="33" y="181"/>
                    </a:moveTo>
                    <a:cubicBezTo>
                      <a:pt x="35" y="185"/>
                      <a:pt x="28" y="189"/>
                      <a:pt x="33" y="181"/>
                    </a:cubicBezTo>
                    <a:close/>
                    <a:moveTo>
                      <a:pt x="35" y="202"/>
                    </a:moveTo>
                    <a:cubicBezTo>
                      <a:pt x="37" y="204"/>
                      <a:pt x="32" y="209"/>
                      <a:pt x="32" y="213"/>
                    </a:cubicBezTo>
                    <a:cubicBezTo>
                      <a:pt x="28" y="210"/>
                      <a:pt x="34" y="205"/>
                      <a:pt x="35" y="202"/>
                    </a:cubicBezTo>
                    <a:close/>
                    <a:moveTo>
                      <a:pt x="23" y="189"/>
                    </a:moveTo>
                    <a:cubicBezTo>
                      <a:pt x="23" y="183"/>
                      <a:pt x="31" y="175"/>
                      <a:pt x="32" y="165"/>
                    </a:cubicBezTo>
                    <a:cubicBezTo>
                      <a:pt x="39" y="170"/>
                      <a:pt x="25" y="181"/>
                      <a:pt x="23" y="189"/>
                    </a:cubicBezTo>
                    <a:close/>
                    <a:moveTo>
                      <a:pt x="24" y="167"/>
                    </a:moveTo>
                    <a:cubicBezTo>
                      <a:pt x="22" y="176"/>
                      <a:pt x="20" y="184"/>
                      <a:pt x="15" y="189"/>
                    </a:cubicBezTo>
                    <a:cubicBezTo>
                      <a:pt x="21" y="167"/>
                      <a:pt x="32" y="150"/>
                      <a:pt x="42" y="132"/>
                    </a:cubicBezTo>
                    <a:cubicBezTo>
                      <a:pt x="47" y="130"/>
                      <a:pt x="50" y="135"/>
                      <a:pt x="52" y="132"/>
                    </a:cubicBezTo>
                    <a:cubicBezTo>
                      <a:pt x="53" y="141"/>
                      <a:pt x="41" y="150"/>
                      <a:pt x="37" y="159"/>
                    </a:cubicBezTo>
                    <a:cubicBezTo>
                      <a:pt x="36" y="151"/>
                      <a:pt x="51" y="142"/>
                      <a:pt x="49" y="133"/>
                    </a:cubicBezTo>
                    <a:cubicBezTo>
                      <a:pt x="48" y="133"/>
                      <a:pt x="47" y="133"/>
                      <a:pt x="46" y="133"/>
                    </a:cubicBezTo>
                    <a:cubicBezTo>
                      <a:pt x="37" y="143"/>
                      <a:pt x="33" y="158"/>
                      <a:pt x="24" y="167"/>
                    </a:cubicBezTo>
                    <a:close/>
                    <a:moveTo>
                      <a:pt x="16" y="131"/>
                    </a:moveTo>
                    <a:cubicBezTo>
                      <a:pt x="18" y="131"/>
                      <a:pt x="19" y="131"/>
                      <a:pt x="21" y="131"/>
                    </a:cubicBezTo>
                    <a:cubicBezTo>
                      <a:pt x="21" y="135"/>
                      <a:pt x="17" y="135"/>
                      <a:pt x="17" y="139"/>
                    </a:cubicBezTo>
                    <a:cubicBezTo>
                      <a:pt x="14" y="139"/>
                      <a:pt x="17" y="134"/>
                      <a:pt x="16" y="131"/>
                    </a:cubicBezTo>
                    <a:close/>
                    <a:moveTo>
                      <a:pt x="24" y="142"/>
                    </a:moveTo>
                    <a:cubicBezTo>
                      <a:pt x="22" y="147"/>
                      <a:pt x="19" y="152"/>
                      <a:pt x="17" y="155"/>
                    </a:cubicBezTo>
                    <a:cubicBezTo>
                      <a:pt x="13" y="144"/>
                      <a:pt x="25" y="139"/>
                      <a:pt x="28" y="131"/>
                    </a:cubicBezTo>
                    <a:cubicBezTo>
                      <a:pt x="32" y="133"/>
                      <a:pt x="26" y="138"/>
                      <a:pt x="24" y="142"/>
                    </a:cubicBezTo>
                    <a:close/>
                    <a:moveTo>
                      <a:pt x="32" y="138"/>
                    </a:moveTo>
                    <a:cubicBezTo>
                      <a:pt x="33" y="143"/>
                      <a:pt x="27" y="148"/>
                      <a:pt x="24" y="153"/>
                    </a:cubicBezTo>
                    <a:cubicBezTo>
                      <a:pt x="21" y="159"/>
                      <a:pt x="19" y="165"/>
                      <a:pt x="16" y="167"/>
                    </a:cubicBezTo>
                    <a:cubicBezTo>
                      <a:pt x="18" y="154"/>
                      <a:pt x="28" y="149"/>
                      <a:pt x="32" y="138"/>
                    </a:cubicBezTo>
                    <a:close/>
                    <a:moveTo>
                      <a:pt x="36" y="132"/>
                    </a:moveTo>
                    <a:cubicBezTo>
                      <a:pt x="40" y="133"/>
                      <a:pt x="34" y="135"/>
                      <a:pt x="35" y="137"/>
                    </a:cubicBezTo>
                    <a:cubicBezTo>
                      <a:pt x="31" y="137"/>
                      <a:pt x="36" y="133"/>
                      <a:pt x="36" y="132"/>
                    </a:cubicBezTo>
                    <a:close/>
                    <a:moveTo>
                      <a:pt x="39" y="172"/>
                    </a:moveTo>
                    <a:cubicBezTo>
                      <a:pt x="42" y="169"/>
                      <a:pt x="37" y="178"/>
                      <a:pt x="36" y="180"/>
                    </a:cubicBezTo>
                    <a:cubicBezTo>
                      <a:pt x="32" y="177"/>
                      <a:pt x="39" y="175"/>
                      <a:pt x="39" y="172"/>
                    </a:cubicBezTo>
                    <a:close/>
                    <a:moveTo>
                      <a:pt x="39" y="169"/>
                    </a:moveTo>
                    <a:cubicBezTo>
                      <a:pt x="41" y="158"/>
                      <a:pt x="49" y="153"/>
                      <a:pt x="53" y="144"/>
                    </a:cubicBezTo>
                    <a:cubicBezTo>
                      <a:pt x="54" y="148"/>
                      <a:pt x="49" y="152"/>
                      <a:pt x="46" y="157"/>
                    </a:cubicBezTo>
                    <a:cubicBezTo>
                      <a:pt x="44" y="161"/>
                      <a:pt x="43" y="167"/>
                      <a:pt x="39" y="169"/>
                    </a:cubicBezTo>
                    <a:close/>
                    <a:moveTo>
                      <a:pt x="16" y="193"/>
                    </a:moveTo>
                    <a:cubicBezTo>
                      <a:pt x="18" y="195"/>
                      <a:pt x="18" y="194"/>
                      <a:pt x="20" y="193"/>
                    </a:cubicBezTo>
                    <a:cubicBezTo>
                      <a:pt x="22" y="190"/>
                      <a:pt x="18" y="199"/>
                      <a:pt x="15" y="199"/>
                    </a:cubicBezTo>
                    <a:cubicBezTo>
                      <a:pt x="16" y="197"/>
                      <a:pt x="16" y="195"/>
                      <a:pt x="16" y="193"/>
                    </a:cubicBezTo>
                    <a:close/>
                    <a:moveTo>
                      <a:pt x="24" y="196"/>
                    </a:moveTo>
                    <a:cubicBezTo>
                      <a:pt x="26" y="200"/>
                      <a:pt x="18" y="207"/>
                      <a:pt x="17" y="212"/>
                    </a:cubicBezTo>
                    <a:cubicBezTo>
                      <a:pt x="14" y="206"/>
                      <a:pt x="23" y="202"/>
                      <a:pt x="24" y="196"/>
                    </a:cubicBezTo>
                    <a:close/>
                    <a:moveTo>
                      <a:pt x="23" y="217"/>
                    </a:moveTo>
                    <a:cubicBezTo>
                      <a:pt x="27" y="222"/>
                      <a:pt x="19" y="226"/>
                      <a:pt x="20" y="233"/>
                    </a:cubicBezTo>
                    <a:cubicBezTo>
                      <a:pt x="13" y="229"/>
                      <a:pt x="23" y="223"/>
                      <a:pt x="23" y="217"/>
                    </a:cubicBezTo>
                    <a:close/>
                    <a:moveTo>
                      <a:pt x="28" y="248"/>
                    </a:moveTo>
                    <a:cubicBezTo>
                      <a:pt x="24" y="246"/>
                      <a:pt x="21" y="241"/>
                      <a:pt x="20" y="236"/>
                    </a:cubicBezTo>
                    <a:cubicBezTo>
                      <a:pt x="21" y="237"/>
                      <a:pt x="22" y="238"/>
                      <a:pt x="23" y="236"/>
                    </a:cubicBezTo>
                    <a:cubicBezTo>
                      <a:pt x="24" y="237"/>
                      <a:pt x="25" y="244"/>
                      <a:pt x="28" y="239"/>
                    </a:cubicBezTo>
                    <a:cubicBezTo>
                      <a:pt x="30" y="239"/>
                      <a:pt x="27" y="244"/>
                      <a:pt x="28" y="248"/>
                    </a:cubicBezTo>
                    <a:close/>
                    <a:moveTo>
                      <a:pt x="27" y="230"/>
                    </a:moveTo>
                    <a:cubicBezTo>
                      <a:pt x="24" y="232"/>
                      <a:pt x="30" y="221"/>
                      <a:pt x="31" y="217"/>
                    </a:cubicBezTo>
                    <a:cubicBezTo>
                      <a:pt x="34" y="221"/>
                      <a:pt x="28" y="227"/>
                      <a:pt x="27" y="230"/>
                    </a:cubicBezTo>
                    <a:close/>
                    <a:moveTo>
                      <a:pt x="32" y="251"/>
                    </a:moveTo>
                    <a:cubicBezTo>
                      <a:pt x="34" y="236"/>
                      <a:pt x="41" y="227"/>
                      <a:pt x="45" y="214"/>
                    </a:cubicBezTo>
                    <a:cubicBezTo>
                      <a:pt x="51" y="221"/>
                      <a:pt x="41" y="233"/>
                      <a:pt x="39" y="239"/>
                    </a:cubicBezTo>
                    <a:cubicBezTo>
                      <a:pt x="45" y="238"/>
                      <a:pt x="38" y="252"/>
                      <a:pt x="44" y="249"/>
                    </a:cubicBezTo>
                    <a:cubicBezTo>
                      <a:pt x="48" y="252"/>
                      <a:pt x="36" y="251"/>
                      <a:pt x="32" y="251"/>
                    </a:cubicBezTo>
                    <a:close/>
                    <a:moveTo>
                      <a:pt x="53" y="245"/>
                    </a:moveTo>
                    <a:cubicBezTo>
                      <a:pt x="52" y="244"/>
                      <a:pt x="49" y="243"/>
                      <a:pt x="49" y="245"/>
                    </a:cubicBezTo>
                    <a:cubicBezTo>
                      <a:pt x="48" y="240"/>
                      <a:pt x="42" y="240"/>
                      <a:pt x="45" y="235"/>
                    </a:cubicBezTo>
                    <a:cubicBezTo>
                      <a:pt x="49" y="241"/>
                      <a:pt x="55" y="235"/>
                      <a:pt x="57" y="231"/>
                    </a:cubicBezTo>
                    <a:cubicBezTo>
                      <a:pt x="60" y="235"/>
                      <a:pt x="53" y="240"/>
                      <a:pt x="53" y="245"/>
                    </a:cubicBezTo>
                    <a:close/>
                    <a:moveTo>
                      <a:pt x="57" y="205"/>
                    </a:moveTo>
                    <a:cubicBezTo>
                      <a:pt x="61" y="207"/>
                      <a:pt x="55" y="209"/>
                      <a:pt x="54" y="210"/>
                    </a:cubicBezTo>
                    <a:cubicBezTo>
                      <a:pt x="52" y="214"/>
                      <a:pt x="56" y="206"/>
                      <a:pt x="57" y="205"/>
                    </a:cubicBezTo>
                    <a:close/>
                    <a:moveTo>
                      <a:pt x="61" y="219"/>
                    </a:moveTo>
                    <a:cubicBezTo>
                      <a:pt x="60" y="221"/>
                      <a:pt x="59" y="217"/>
                      <a:pt x="61" y="218"/>
                    </a:cubicBezTo>
                    <a:cubicBezTo>
                      <a:pt x="60" y="216"/>
                      <a:pt x="59" y="215"/>
                      <a:pt x="57" y="215"/>
                    </a:cubicBezTo>
                    <a:cubicBezTo>
                      <a:pt x="57" y="212"/>
                      <a:pt x="61" y="212"/>
                      <a:pt x="61" y="209"/>
                    </a:cubicBezTo>
                    <a:cubicBezTo>
                      <a:pt x="63" y="212"/>
                      <a:pt x="62" y="216"/>
                      <a:pt x="61" y="219"/>
                    </a:cubicBezTo>
                    <a:close/>
                    <a:moveTo>
                      <a:pt x="64" y="196"/>
                    </a:moveTo>
                    <a:cubicBezTo>
                      <a:pt x="61" y="196"/>
                      <a:pt x="61" y="193"/>
                      <a:pt x="57" y="194"/>
                    </a:cubicBezTo>
                    <a:cubicBezTo>
                      <a:pt x="57" y="188"/>
                      <a:pt x="63" y="189"/>
                      <a:pt x="64" y="185"/>
                    </a:cubicBezTo>
                    <a:cubicBezTo>
                      <a:pt x="67" y="186"/>
                      <a:pt x="62" y="191"/>
                      <a:pt x="64" y="196"/>
                    </a:cubicBezTo>
                    <a:close/>
                    <a:moveTo>
                      <a:pt x="66" y="169"/>
                    </a:moveTo>
                    <a:cubicBezTo>
                      <a:pt x="64" y="169"/>
                      <a:pt x="64" y="171"/>
                      <a:pt x="61" y="171"/>
                    </a:cubicBezTo>
                    <a:cubicBezTo>
                      <a:pt x="59" y="190"/>
                      <a:pt x="44" y="197"/>
                      <a:pt x="41" y="216"/>
                    </a:cubicBezTo>
                    <a:cubicBezTo>
                      <a:pt x="39" y="216"/>
                      <a:pt x="38" y="214"/>
                      <a:pt x="36" y="214"/>
                    </a:cubicBezTo>
                    <a:cubicBezTo>
                      <a:pt x="40" y="207"/>
                      <a:pt x="43" y="200"/>
                      <a:pt x="48" y="194"/>
                    </a:cubicBezTo>
                    <a:cubicBezTo>
                      <a:pt x="48" y="193"/>
                      <a:pt x="46" y="192"/>
                      <a:pt x="46" y="191"/>
                    </a:cubicBezTo>
                    <a:cubicBezTo>
                      <a:pt x="42" y="192"/>
                      <a:pt x="39" y="193"/>
                      <a:pt x="39" y="198"/>
                    </a:cubicBezTo>
                    <a:cubicBezTo>
                      <a:pt x="37" y="197"/>
                      <a:pt x="37" y="195"/>
                      <a:pt x="39" y="195"/>
                    </a:cubicBezTo>
                    <a:cubicBezTo>
                      <a:pt x="39" y="193"/>
                      <a:pt x="35" y="193"/>
                      <a:pt x="34" y="194"/>
                    </a:cubicBezTo>
                    <a:cubicBezTo>
                      <a:pt x="33" y="194"/>
                      <a:pt x="33" y="194"/>
                      <a:pt x="33" y="195"/>
                    </a:cubicBezTo>
                    <a:cubicBezTo>
                      <a:pt x="33" y="194"/>
                      <a:pt x="33" y="194"/>
                      <a:pt x="34" y="194"/>
                    </a:cubicBezTo>
                    <a:cubicBezTo>
                      <a:pt x="36" y="188"/>
                      <a:pt x="42" y="179"/>
                      <a:pt x="46" y="169"/>
                    </a:cubicBezTo>
                    <a:cubicBezTo>
                      <a:pt x="51" y="177"/>
                      <a:pt x="35" y="183"/>
                      <a:pt x="40" y="192"/>
                    </a:cubicBezTo>
                    <a:cubicBezTo>
                      <a:pt x="43" y="191"/>
                      <a:pt x="44" y="188"/>
                      <a:pt x="45" y="185"/>
                    </a:cubicBezTo>
                    <a:cubicBezTo>
                      <a:pt x="47" y="186"/>
                      <a:pt x="46" y="190"/>
                      <a:pt x="48" y="190"/>
                    </a:cubicBezTo>
                    <a:cubicBezTo>
                      <a:pt x="57" y="183"/>
                      <a:pt x="60" y="170"/>
                      <a:pt x="66" y="161"/>
                    </a:cubicBezTo>
                    <a:cubicBezTo>
                      <a:pt x="69" y="161"/>
                      <a:pt x="65" y="166"/>
                      <a:pt x="66" y="169"/>
                    </a:cubicBezTo>
                    <a:close/>
                    <a:moveTo>
                      <a:pt x="69" y="139"/>
                    </a:moveTo>
                    <a:cubicBezTo>
                      <a:pt x="67" y="139"/>
                      <a:pt x="66" y="139"/>
                      <a:pt x="64" y="139"/>
                    </a:cubicBezTo>
                    <a:cubicBezTo>
                      <a:pt x="65" y="135"/>
                      <a:pt x="65" y="136"/>
                      <a:pt x="64" y="132"/>
                    </a:cubicBezTo>
                    <a:cubicBezTo>
                      <a:pt x="66" y="132"/>
                      <a:pt x="67" y="132"/>
                      <a:pt x="68" y="131"/>
                    </a:cubicBezTo>
                    <a:cubicBezTo>
                      <a:pt x="71" y="131"/>
                      <a:pt x="68" y="137"/>
                      <a:pt x="69" y="139"/>
                    </a:cubicBezTo>
                    <a:close/>
                    <a:moveTo>
                      <a:pt x="39" y="13"/>
                    </a:moveTo>
                    <a:cubicBezTo>
                      <a:pt x="50" y="13"/>
                      <a:pt x="65" y="12"/>
                      <a:pt x="68" y="21"/>
                    </a:cubicBezTo>
                    <a:cubicBezTo>
                      <a:pt x="59" y="30"/>
                      <a:pt x="35" y="33"/>
                      <a:pt x="19" y="28"/>
                    </a:cubicBezTo>
                    <a:cubicBezTo>
                      <a:pt x="16" y="27"/>
                      <a:pt x="11" y="25"/>
                      <a:pt x="11" y="22"/>
                    </a:cubicBezTo>
                    <a:cubicBezTo>
                      <a:pt x="12" y="15"/>
                      <a:pt x="28" y="14"/>
                      <a:pt x="39" y="13"/>
                    </a:cubicBezTo>
                    <a:close/>
                    <a:moveTo>
                      <a:pt x="70" y="26"/>
                    </a:moveTo>
                    <a:cubicBezTo>
                      <a:pt x="72" y="29"/>
                      <a:pt x="71" y="30"/>
                      <a:pt x="72" y="36"/>
                    </a:cubicBezTo>
                    <a:cubicBezTo>
                      <a:pt x="57" y="52"/>
                      <a:pt x="20" y="49"/>
                      <a:pt x="5" y="32"/>
                    </a:cubicBezTo>
                    <a:cubicBezTo>
                      <a:pt x="22" y="34"/>
                      <a:pt x="59" y="43"/>
                      <a:pt x="7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6" name="组 915"/>
            <p:cNvGrpSpPr/>
            <p:nvPr/>
          </p:nvGrpSpPr>
          <p:grpSpPr>
            <a:xfrm rot="544241">
              <a:off x="2593004" y="1443260"/>
              <a:ext cx="841471" cy="922833"/>
              <a:chOff x="6321425" y="4789488"/>
              <a:chExt cx="623888" cy="684212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014" name="Freeform 586"/>
              <p:cNvSpPr>
                <a:spLocks/>
              </p:cNvSpPr>
              <p:nvPr/>
            </p:nvSpPr>
            <p:spPr bwMode="auto">
              <a:xfrm>
                <a:off x="6396038" y="4962525"/>
                <a:ext cx="112713" cy="355600"/>
              </a:xfrm>
              <a:custGeom>
                <a:avLst/>
                <a:gdLst>
                  <a:gd name="T0" fmla="*/ 0 w 46"/>
                  <a:gd name="T1" fmla="*/ 25 h 146"/>
                  <a:gd name="T2" fmla="*/ 0 w 46"/>
                  <a:gd name="T3" fmla="*/ 118 h 146"/>
                  <a:gd name="T4" fmla="*/ 46 w 46"/>
                  <a:gd name="T5" fmla="*/ 146 h 146"/>
                  <a:gd name="T6" fmla="*/ 46 w 46"/>
                  <a:gd name="T7" fmla="*/ 138 h 146"/>
                  <a:gd name="T8" fmla="*/ 13 w 46"/>
                  <a:gd name="T9" fmla="*/ 117 h 146"/>
                  <a:gd name="T10" fmla="*/ 19 w 46"/>
                  <a:gd name="T11" fmla="*/ 115 h 146"/>
                  <a:gd name="T12" fmla="*/ 7 w 46"/>
                  <a:gd name="T13" fmla="*/ 111 h 146"/>
                  <a:gd name="T14" fmla="*/ 6 w 46"/>
                  <a:gd name="T15" fmla="*/ 34 h 146"/>
                  <a:gd name="T16" fmla="*/ 46 w 46"/>
                  <a:gd name="T17" fmla="*/ 52 h 146"/>
                  <a:gd name="T18" fmla="*/ 46 w 46"/>
                  <a:gd name="T19" fmla="*/ 44 h 146"/>
                  <a:gd name="T20" fmla="*/ 9 w 46"/>
                  <a:gd name="T21" fmla="*/ 26 h 146"/>
                  <a:gd name="T22" fmla="*/ 46 w 46"/>
                  <a:gd name="T23" fmla="*/ 7 h 146"/>
                  <a:gd name="T24" fmla="*/ 46 w 46"/>
                  <a:gd name="T25" fmla="*/ 0 h 146"/>
                  <a:gd name="T26" fmla="*/ 24 w 46"/>
                  <a:gd name="T27" fmla="*/ 10 h 146"/>
                  <a:gd name="T28" fmla="*/ 0 w 46"/>
                  <a:gd name="T29" fmla="*/ 2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146">
                    <a:moveTo>
                      <a:pt x="0" y="25"/>
                    </a:moveTo>
                    <a:cubicBezTo>
                      <a:pt x="1" y="47"/>
                      <a:pt x="0" y="100"/>
                      <a:pt x="0" y="118"/>
                    </a:cubicBezTo>
                    <a:cubicBezTo>
                      <a:pt x="14" y="128"/>
                      <a:pt x="29" y="138"/>
                      <a:pt x="46" y="146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34" y="132"/>
                      <a:pt x="23" y="125"/>
                      <a:pt x="13" y="117"/>
                    </a:cubicBezTo>
                    <a:cubicBezTo>
                      <a:pt x="15" y="114"/>
                      <a:pt x="16" y="118"/>
                      <a:pt x="19" y="115"/>
                    </a:cubicBezTo>
                    <a:cubicBezTo>
                      <a:pt x="17" y="110"/>
                      <a:pt x="14" y="110"/>
                      <a:pt x="7" y="111"/>
                    </a:cubicBezTo>
                    <a:cubicBezTo>
                      <a:pt x="4" y="91"/>
                      <a:pt x="8" y="56"/>
                      <a:pt x="6" y="34"/>
                    </a:cubicBezTo>
                    <a:cubicBezTo>
                      <a:pt x="20" y="40"/>
                      <a:pt x="33" y="46"/>
                      <a:pt x="46" y="52"/>
                    </a:cubicBezTo>
                    <a:cubicBezTo>
                      <a:pt x="46" y="44"/>
                      <a:pt x="46" y="44"/>
                      <a:pt x="46" y="44"/>
                    </a:cubicBezTo>
                    <a:cubicBezTo>
                      <a:pt x="33" y="38"/>
                      <a:pt x="21" y="32"/>
                      <a:pt x="9" y="26"/>
                    </a:cubicBezTo>
                    <a:cubicBezTo>
                      <a:pt x="21" y="20"/>
                      <a:pt x="33" y="13"/>
                      <a:pt x="46" y="7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3"/>
                      <a:pt x="31" y="7"/>
                      <a:pt x="24" y="10"/>
                    </a:cubicBezTo>
                    <a:cubicBezTo>
                      <a:pt x="16" y="14"/>
                      <a:pt x="5" y="17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4" name="Freeform 587"/>
              <p:cNvSpPr>
                <a:spLocks/>
              </p:cNvSpPr>
              <p:nvPr/>
            </p:nvSpPr>
            <p:spPr bwMode="auto">
              <a:xfrm>
                <a:off x="6321425" y="4926012"/>
                <a:ext cx="82550" cy="103187"/>
              </a:xfrm>
              <a:custGeom>
                <a:avLst/>
                <a:gdLst>
                  <a:gd name="T0" fmla="*/ 16 w 34"/>
                  <a:gd name="T1" fmla="*/ 9 h 42"/>
                  <a:gd name="T2" fmla="*/ 34 w 34"/>
                  <a:gd name="T3" fmla="*/ 4 h 42"/>
                  <a:gd name="T4" fmla="*/ 8 w 34"/>
                  <a:gd name="T5" fmla="*/ 4 h 42"/>
                  <a:gd name="T6" fmla="*/ 11 w 34"/>
                  <a:gd name="T7" fmla="*/ 42 h 42"/>
                  <a:gd name="T8" fmla="*/ 12 w 34"/>
                  <a:gd name="T9" fmla="*/ 26 h 42"/>
                  <a:gd name="T10" fmla="*/ 34 w 34"/>
                  <a:gd name="T11" fmla="*/ 21 h 42"/>
                  <a:gd name="T12" fmla="*/ 12 w 34"/>
                  <a:gd name="T13" fmla="*/ 16 h 42"/>
                  <a:gd name="T14" fmla="*/ 16 w 34"/>
                  <a:gd name="T15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2">
                    <a:moveTo>
                      <a:pt x="16" y="9"/>
                    </a:moveTo>
                    <a:cubicBezTo>
                      <a:pt x="23" y="9"/>
                      <a:pt x="33" y="11"/>
                      <a:pt x="34" y="4"/>
                    </a:cubicBezTo>
                    <a:cubicBezTo>
                      <a:pt x="26" y="0"/>
                      <a:pt x="15" y="2"/>
                      <a:pt x="8" y="4"/>
                    </a:cubicBezTo>
                    <a:cubicBezTo>
                      <a:pt x="9" y="12"/>
                      <a:pt x="0" y="39"/>
                      <a:pt x="11" y="42"/>
                    </a:cubicBezTo>
                    <a:cubicBezTo>
                      <a:pt x="14" y="39"/>
                      <a:pt x="8" y="30"/>
                      <a:pt x="12" y="26"/>
                    </a:cubicBezTo>
                    <a:cubicBezTo>
                      <a:pt x="17" y="28"/>
                      <a:pt x="30" y="27"/>
                      <a:pt x="34" y="21"/>
                    </a:cubicBezTo>
                    <a:cubicBezTo>
                      <a:pt x="26" y="20"/>
                      <a:pt x="16" y="22"/>
                      <a:pt x="12" y="16"/>
                    </a:cubicBezTo>
                    <a:cubicBezTo>
                      <a:pt x="15" y="15"/>
                      <a:pt x="13" y="10"/>
                      <a:pt x="1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9" name="Freeform 588"/>
              <p:cNvSpPr>
                <a:spLocks/>
              </p:cNvSpPr>
              <p:nvPr/>
            </p:nvSpPr>
            <p:spPr bwMode="auto">
              <a:xfrm>
                <a:off x="6505575" y="5207000"/>
                <a:ext cx="3175" cy="1587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0" name="Freeform 589"/>
              <p:cNvSpPr>
                <a:spLocks/>
              </p:cNvSpPr>
              <p:nvPr/>
            </p:nvSpPr>
            <p:spPr bwMode="auto">
              <a:xfrm>
                <a:off x="6450013" y="5186362"/>
                <a:ext cx="50800" cy="44450"/>
              </a:xfrm>
              <a:custGeom>
                <a:avLst/>
                <a:gdLst>
                  <a:gd name="T0" fmla="*/ 21 w 21"/>
                  <a:gd name="T1" fmla="*/ 13 h 18"/>
                  <a:gd name="T2" fmla="*/ 0 w 21"/>
                  <a:gd name="T3" fmla="*/ 18 h 18"/>
                  <a:gd name="T4" fmla="*/ 21 w 21"/>
                  <a:gd name="T5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8">
                    <a:moveTo>
                      <a:pt x="21" y="13"/>
                    </a:moveTo>
                    <a:cubicBezTo>
                      <a:pt x="21" y="0"/>
                      <a:pt x="0" y="10"/>
                      <a:pt x="0" y="18"/>
                    </a:cubicBezTo>
                    <a:cubicBezTo>
                      <a:pt x="8" y="18"/>
                      <a:pt x="11" y="12"/>
                      <a:pt x="2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1" name="Freeform 590"/>
              <p:cNvSpPr>
                <a:spLocks noEditPoints="1"/>
              </p:cNvSpPr>
              <p:nvPr/>
            </p:nvSpPr>
            <p:spPr bwMode="auto">
              <a:xfrm>
                <a:off x="6321425" y="5262562"/>
                <a:ext cx="82550" cy="92075"/>
              </a:xfrm>
              <a:custGeom>
                <a:avLst/>
                <a:gdLst>
                  <a:gd name="T0" fmla="*/ 0 w 34"/>
                  <a:gd name="T1" fmla="*/ 28 h 38"/>
                  <a:gd name="T2" fmla="*/ 4 w 34"/>
                  <a:gd name="T3" fmla="*/ 38 h 38"/>
                  <a:gd name="T4" fmla="*/ 11 w 34"/>
                  <a:gd name="T5" fmla="*/ 28 h 38"/>
                  <a:gd name="T6" fmla="*/ 23 w 34"/>
                  <a:gd name="T7" fmla="*/ 27 h 38"/>
                  <a:gd name="T8" fmla="*/ 32 w 34"/>
                  <a:gd name="T9" fmla="*/ 38 h 38"/>
                  <a:gd name="T10" fmla="*/ 23 w 34"/>
                  <a:gd name="T11" fmla="*/ 10 h 38"/>
                  <a:gd name="T12" fmla="*/ 0 w 34"/>
                  <a:gd name="T13" fmla="*/ 28 h 38"/>
                  <a:gd name="T14" fmla="*/ 12 w 34"/>
                  <a:gd name="T15" fmla="*/ 22 h 38"/>
                  <a:gd name="T16" fmla="*/ 15 w 34"/>
                  <a:gd name="T17" fmla="*/ 15 h 38"/>
                  <a:gd name="T18" fmla="*/ 20 w 34"/>
                  <a:gd name="T19" fmla="*/ 20 h 38"/>
                  <a:gd name="T20" fmla="*/ 12 w 34"/>
                  <a:gd name="T21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8">
                    <a:moveTo>
                      <a:pt x="0" y="28"/>
                    </a:moveTo>
                    <a:cubicBezTo>
                      <a:pt x="0" y="31"/>
                      <a:pt x="2" y="37"/>
                      <a:pt x="4" y="38"/>
                    </a:cubicBezTo>
                    <a:cubicBezTo>
                      <a:pt x="7" y="35"/>
                      <a:pt x="7" y="30"/>
                      <a:pt x="11" y="28"/>
                    </a:cubicBezTo>
                    <a:cubicBezTo>
                      <a:pt x="16" y="29"/>
                      <a:pt x="18" y="27"/>
                      <a:pt x="23" y="27"/>
                    </a:cubicBezTo>
                    <a:cubicBezTo>
                      <a:pt x="25" y="32"/>
                      <a:pt x="26" y="38"/>
                      <a:pt x="32" y="38"/>
                    </a:cubicBezTo>
                    <a:cubicBezTo>
                      <a:pt x="34" y="29"/>
                      <a:pt x="23" y="21"/>
                      <a:pt x="23" y="10"/>
                    </a:cubicBezTo>
                    <a:cubicBezTo>
                      <a:pt x="15" y="0"/>
                      <a:pt x="1" y="24"/>
                      <a:pt x="0" y="28"/>
                    </a:cubicBezTo>
                    <a:close/>
                    <a:moveTo>
                      <a:pt x="12" y="22"/>
                    </a:moveTo>
                    <a:cubicBezTo>
                      <a:pt x="13" y="19"/>
                      <a:pt x="15" y="18"/>
                      <a:pt x="15" y="15"/>
                    </a:cubicBezTo>
                    <a:cubicBezTo>
                      <a:pt x="19" y="14"/>
                      <a:pt x="17" y="20"/>
                      <a:pt x="20" y="20"/>
                    </a:cubicBezTo>
                    <a:cubicBezTo>
                      <a:pt x="20" y="23"/>
                      <a:pt x="15" y="21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2" name="Freeform 728"/>
              <p:cNvSpPr>
                <a:spLocks/>
              </p:cNvSpPr>
              <p:nvPr/>
            </p:nvSpPr>
            <p:spPr bwMode="auto">
              <a:xfrm>
                <a:off x="6635751" y="4789488"/>
                <a:ext cx="74613" cy="98425"/>
              </a:xfrm>
              <a:custGeom>
                <a:avLst/>
                <a:gdLst>
                  <a:gd name="T0" fmla="*/ 9 w 31"/>
                  <a:gd name="T1" fmla="*/ 12 h 40"/>
                  <a:gd name="T2" fmla="*/ 24 w 31"/>
                  <a:gd name="T3" fmla="*/ 1 h 40"/>
                  <a:gd name="T4" fmla="*/ 2 w 31"/>
                  <a:gd name="T5" fmla="*/ 2 h 40"/>
                  <a:gd name="T6" fmla="*/ 0 w 31"/>
                  <a:gd name="T7" fmla="*/ 31 h 40"/>
                  <a:gd name="T8" fmla="*/ 25 w 31"/>
                  <a:gd name="T9" fmla="*/ 30 h 40"/>
                  <a:gd name="T10" fmla="*/ 6 w 31"/>
                  <a:gd name="T11" fmla="*/ 27 h 40"/>
                  <a:gd name="T12" fmla="*/ 9 w 31"/>
                  <a:gd name="T13" fmla="*/ 16 h 40"/>
                  <a:gd name="T14" fmla="*/ 29 w 31"/>
                  <a:gd name="T15" fmla="*/ 13 h 40"/>
                  <a:gd name="T16" fmla="*/ 9 w 31"/>
                  <a:gd name="T1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40">
                    <a:moveTo>
                      <a:pt x="9" y="12"/>
                    </a:moveTo>
                    <a:cubicBezTo>
                      <a:pt x="8" y="2"/>
                      <a:pt x="27" y="14"/>
                      <a:pt x="24" y="1"/>
                    </a:cubicBezTo>
                    <a:cubicBezTo>
                      <a:pt x="16" y="1"/>
                      <a:pt x="8" y="0"/>
                      <a:pt x="2" y="2"/>
                    </a:cubicBezTo>
                    <a:cubicBezTo>
                      <a:pt x="5" y="10"/>
                      <a:pt x="0" y="18"/>
                      <a:pt x="0" y="31"/>
                    </a:cubicBezTo>
                    <a:cubicBezTo>
                      <a:pt x="4" y="38"/>
                      <a:pt x="23" y="40"/>
                      <a:pt x="25" y="30"/>
                    </a:cubicBezTo>
                    <a:cubicBezTo>
                      <a:pt x="22" y="27"/>
                      <a:pt x="9" y="33"/>
                      <a:pt x="6" y="27"/>
                    </a:cubicBezTo>
                    <a:cubicBezTo>
                      <a:pt x="5" y="24"/>
                      <a:pt x="7" y="18"/>
                      <a:pt x="9" y="16"/>
                    </a:cubicBezTo>
                    <a:cubicBezTo>
                      <a:pt x="10" y="23"/>
                      <a:pt x="31" y="22"/>
                      <a:pt x="29" y="13"/>
                    </a:cubicBezTo>
                    <a:cubicBezTo>
                      <a:pt x="21" y="13"/>
                      <a:pt x="11" y="13"/>
                      <a:pt x="9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3" name="Freeform 729"/>
              <p:cNvSpPr>
                <a:spLocks/>
              </p:cNvSpPr>
              <p:nvPr/>
            </p:nvSpPr>
            <p:spPr bwMode="auto">
              <a:xfrm>
                <a:off x="6508751" y="4803775"/>
                <a:ext cx="3175" cy="7938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  <a:gd name="T6" fmla="*/ 0 w 1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4" name="Freeform 733"/>
              <p:cNvSpPr>
                <a:spLocks noEditPoints="1"/>
              </p:cNvSpPr>
              <p:nvPr/>
            </p:nvSpPr>
            <p:spPr bwMode="auto">
              <a:xfrm>
                <a:off x="6508751" y="4897438"/>
                <a:ext cx="352425" cy="474663"/>
              </a:xfrm>
              <a:custGeom>
                <a:avLst/>
                <a:gdLst>
                  <a:gd name="T0" fmla="*/ 56 w 145"/>
                  <a:gd name="T1" fmla="*/ 194 h 195"/>
                  <a:gd name="T2" fmla="*/ 56 w 145"/>
                  <a:gd name="T3" fmla="*/ 192 h 195"/>
                  <a:gd name="T4" fmla="*/ 145 w 145"/>
                  <a:gd name="T5" fmla="*/ 155 h 195"/>
                  <a:gd name="T6" fmla="*/ 143 w 145"/>
                  <a:gd name="T7" fmla="*/ 46 h 195"/>
                  <a:gd name="T8" fmla="*/ 56 w 145"/>
                  <a:gd name="T9" fmla="*/ 0 h 195"/>
                  <a:gd name="T10" fmla="*/ 0 w 145"/>
                  <a:gd name="T11" fmla="*/ 27 h 195"/>
                  <a:gd name="T12" fmla="*/ 0 w 145"/>
                  <a:gd name="T13" fmla="*/ 34 h 195"/>
                  <a:gd name="T14" fmla="*/ 52 w 145"/>
                  <a:gd name="T15" fmla="*/ 10 h 195"/>
                  <a:gd name="T16" fmla="*/ 53 w 145"/>
                  <a:gd name="T17" fmla="*/ 21 h 195"/>
                  <a:gd name="T18" fmla="*/ 57 w 145"/>
                  <a:gd name="T19" fmla="*/ 9 h 195"/>
                  <a:gd name="T20" fmla="*/ 132 w 145"/>
                  <a:gd name="T21" fmla="*/ 48 h 195"/>
                  <a:gd name="T22" fmla="*/ 61 w 145"/>
                  <a:gd name="T23" fmla="*/ 92 h 195"/>
                  <a:gd name="T24" fmla="*/ 0 w 145"/>
                  <a:gd name="T25" fmla="*/ 71 h 195"/>
                  <a:gd name="T26" fmla="*/ 0 w 145"/>
                  <a:gd name="T27" fmla="*/ 79 h 195"/>
                  <a:gd name="T28" fmla="*/ 52 w 145"/>
                  <a:gd name="T29" fmla="*/ 99 h 195"/>
                  <a:gd name="T30" fmla="*/ 53 w 145"/>
                  <a:gd name="T31" fmla="*/ 107 h 195"/>
                  <a:gd name="T32" fmla="*/ 52 w 145"/>
                  <a:gd name="T33" fmla="*/ 185 h 195"/>
                  <a:gd name="T34" fmla="*/ 0 w 145"/>
                  <a:gd name="T35" fmla="*/ 165 h 195"/>
                  <a:gd name="T36" fmla="*/ 0 w 145"/>
                  <a:gd name="T37" fmla="*/ 173 h 195"/>
                  <a:gd name="T38" fmla="*/ 28 w 145"/>
                  <a:gd name="T39" fmla="*/ 185 h 195"/>
                  <a:gd name="T40" fmla="*/ 56 w 145"/>
                  <a:gd name="T41" fmla="*/ 194 h 195"/>
                  <a:gd name="T42" fmla="*/ 60 w 145"/>
                  <a:gd name="T43" fmla="*/ 109 h 195"/>
                  <a:gd name="T44" fmla="*/ 68 w 145"/>
                  <a:gd name="T45" fmla="*/ 108 h 195"/>
                  <a:gd name="T46" fmla="*/ 61 w 145"/>
                  <a:gd name="T47" fmla="*/ 99 h 195"/>
                  <a:gd name="T48" fmla="*/ 135 w 145"/>
                  <a:gd name="T49" fmla="*/ 54 h 195"/>
                  <a:gd name="T50" fmla="*/ 139 w 145"/>
                  <a:gd name="T51" fmla="*/ 146 h 195"/>
                  <a:gd name="T52" fmla="*/ 123 w 145"/>
                  <a:gd name="T53" fmla="*/ 142 h 195"/>
                  <a:gd name="T54" fmla="*/ 130 w 145"/>
                  <a:gd name="T55" fmla="*/ 147 h 195"/>
                  <a:gd name="T56" fmla="*/ 60 w 145"/>
                  <a:gd name="T57" fmla="*/ 184 h 195"/>
                  <a:gd name="T58" fmla="*/ 60 w 145"/>
                  <a:gd name="T59" fmla="*/ 109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95">
                    <a:moveTo>
                      <a:pt x="56" y="194"/>
                    </a:moveTo>
                    <a:cubicBezTo>
                      <a:pt x="55" y="193"/>
                      <a:pt x="54" y="193"/>
                      <a:pt x="56" y="192"/>
                    </a:cubicBezTo>
                    <a:cubicBezTo>
                      <a:pt x="83" y="183"/>
                      <a:pt x="113" y="159"/>
                      <a:pt x="145" y="155"/>
                    </a:cubicBezTo>
                    <a:cubicBezTo>
                      <a:pt x="144" y="122"/>
                      <a:pt x="144" y="88"/>
                      <a:pt x="143" y="46"/>
                    </a:cubicBezTo>
                    <a:cubicBezTo>
                      <a:pt x="120" y="24"/>
                      <a:pt x="85" y="15"/>
                      <a:pt x="56" y="0"/>
                    </a:cubicBezTo>
                    <a:cubicBezTo>
                      <a:pt x="38" y="10"/>
                      <a:pt x="19" y="18"/>
                      <a:pt x="0" y="2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7" y="25"/>
                      <a:pt x="34" y="17"/>
                      <a:pt x="52" y="10"/>
                    </a:cubicBezTo>
                    <a:cubicBezTo>
                      <a:pt x="53" y="13"/>
                      <a:pt x="50" y="20"/>
                      <a:pt x="53" y="21"/>
                    </a:cubicBezTo>
                    <a:cubicBezTo>
                      <a:pt x="58" y="20"/>
                      <a:pt x="58" y="14"/>
                      <a:pt x="57" y="9"/>
                    </a:cubicBezTo>
                    <a:cubicBezTo>
                      <a:pt x="80" y="24"/>
                      <a:pt x="115" y="27"/>
                      <a:pt x="132" y="48"/>
                    </a:cubicBezTo>
                    <a:cubicBezTo>
                      <a:pt x="107" y="61"/>
                      <a:pt x="84" y="77"/>
                      <a:pt x="61" y="92"/>
                    </a:cubicBezTo>
                    <a:cubicBezTo>
                      <a:pt x="41" y="89"/>
                      <a:pt x="20" y="80"/>
                      <a:pt x="0" y="71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7" y="86"/>
                      <a:pt x="34" y="93"/>
                      <a:pt x="52" y="99"/>
                    </a:cubicBezTo>
                    <a:cubicBezTo>
                      <a:pt x="48" y="102"/>
                      <a:pt x="53" y="105"/>
                      <a:pt x="53" y="107"/>
                    </a:cubicBezTo>
                    <a:cubicBezTo>
                      <a:pt x="56" y="128"/>
                      <a:pt x="50" y="159"/>
                      <a:pt x="52" y="185"/>
                    </a:cubicBezTo>
                    <a:cubicBezTo>
                      <a:pt x="33" y="180"/>
                      <a:pt x="16" y="173"/>
                      <a:pt x="0" y="165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9" y="177"/>
                      <a:pt x="19" y="181"/>
                      <a:pt x="28" y="185"/>
                    </a:cubicBezTo>
                    <a:cubicBezTo>
                      <a:pt x="37" y="188"/>
                      <a:pt x="46" y="195"/>
                      <a:pt x="56" y="194"/>
                    </a:cubicBezTo>
                    <a:close/>
                    <a:moveTo>
                      <a:pt x="60" y="109"/>
                    </a:moveTo>
                    <a:cubicBezTo>
                      <a:pt x="60" y="103"/>
                      <a:pt x="64" y="111"/>
                      <a:pt x="68" y="108"/>
                    </a:cubicBezTo>
                    <a:cubicBezTo>
                      <a:pt x="69" y="101"/>
                      <a:pt x="61" y="104"/>
                      <a:pt x="61" y="99"/>
                    </a:cubicBezTo>
                    <a:cubicBezTo>
                      <a:pt x="86" y="84"/>
                      <a:pt x="109" y="68"/>
                      <a:pt x="135" y="54"/>
                    </a:cubicBezTo>
                    <a:cubicBezTo>
                      <a:pt x="140" y="81"/>
                      <a:pt x="138" y="123"/>
                      <a:pt x="139" y="146"/>
                    </a:cubicBezTo>
                    <a:cubicBezTo>
                      <a:pt x="133" y="145"/>
                      <a:pt x="129" y="138"/>
                      <a:pt x="123" y="142"/>
                    </a:cubicBezTo>
                    <a:cubicBezTo>
                      <a:pt x="123" y="145"/>
                      <a:pt x="124" y="146"/>
                      <a:pt x="130" y="147"/>
                    </a:cubicBezTo>
                    <a:cubicBezTo>
                      <a:pt x="107" y="161"/>
                      <a:pt x="82" y="171"/>
                      <a:pt x="60" y="184"/>
                    </a:cubicBezTo>
                    <a:cubicBezTo>
                      <a:pt x="56" y="168"/>
                      <a:pt x="60" y="129"/>
                      <a:pt x="60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5" name="Freeform 745"/>
              <p:cNvSpPr>
                <a:spLocks noEditPoints="1"/>
              </p:cNvSpPr>
              <p:nvPr/>
            </p:nvSpPr>
            <p:spPr bwMode="auto">
              <a:xfrm>
                <a:off x="6869113" y="4948238"/>
                <a:ext cx="76200" cy="112713"/>
              </a:xfrm>
              <a:custGeom>
                <a:avLst/>
                <a:gdLst>
                  <a:gd name="T0" fmla="*/ 3 w 31"/>
                  <a:gd name="T1" fmla="*/ 4 h 46"/>
                  <a:gd name="T2" fmla="*/ 1 w 31"/>
                  <a:gd name="T3" fmla="*/ 31 h 46"/>
                  <a:gd name="T4" fmla="*/ 3 w 31"/>
                  <a:gd name="T5" fmla="*/ 4 h 46"/>
                  <a:gd name="T6" fmla="*/ 17 w 31"/>
                  <a:gd name="T7" fmla="*/ 25 h 46"/>
                  <a:gd name="T8" fmla="*/ 7 w 31"/>
                  <a:gd name="T9" fmla="*/ 28 h 46"/>
                  <a:gd name="T10" fmla="*/ 7 w 31"/>
                  <a:gd name="T11" fmla="*/ 11 h 46"/>
                  <a:gd name="T12" fmla="*/ 17 w 31"/>
                  <a:gd name="T13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46">
                    <a:moveTo>
                      <a:pt x="3" y="4"/>
                    </a:moveTo>
                    <a:cubicBezTo>
                      <a:pt x="0" y="11"/>
                      <a:pt x="2" y="22"/>
                      <a:pt x="1" y="31"/>
                    </a:cubicBezTo>
                    <a:cubicBezTo>
                      <a:pt x="27" y="46"/>
                      <a:pt x="31" y="0"/>
                      <a:pt x="3" y="4"/>
                    </a:cubicBezTo>
                    <a:close/>
                    <a:moveTo>
                      <a:pt x="17" y="25"/>
                    </a:moveTo>
                    <a:cubicBezTo>
                      <a:pt x="15" y="28"/>
                      <a:pt x="12" y="29"/>
                      <a:pt x="7" y="28"/>
                    </a:cubicBezTo>
                    <a:cubicBezTo>
                      <a:pt x="7" y="22"/>
                      <a:pt x="7" y="17"/>
                      <a:pt x="7" y="11"/>
                    </a:cubicBezTo>
                    <a:cubicBezTo>
                      <a:pt x="15" y="11"/>
                      <a:pt x="18" y="16"/>
                      <a:pt x="1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7" name="Freeform 747"/>
              <p:cNvSpPr>
                <a:spLocks/>
              </p:cNvSpPr>
              <p:nvPr/>
            </p:nvSpPr>
            <p:spPr bwMode="auto">
              <a:xfrm>
                <a:off x="6627813" y="4960938"/>
                <a:ext cx="26988" cy="41275"/>
              </a:xfrm>
              <a:custGeom>
                <a:avLst/>
                <a:gdLst>
                  <a:gd name="T0" fmla="*/ 8 w 11"/>
                  <a:gd name="T1" fmla="*/ 0 h 17"/>
                  <a:gd name="T2" fmla="*/ 4 w 11"/>
                  <a:gd name="T3" fmla="*/ 0 h 17"/>
                  <a:gd name="T4" fmla="*/ 5 w 11"/>
                  <a:gd name="T5" fmla="*/ 17 h 17"/>
                  <a:gd name="T6" fmla="*/ 8 w 11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7">
                    <a:moveTo>
                      <a:pt x="8" y="0"/>
                    </a:moveTo>
                    <a:cubicBezTo>
                      <a:pt x="7" y="0"/>
                      <a:pt x="5" y="0"/>
                      <a:pt x="4" y="0"/>
                    </a:cubicBezTo>
                    <a:cubicBezTo>
                      <a:pt x="5" y="7"/>
                      <a:pt x="0" y="12"/>
                      <a:pt x="5" y="17"/>
                    </a:cubicBezTo>
                    <a:cubicBezTo>
                      <a:pt x="8" y="10"/>
                      <a:pt x="11" y="7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8" name="Freeform 752"/>
              <p:cNvSpPr>
                <a:spLocks/>
              </p:cNvSpPr>
              <p:nvPr/>
            </p:nvSpPr>
            <p:spPr bwMode="auto">
              <a:xfrm>
                <a:off x="6635751" y="5013325"/>
                <a:ext cx="22225" cy="41275"/>
              </a:xfrm>
              <a:custGeom>
                <a:avLst/>
                <a:gdLst>
                  <a:gd name="T0" fmla="*/ 2 w 9"/>
                  <a:gd name="T1" fmla="*/ 0 h 17"/>
                  <a:gd name="T2" fmla="*/ 6 w 9"/>
                  <a:gd name="T3" fmla="*/ 17 h 17"/>
                  <a:gd name="T4" fmla="*/ 6 w 9"/>
                  <a:gd name="T5" fmla="*/ 0 h 17"/>
                  <a:gd name="T6" fmla="*/ 2 w 9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7">
                    <a:moveTo>
                      <a:pt x="2" y="0"/>
                    </a:moveTo>
                    <a:cubicBezTo>
                      <a:pt x="3" y="6"/>
                      <a:pt x="0" y="16"/>
                      <a:pt x="6" y="17"/>
                    </a:cubicBezTo>
                    <a:cubicBezTo>
                      <a:pt x="9" y="10"/>
                      <a:pt x="7" y="4"/>
                      <a:pt x="6" y="0"/>
                    </a:cubicBezTo>
                    <a:cubicBezTo>
                      <a:pt x="5" y="0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9" name="Freeform 755"/>
              <p:cNvSpPr>
                <a:spLocks/>
              </p:cNvSpPr>
              <p:nvPr/>
            </p:nvSpPr>
            <p:spPr bwMode="auto">
              <a:xfrm>
                <a:off x="6637338" y="5072063"/>
                <a:ext cx="20638" cy="31750"/>
              </a:xfrm>
              <a:custGeom>
                <a:avLst/>
                <a:gdLst>
                  <a:gd name="T0" fmla="*/ 3 w 8"/>
                  <a:gd name="T1" fmla="*/ 1 h 13"/>
                  <a:gd name="T2" fmla="*/ 4 w 8"/>
                  <a:gd name="T3" fmla="*/ 13 h 13"/>
                  <a:gd name="T4" fmla="*/ 3 w 8"/>
                  <a:gd name="T5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3">
                    <a:moveTo>
                      <a:pt x="3" y="1"/>
                    </a:moveTo>
                    <a:cubicBezTo>
                      <a:pt x="1" y="3"/>
                      <a:pt x="0" y="13"/>
                      <a:pt x="4" y="13"/>
                    </a:cubicBezTo>
                    <a:cubicBezTo>
                      <a:pt x="5" y="12"/>
                      <a:pt x="8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0" name="Freeform 762"/>
              <p:cNvSpPr>
                <a:spLocks/>
              </p:cNvSpPr>
              <p:nvPr/>
            </p:nvSpPr>
            <p:spPr bwMode="auto">
              <a:xfrm>
                <a:off x="6577013" y="5149850"/>
                <a:ext cx="41275" cy="30163"/>
              </a:xfrm>
              <a:custGeom>
                <a:avLst/>
                <a:gdLst>
                  <a:gd name="T0" fmla="*/ 2 w 17"/>
                  <a:gd name="T1" fmla="*/ 12 h 12"/>
                  <a:gd name="T2" fmla="*/ 17 w 17"/>
                  <a:gd name="T3" fmla="*/ 2 h 12"/>
                  <a:gd name="T4" fmla="*/ 2 w 17"/>
                  <a:gd name="T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12">
                    <a:moveTo>
                      <a:pt x="2" y="12"/>
                    </a:moveTo>
                    <a:cubicBezTo>
                      <a:pt x="6" y="8"/>
                      <a:pt x="16" y="9"/>
                      <a:pt x="17" y="2"/>
                    </a:cubicBezTo>
                    <a:cubicBezTo>
                      <a:pt x="8" y="0"/>
                      <a:pt x="0" y="7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1" name="Freeform 763"/>
              <p:cNvSpPr>
                <a:spLocks/>
              </p:cNvSpPr>
              <p:nvPr/>
            </p:nvSpPr>
            <p:spPr bwMode="auto">
              <a:xfrm>
                <a:off x="6678613" y="5154613"/>
                <a:ext cx="30163" cy="25400"/>
              </a:xfrm>
              <a:custGeom>
                <a:avLst/>
                <a:gdLst>
                  <a:gd name="T0" fmla="*/ 12 w 12"/>
                  <a:gd name="T1" fmla="*/ 9 h 10"/>
                  <a:gd name="T2" fmla="*/ 2 w 12"/>
                  <a:gd name="T3" fmla="*/ 0 h 10"/>
                  <a:gd name="T4" fmla="*/ 0 w 12"/>
                  <a:gd name="T5" fmla="*/ 4 h 10"/>
                  <a:gd name="T6" fmla="*/ 12 w 12"/>
                  <a:gd name="T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0">
                    <a:moveTo>
                      <a:pt x="12" y="9"/>
                    </a:moveTo>
                    <a:cubicBezTo>
                      <a:pt x="12" y="2"/>
                      <a:pt x="6" y="2"/>
                      <a:pt x="2" y="0"/>
                    </a:cubicBezTo>
                    <a:cubicBezTo>
                      <a:pt x="2" y="2"/>
                      <a:pt x="1" y="3"/>
                      <a:pt x="0" y="4"/>
                    </a:cubicBezTo>
                    <a:cubicBezTo>
                      <a:pt x="4" y="6"/>
                      <a:pt x="5" y="10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2" name="Freeform 769"/>
              <p:cNvSpPr>
                <a:spLocks/>
              </p:cNvSpPr>
              <p:nvPr/>
            </p:nvSpPr>
            <p:spPr bwMode="auto">
              <a:xfrm>
                <a:off x="6718301" y="5180013"/>
                <a:ext cx="38100" cy="28575"/>
              </a:xfrm>
              <a:custGeom>
                <a:avLst/>
                <a:gdLst>
                  <a:gd name="T0" fmla="*/ 16 w 16"/>
                  <a:gd name="T1" fmla="*/ 10 h 12"/>
                  <a:gd name="T2" fmla="*/ 4 w 16"/>
                  <a:gd name="T3" fmla="*/ 0 h 12"/>
                  <a:gd name="T4" fmla="*/ 16 w 16"/>
                  <a:gd name="T5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2">
                    <a:moveTo>
                      <a:pt x="16" y="10"/>
                    </a:moveTo>
                    <a:cubicBezTo>
                      <a:pt x="15" y="3"/>
                      <a:pt x="8" y="4"/>
                      <a:pt x="4" y="0"/>
                    </a:cubicBezTo>
                    <a:cubicBezTo>
                      <a:pt x="0" y="7"/>
                      <a:pt x="11" y="12"/>
                      <a:pt x="1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3" name="Freeform 773"/>
              <p:cNvSpPr>
                <a:spLocks/>
              </p:cNvSpPr>
              <p:nvPr/>
            </p:nvSpPr>
            <p:spPr bwMode="auto">
              <a:xfrm>
                <a:off x="6508751" y="5184775"/>
                <a:ext cx="46038" cy="23813"/>
              </a:xfrm>
              <a:custGeom>
                <a:avLst/>
                <a:gdLst>
                  <a:gd name="T0" fmla="*/ 19 w 19"/>
                  <a:gd name="T1" fmla="*/ 1 h 10"/>
                  <a:gd name="T2" fmla="*/ 0 w 19"/>
                  <a:gd name="T3" fmla="*/ 9 h 10"/>
                  <a:gd name="T4" fmla="*/ 0 w 19"/>
                  <a:gd name="T5" fmla="*/ 10 h 10"/>
                  <a:gd name="T6" fmla="*/ 19 w 19"/>
                  <a:gd name="T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0">
                    <a:moveTo>
                      <a:pt x="19" y="1"/>
                    </a:moveTo>
                    <a:cubicBezTo>
                      <a:pt x="11" y="0"/>
                      <a:pt x="3" y="2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8"/>
                      <a:pt x="17" y="8"/>
                      <a:pt x="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4" name="Freeform 776"/>
              <p:cNvSpPr>
                <a:spLocks/>
              </p:cNvSpPr>
              <p:nvPr/>
            </p:nvSpPr>
            <p:spPr bwMode="auto">
              <a:xfrm>
                <a:off x="6767513" y="5208588"/>
                <a:ext cx="20638" cy="23813"/>
              </a:xfrm>
              <a:custGeom>
                <a:avLst/>
                <a:gdLst>
                  <a:gd name="T0" fmla="*/ 9 w 9"/>
                  <a:gd name="T1" fmla="*/ 8 h 10"/>
                  <a:gd name="T2" fmla="*/ 2 w 9"/>
                  <a:gd name="T3" fmla="*/ 0 h 10"/>
                  <a:gd name="T4" fmla="*/ 0 w 9"/>
                  <a:gd name="T5" fmla="*/ 1 h 10"/>
                  <a:gd name="T6" fmla="*/ 9 w 9"/>
                  <a:gd name="T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9" y="8"/>
                    </a:moveTo>
                    <a:cubicBezTo>
                      <a:pt x="8" y="4"/>
                      <a:pt x="7" y="0"/>
                      <a:pt x="2" y="0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0" y="6"/>
                      <a:pt x="6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5" name="Freeform 781"/>
              <p:cNvSpPr>
                <a:spLocks/>
              </p:cNvSpPr>
              <p:nvPr/>
            </p:nvSpPr>
            <p:spPr bwMode="auto">
              <a:xfrm>
                <a:off x="6851651" y="5243513"/>
                <a:ext cx="58738" cy="128588"/>
              </a:xfrm>
              <a:custGeom>
                <a:avLst/>
                <a:gdLst>
                  <a:gd name="T0" fmla="*/ 24 w 24"/>
                  <a:gd name="T1" fmla="*/ 10 h 53"/>
                  <a:gd name="T2" fmla="*/ 24 w 24"/>
                  <a:gd name="T3" fmla="*/ 32 h 53"/>
                  <a:gd name="T4" fmla="*/ 12 w 24"/>
                  <a:gd name="T5" fmla="*/ 20 h 53"/>
                  <a:gd name="T6" fmla="*/ 24 w 24"/>
                  <a:gd name="T7" fmla="*/ 1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53">
                    <a:moveTo>
                      <a:pt x="24" y="10"/>
                    </a:moveTo>
                    <a:cubicBezTo>
                      <a:pt x="0" y="0"/>
                      <a:pt x="3" y="53"/>
                      <a:pt x="24" y="32"/>
                    </a:cubicBezTo>
                    <a:cubicBezTo>
                      <a:pt x="19" y="31"/>
                      <a:pt x="10" y="32"/>
                      <a:pt x="12" y="20"/>
                    </a:cubicBezTo>
                    <a:cubicBezTo>
                      <a:pt x="16" y="14"/>
                      <a:pt x="23" y="18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6" name="Freeform 791"/>
              <p:cNvSpPr>
                <a:spLocks noEditPoints="1"/>
              </p:cNvSpPr>
              <p:nvPr/>
            </p:nvSpPr>
            <p:spPr bwMode="auto">
              <a:xfrm>
                <a:off x="6621463" y="5372100"/>
                <a:ext cx="60325" cy="101600"/>
              </a:xfrm>
              <a:custGeom>
                <a:avLst/>
                <a:gdLst>
                  <a:gd name="T0" fmla="*/ 23 w 25"/>
                  <a:gd name="T1" fmla="*/ 7 h 42"/>
                  <a:gd name="T2" fmla="*/ 2 w 25"/>
                  <a:gd name="T3" fmla="*/ 4 h 42"/>
                  <a:gd name="T4" fmla="*/ 1 w 25"/>
                  <a:gd name="T5" fmla="*/ 35 h 42"/>
                  <a:gd name="T6" fmla="*/ 23 w 25"/>
                  <a:gd name="T7" fmla="*/ 36 h 42"/>
                  <a:gd name="T8" fmla="*/ 16 w 25"/>
                  <a:gd name="T9" fmla="*/ 21 h 42"/>
                  <a:gd name="T10" fmla="*/ 23 w 25"/>
                  <a:gd name="T11" fmla="*/ 7 h 42"/>
                  <a:gd name="T12" fmla="*/ 18 w 25"/>
                  <a:gd name="T13" fmla="*/ 10 h 42"/>
                  <a:gd name="T14" fmla="*/ 7 w 25"/>
                  <a:gd name="T15" fmla="*/ 19 h 42"/>
                  <a:gd name="T16" fmla="*/ 18 w 25"/>
                  <a:gd name="T17" fmla="*/ 10 h 42"/>
                  <a:gd name="T18" fmla="*/ 18 w 25"/>
                  <a:gd name="T19" fmla="*/ 32 h 42"/>
                  <a:gd name="T20" fmla="*/ 5 w 25"/>
                  <a:gd name="T21" fmla="*/ 25 h 42"/>
                  <a:gd name="T22" fmla="*/ 18 w 25"/>
                  <a:gd name="T23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42">
                    <a:moveTo>
                      <a:pt x="23" y="7"/>
                    </a:moveTo>
                    <a:cubicBezTo>
                      <a:pt x="19" y="2"/>
                      <a:pt x="9" y="0"/>
                      <a:pt x="2" y="4"/>
                    </a:cubicBezTo>
                    <a:cubicBezTo>
                      <a:pt x="2" y="15"/>
                      <a:pt x="0" y="23"/>
                      <a:pt x="1" y="35"/>
                    </a:cubicBezTo>
                    <a:cubicBezTo>
                      <a:pt x="6" y="41"/>
                      <a:pt x="17" y="42"/>
                      <a:pt x="23" y="36"/>
                    </a:cubicBezTo>
                    <a:cubicBezTo>
                      <a:pt x="25" y="27"/>
                      <a:pt x="19" y="25"/>
                      <a:pt x="16" y="21"/>
                    </a:cubicBezTo>
                    <a:cubicBezTo>
                      <a:pt x="22" y="19"/>
                      <a:pt x="24" y="15"/>
                      <a:pt x="23" y="7"/>
                    </a:cubicBezTo>
                    <a:close/>
                    <a:moveTo>
                      <a:pt x="18" y="10"/>
                    </a:moveTo>
                    <a:cubicBezTo>
                      <a:pt x="19" y="18"/>
                      <a:pt x="11" y="16"/>
                      <a:pt x="7" y="19"/>
                    </a:cubicBezTo>
                    <a:cubicBezTo>
                      <a:pt x="1" y="16"/>
                      <a:pt x="10" y="3"/>
                      <a:pt x="18" y="10"/>
                    </a:cubicBezTo>
                    <a:close/>
                    <a:moveTo>
                      <a:pt x="18" y="32"/>
                    </a:moveTo>
                    <a:cubicBezTo>
                      <a:pt x="15" y="39"/>
                      <a:pt x="2" y="34"/>
                      <a:pt x="5" y="25"/>
                    </a:cubicBezTo>
                    <a:cubicBezTo>
                      <a:pt x="11" y="25"/>
                      <a:pt x="17" y="26"/>
                      <a:pt x="1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7" name="组 916"/>
            <p:cNvGrpSpPr/>
            <p:nvPr/>
          </p:nvGrpSpPr>
          <p:grpSpPr>
            <a:xfrm>
              <a:off x="590703" y="114629"/>
              <a:ext cx="2243823" cy="494449"/>
              <a:chOff x="9031288" y="6029325"/>
              <a:chExt cx="1231900" cy="271462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91" name="Freeform 634"/>
              <p:cNvSpPr>
                <a:spLocks/>
              </p:cNvSpPr>
              <p:nvPr/>
            </p:nvSpPr>
            <p:spPr bwMode="auto">
              <a:xfrm>
                <a:off x="10193338" y="6029325"/>
                <a:ext cx="69850" cy="190500"/>
              </a:xfrm>
              <a:custGeom>
                <a:avLst/>
                <a:gdLst>
                  <a:gd name="T0" fmla="*/ 24 w 29"/>
                  <a:gd name="T1" fmla="*/ 21 h 78"/>
                  <a:gd name="T2" fmla="*/ 15 w 29"/>
                  <a:gd name="T3" fmla="*/ 0 h 78"/>
                  <a:gd name="T4" fmla="*/ 0 w 29"/>
                  <a:gd name="T5" fmla="*/ 16 h 78"/>
                  <a:gd name="T6" fmla="*/ 9 w 29"/>
                  <a:gd name="T7" fmla="*/ 19 h 78"/>
                  <a:gd name="T8" fmla="*/ 2 w 29"/>
                  <a:gd name="T9" fmla="*/ 63 h 78"/>
                  <a:gd name="T10" fmla="*/ 12 w 29"/>
                  <a:gd name="T11" fmla="*/ 78 h 78"/>
                  <a:gd name="T12" fmla="*/ 8 w 29"/>
                  <a:gd name="T13" fmla="*/ 65 h 78"/>
                  <a:gd name="T14" fmla="*/ 13 w 29"/>
                  <a:gd name="T15" fmla="*/ 19 h 78"/>
                  <a:gd name="T16" fmla="*/ 24 w 29"/>
                  <a:gd name="T17" fmla="*/ 2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78">
                    <a:moveTo>
                      <a:pt x="24" y="21"/>
                    </a:moveTo>
                    <a:cubicBezTo>
                      <a:pt x="29" y="12"/>
                      <a:pt x="21" y="6"/>
                      <a:pt x="15" y="0"/>
                    </a:cubicBezTo>
                    <a:cubicBezTo>
                      <a:pt x="10" y="6"/>
                      <a:pt x="4" y="9"/>
                      <a:pt x="0" y="16"/>
                    </a:cubicBezTo>
                    <a:cubicBezTo>
                      <a:pt x="2" y="19"/>
                      <a:pt x="5" y="17"/>
                      <a:pt x="9" y="19"/>
                    </a:cubicBezTo>
                    <a:cubicBezTo>
                      <a:pt x="2" y="32"/>
                      <a:pt x="20" y="52"/>
                      <a:pt x="2" y="63"/>
                    </a:cubicBezTo>
                    <a:cubicBezTo>
                      <a:pt x="3" y="69"/>
                      <a:pt x="3" y="78"/>
                      <a:pt x="12" y="78"/>
                    </a:cubicBezTo>
                    <a:cubicBezTo>
                      <a:pt x="13" y="73"/>
                      <a:pt x="7" y="71"/>
                      <a:pt x="8" y="65"/>
                    </a:cubicBezTo>
                    <a:cubicBezTo>
                      <a:pt x="25" y="56"/>
                      <a:pt x="12" y="34"/>
                      <a:pt x="13" y="19"/>
                    </a:cubicBezTo>
                    <a:cubicBezTo>
                      <a:pt x="18" y="21"/>
                      <a:pt x="22" y="23"/>
                      <a:pt x="24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2" name="Freeform 829"/>
              <p:cNvSpPr>
                <a:spLocks noEditPoints="1"/>
              </p:cNvSpPr>
              <p:nvPr/>
            </p:nvSpPr>
            <p:spPr bwMode="auto">
              <a:xfrm>
                <a:off x="9031288" y="6051550"/>
                <a:ext cx="1125538" cy="249237"/>
              </a:xfrm>
              <a:custGeom>
                <a:avLst/>
                <a:gdLst>
                  <a:gd name="T0" fmla="*/ 374 w 462"/>
                  <a:gd name="T1" fmla="*/ 95 h 102"/>
                  <a:gd name="T2" fmla="*/ 451 w 462"/>
                  <a:gd name="T3" fmla="*/ 82 h 102"/>
                  <a:gd name="T4" fmla="*/ 459 w 462"/>
                  <a:gd name="T5" fmla="*/ 28 h 102"/>
                  <a:gd name="T6" fmla="*/ 418 w 462"/>
                  <a:gd name="T7" fmla="*/ 27 h 102"/>
                  <a:gd name="T8" fmla="*/ 279 w 462"/>
                  <a:gd name="T9" fmla="*/ 33 h 102"/>
                  <a:gd name="T10" fmla="*/ 243 w 462"/>
                  <a:gd name="T11" fmla="*/ 37 h 102"/>
                  <a:gd name="T12" fmla="*/ 120 w 462"/>
                  <a:gd name="T13" fmla="*/ 29 h 102"/>
                  <a:gd name="T14" fmla="*/ 90 w 462"/>
                  <a:gd name="T15" fmla="*/ 1 h 102"/>
                  <a:gd name="T16" fmla="*/ 87 w 462"/>
                  <a:gd name="T17" fmla="*/ 1 h 102"/>
                  <a:gd name="T18" fmla="*/ 77 w 462"/>
                  <a:gd name="T19" fmla="*/ 29 h 102"/>
                  <a:gd name="T20" fmla="*/ 9 w 462"/>
                  <a:gd name="T21" fmla="*/ 33 h 102"/>
                  <a:gd name="T22" fmla="*/ 4 w 462"/>
                  <a:gd name="T23" fmla="*/ 92 h 102"/>
                  <a:gd name="T24" fmla="*/ 47 w 462"/>
                  <a:gd name="T25" fmla="*/ 97 h 102"/>
                  <a:gd name="T26" fmla="*/ 144 w 462"/>
                  <a:gd name="T27" fmla="*/ 101 h 102"/>
                  <a:gd name="T28" fmla="*/ 297 w 462"/>
                  <a:gd name="T29" fmla="*/ 96 h 102"/>
                  <a:gd name="T30" fmla="*/ 374 w 462"/>
                  <a:gd name="T31" fmla="*/ 95 h 102"/>
                  <a:gd name="T32" fmla="*/ 221 w 462"/>
                  <a:gd name="T33" fmla="*/ 89 h 102"/>
                  <a:gd name="T34" fmla="*/ 116 w 462"/>
                  <a:gd name="T35" fmla="*/ 90 h 102"/>
                  <a:gd name="T36" fmla="*/ 61 w 462"/>
                  <a:gd name="T37" fmla="*/ 89 h 102"/>
                  <a:gd name="T38" fmla="*/ 11 w 462"/>
                  <a:gd name="T39" fmla="*/ 86 h 102"/>
                  <a:gd name="T40" fmla="*/ 13 w 462"/>
                  <a:gd name="T41" fmla="*/ 40 h 102"/>
                  <a:gd name="T42" fmla="*/ 83 w 462"/>
                  <a:gd name="T43" fmla="*/ 38 h 102"/>
                  <a:gd name="T44" fmla="*/ 90 w 462"/>
                  <a:gd name="T45" fmla="*/ 14 h 102"/>
                  <a:gd name="T46" fmla="*/ 115 w 462"/>
                  <a:gd name="T47" fmla="*/ 36 h 102"/>
                  <a:gd name="T48" fmla="*/ 245 w 462"/>
                  <a:gd name="T49" fmla="*/ 44 h 102"/>
                  <a:gd name="T50" fmla="*/ 297 w 462"/>
                  <a:gd name="T51" fmla="*/ 39 h 102"/>
                  <a:gd name="T52" fmla="*/ 452 w 462"/>
                  <a:gd name="T53" fmla="*/ 32 h 102"/>
                  <a:gd name="T54" fmla="*/ 445 w 462"/>
                  <a:gd name="T55" fmla="*/ 76 h 102"/>
                  <a:gd name="T56" fmla="*/ 390 w 462"/>
                  <a:gd name="T57" fmla="*/ 84 h 102"/>
                  <a:gd name="T58" fmla="*/ 338 w 462"/>
                  <a:gd name="T59" fmla="*/ 88 h 102"/>
                  <a:gd name="T60" fmla="*/ 221 w 462"/>
                  <a:gd name="T61" fmla="*/ 8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2" h="102">
                    <a:moveTo>
                      <a:pt x="374" y="95"/>
                    </a:moveTo>
                    <a:cubicBezTo>
                      <a:pt x="397" y="94"/>
                      <a:pt x="437" y="94"/>
                      <a:pt x="451" y="82"/>
                    </a:cubicBezTo>
                    <a:cubicBezTo>
                      <a:pt x="462" y="72"/>
                      <a:pt x="462" y="47"/>
                      <a:pt x="459" y="28"/>
                    </a:cubicBezTo>
                    <a:cubicBezTo>
                      <a:pt x="447" y="22"/>
                      <a:pt x="432" y="26"/>
                      <a:pt x="418" y="27"/>
                    </a:cubicBezTo>
                    <a:cubicBezTo>
                      <a:pt x="372" y="30"/>
                      <a:pt x="323" y="30"/>
                      <a:pt x="279" y="33"/>
                    </a:cubicBezTo>
                    <a:cubicBezTo>
                      <a:pt x="267" y="34"/>
                      <a:pt x="255" y="37"/>
                      <a:pt x="243" y="37"/>
                    </a:cubicBezTo>
                    <a:cubicBezTo>
                      <a:pt x="200" y="39"/>
                      <a:pt x="157" y="27"/>
                      <a:pt x="120" y="29"/>
                    </a:cubicBezTo>
                    <a:cubicBezTo>
                      <a:pt x="108" y="22"/>
                      <a:pt x="100" y="11"/>
                      <a:pt x="90" y="1"/>
                    </a:cubicBezTo>
                    <a:cubicBezTo>
                      <a:pt x="89" y="0"/>
                      <a:pt x="88" y="1"/>
                      <a:pt x="87" y="1"/>
                    </a:cubicBezTo>
                    <a:cubicBezTo>
                      <a:pt x="82" y="9"/>
                      <a:pt x="83" y="23"/>
                      <a:pt x="77" y="29"/>
                    </a:cubicBezTo>
                    <a:cubicBezTo>
                      <a:pt x="62" y="31"/>
                      <a:pt x="31" y="28"/>
                      <a:pt x="9" y="33"/>
                    </a:cubicBezTo>
                    <a:cubicBezTo>
                      <a:pt x="0" y="48"/>
                      <a:pt x="0" y="73"/>
                      <a:pt x="4" y="92"/>
                    </a:cubicBezTo>
                    <a:cubicBezTo>
                      <a:pt x="14" y="102"/>
                      <a:pt x="39" y="98"/>
                      <a:pt x="47" y="97"/>
                    </a:cubicBezTo>
                    <a:cubicBezTo>
                      <a:pt x="74" y="96"/>
                      <a:pt x="114" y="100"/>
                      <a:pt x="144" y="101"/>
                    </a:cubicBezTo>
                    <a:cubicBezTo>
                      <a:pt x="191" y="102"/>
                      <a:pt x="243" y="95"/>
                      <a:pt x="297" y="96"/>
                    </a:cubicBezTo>
                    <a:cubicBezTo>
                      <a:pt x="313" y="96"/>
                      <a:pt x="347" y="97"/>
                      <a:pt x="374" y="95"/>
                    </a:cubicBezTo>
                    <a:close/>
                    <a:moveTo>
                      <a:pt x="221" y="89"/>
                    </a:moveTo>
                    <a:cubicBezTo>
                      <a:pt x="186" y="91"/>
                      <a:pt x="144" y="91"/>
                      <a:pt x="116" y="90"/>
                    </a:cubicBezTo>
                    <a:cubicBezTo>
                      <a:pt x="95" y="88"/>
                      <a:pt x="77" y="89"/>
                      <a:pt x="61" y="89"/>
                    </a:cubicBezTo>
                    <a:cubicBezTo>
                      <a:pt x="44" y="89"/>
                      <a:pt x="27" y="93"/>
                      <a:pt x="11" y="86"/>
                    </a:cubicBezTo>
                    <a:cubicBezTo>
                      <a:pt x="7" y="72"/>
                      <a:pt x="10" y="55"/>
                      <a:pt x="13" y="40"/>
                    </a:cubicBezTo>
                    <a:cubicBezTo>
                      <a:pt x="28" y="35"/>
                      <a:pt x="64" y="38"/>
                      <a:pt x="83" y="38"/>
                    </a:cubicBezTo>
                    <a:cubicBezTo>
                      <a:pt x="86" y="31"/>
                      <a:pt x="87" y="22"/>
                      <a:pt x="90" y="14"/>
                    </a:cubicBezTo>
                    <a:cubicBezTo>
                      <a:pt x="99" y="20"/>
                      <a:pt x="106" y="30"/>
                      <a:pt x="115" y="36"/>
                    </a:cubicBezTo>
                    <a:cubicBezTo>
                      <a:pt x="162" y="35"/>
                      <a:pt x="204" y="46"/>
                      <a:pt x="245" y="44"/>
                    </a:cubicBezTo>
                    <a:cubicBezTo>
                      <a:pt x="263" y="44"/>
                      <a:pt x="280" y="39"/>
                      <a:pt x="297" y="39"/>
                    </a:cubicBezTo>
                    <a:cubicBezTo>
                      <a:pt x="350" y="37"/>
                      <a:pt x="398" y="35"/>
                      <a:pt x="452" y="32"/>
                    </a:cubicBezTo>
                    <a:cubicBezTo>
                      <a:pt x="456" y="48"/>
                      <a:pt x="454" y="68"/>
                      <a:pt x="445" y="76"/>
                    </a:cubicBezTo>
                    <a:cubicBezTo>
                      <a:pt x="436" y="85"/>
                      <a:pt x="411" y="83"/>
                      <a:pt x="390" y="84"/>
                    </a:cubicBezTo>
                    <a:cubicBezTo>
                      <a:pt x="373" y="86"/>
                      <a:pt x="352" y="88"/>
                      <a:pt x="338" y="88"/>
                    </a:cubicBezTo>
                    <a:cubicBezTo>
                      <a:pt x="292" y="89"/>
                      <a:pt x="259" y="87"/>
                      <a:pt x="221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3" name="Freeform 837"/>
              <p:cNvSpPr>
                <a:spLocks/>
              </p:cNvSpPr>
              <p:nvPr/>
            </p:nvSpPr>
            <p:spPr bwMode="auto">
              <a:xfrm>
                <a:off x="9983788" y="6151562"/>
                <a:ext cx="53975" cy="95250"/>
              </a:xfrm>
              <a:custGeom>
                <a:avLst/>
                <a:gdLst>
                  <a:gd name="T0" fmla="*/ 20 w 22"/>
                  <a:gd name="T1" fmla="*/ 26 h 39"/>
                  <a:gd name="T2" fmla="*/ 9 w 22"/>
                  <a:gd name="T3" fmla="*/ 24 h 39"/>
                  <a:gd name="T4" fmla="*/ 7 w 22"/>
                  <a:gd name="T5" fmla="*/ 0 h 39"/>
                  <a:gd name="T6" fmla="*/ 0 w 22"/>
                  <a:gd name="T7" fmla="*/ 31 h 39"/>
                  <a:gd name="T8" fmla="*/ 20 w 22"/>
                  <a:gd name="T9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9">
                    <a:moveTo>
                      <a:pt x="20" y="26"/>
                    </a:moveTo>
                    <a:cubicBezTo>
                      <a:pt x="19" y="23"/>
                      <a:pt x="11" y="28"/>
                      <a:pt x="9" y="24"/>
                    </a:cubicBezTo>
                    <a:cubicBezTo>
                      <a:pt x="7" y="16"/>
                      <a:pt x="17" y="3"/>
                      <a:pt x="7" y="0"/>
                    </a:cubicBezTo>
                    <a:cubicBezTo>
                      <a:pt x="2" y="7"/>
                      <a:pt x="2" y="19"/>
                      <a:pt x="0" y="31"/>
                    </a:cubicBezTo>
                    <a:cubicBezTo>
                      <a:pt x="9" y="31"/>
                      <a:pt x="22" y="39"/>
                      <a:pt x="2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5" name="Freeform 838"/>
              <p:cNvSpPr>
                <a:spLocks/>
              </p:cNvSpPr>
              <p:nvPr/>
            </p:nvSpPr>
            <p:spPr bwMode="auto">
              <a:xfrm>
                <a:off x="9737725" y="6161087"/>
                <a:ext cx="82550" cy="114300"/>
              </a:xfrm>
              <a:custGeom>
                <a:avLst/>
                <a:gdLst>
                  <a:gd name="T0" fmla="*/ 32 w 34"/>
                  <a:gd name="T1" fmla="*/ 0 h 47"/>
                  <a:gd name="T2" fmla="*/ 28 w 34"/>
                  <a:gd name="T3" fmla="*/ 0 h 47"/>
                  <a:gd name="T4" fmla="*/ 25 w 34"/>
                  <a:gd name="T5" fmla="*/ 13 h 47"/>
                  <a:gd name="T6" fmla="*/ 14 w 34"/>
                  <a:gd name="T7" fmla="*/ 11 h 47"/>
                  <a:gd name="T8" fmla="*/ 15 w 34"/>
                  <a:gd name="T9" fmla="*/ 3 h 47"/>
                  <a:gd name="T10" fmla="*/ 18 w 34"/>
                  <a:gd name="T11" fmla="*/ 27 h 47"/>
                  <a:gd name="T12" fmla="*/ 12 w 34"/>
                  <a:gd name="T13" fmla="*/ 20 h 47"/>
                  <a:gd name="T14" fmla="*/ 25 w 34"/>
                  <a:gd name="T15" fmla="*/ 19 h 47"/>
                  <a:gd name="T16" fmla="*/ 32 w 34"/>
                  <a:gd name="T17" fmla="*/ 32 h 47"/>
                  <a:gd name="T18" fmla="*/ 32 w 34"/>
                  <a:gd name="T1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47">
                    <a:moveTo>
                      <a:pt x="32" y="0"/>
                    </a:moveTo>
                    <a:cubicBezTo>
                      <a:pt x="31" y="0"/>
                      <a:pt x="29" y="0"/>
                      <a:pt x="28" y="0"/>
                    </a:cubicBezTo>
                    <a:cubicBezTo>
                      <a:pt x="25" y="4"/>
                      <a:pt x="29" y="9"/>
                      <a:pt x="25" y="13"/>
                    </a:cubicBezTo>
                    <a:cubicBezTo>
                      <a:pt x="20" y="14"/>
                      <a:pt x="19" y="10"/>
                      <a:pt x="14" y="11"/>
                    </a:cubicBezTo>
                    <a:cubicBezTo>
                      <a:pt x="15" y="10"/>
                      <a:pt x="15" y="6"/>
                      <a:pt x="15" y="3"/>
                    </a:cubicBezTo>
                    <a:cubicBezTo>
                      <a:pt x="0" y="2"/>
                      <a:pt x="8" y="47"/>
                      <a:pt x="18" y="27"/>
                    </a:cubicBezTo>
                    <a:cubicBezTo>
                      <a:pt x="13" y="28"/>
                      <a:pt x="13" y="24"/>
                      <a:pt x="12" y="20"/>
                    </a:cubicBezTo>
                    <a:cubicBezTo>
                      <a:pt x="18" y="20"/>
                      <a:pt x="22" y="20"/>
                      <a:pt x="25" y="19"/>
                    </a:cubicBezTo>
                    <a:cubicBezTo>
                      <a:pt x="28" y="22"/>
                      <a:pt x="25" y="32"/>
                      <a:pt x="32" y="32"/>
                    </a:cubicBezTo>
                    <a:cubicBezTo>
                      <a:pt x="34" y="24"/>
                      <a:pt x="34" y="8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6" name="Freeform 839"/>
              <p:cNvSpPr>
                <a:spLocks noEditPoints="1"/>
              </p:cNvSpPr>
              <p:nvPr/>
            </p:nvSpPr>
            <p:spPr bwMode="auto">
              <a:xfrm>
                <a:off x="9155113" y="6148387"/>
                <a:ext cx="85725" cy="104775"/>
              </a:xfrm>
              <a:custGeom>
                <a:avLst/>
                <a:gdLst>
                  <a:gd name="T0" fmla="*/ 21 w 35"/>
                  <a:gd name="T1" fmla="*/ 2 h 43"/>
                  <a:gd name="T2" fmla="*/ 16 w 35"/>
                  <a:gd name="T3" fmla="*/ 0 h 43"/>
                  <a:gd name="T4" fmla="*/ 4 w 35"/>
                  <a:gd name="T5" fmla="*/ 36 h 43"/>
                  <a:gd name="T6" fmla="*/ 11 w 35"/>
                  <a:gd name="T7" fmla="*/ 27 h 43"/>
                  <a:gd name="T8" fmla="*/ 23 w 35"/>
                  <a:gd name="T9" fmla="*/ 26 h 43"/>
                  <a:gd name="T10" fmla="*/ 29 w 35"/>
                  <a:gd name="T11" fmla="*/ 43 h 43"/>
                  <a:gd name="T12" fmla="*/ 25 w 35"/>
                  <a:gd name="T13" fmla="*/ 13 h 43"/>
                  <a:gd name="T14" fmla="*/ 21 w 35"/>
                  <a:gd name="T15" fmla="*/ 2 h 43"/>
                  <a:gd name="T16" fmla="*/ 15 w 35"/>
                  <a:gd name="T17" fmla="*/ 19 h 43"/>
                  <a:gd name="T18" fmla="*/ 16 w 35"/>
                  <a:gd name="T19" fmla="*/ 13 h 43"/>
                  <a:gd name="T20" fmla="*/ 21 w 35"/>
                  <a:gd name="T21" fmla="*/ 17 h 43"/>
                  <a:gd name="T22" fmla="*/ 15 w 35"/>
                  <a:gd name="T23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43">
                    <a:moveTo>
                      <a:pt x="21" y="2"/>
                    </a:moveTo>
                    <a:cubicBezTo>
                      <a:pt x="19" y="2"/>
                      <a:pt x="19" y="0"/>
                      <a:pt x="16" y="0"/>
                    </a:cubicBezTo>
                    <a:cubicBezTo>
                      <a:pt x="13" y="12"/>
                      <a:pt x="0" y="26"/>
                      <a:pt x="4" y="36"/>
                    </a:cubicBezTo>
                    <a:cubicBezTo>
                      <a:pt x="11" y="38"/>
                      <a:pt x="9" y="30"/>
                      <a:pt x="11" y="27"/>
                    </a:cubicBezTo>
                    <a:cubicBezTo>
                      <a:pt x="15" y="27"/>
                      <a:pt x="18" y="25"/>
                      <a:pt x="23" y="26"/>
                    </a:cubicBezTo>
                    <a:cubicBezTo>
                      <a:pt x="26" y="31"/>
                      <a:pt x="22" y="43"/>
                      <a:pt x="29" y="43"/>
                    </a:cubicBezTo>
                    <a:cubicBezTo>
                      <a:pt x="35" y="33"/>
                      <a:pt x="28" y="20"/>
                      <a:pt x="25" y="13"/>
                    </a:cubicBezTo>
                    <a:cubicBezTo>
                      <a:pt x="23" y="9"/>
                      <a:pt x="24" y="4"/>
                      <a:pt x="21" y="2"/>
                    </a:cubicBezTo>
                    <a:close/>
                    <a:moveTo>
                      <a:pt x="15" y="19"/>
                    </a:moveTo>
                    <a:cubicBezTo>
                      <a:pt x="16" y="17"/>
                      <a:pt x="17" y="15"/>
                      <a:pt x="16" y="13"/>
                    </a:cubicBezTo>
                    <a:cubicBezTo>
                      <a:pt x="21" y="11"/>
                      <a:pt x="17" y="18"/>
                      <a:pt x="21" y="17"/>
                    </a:cubicBezTo>
                    <a:cubicBezTo>
                      <a:pt x="20" y="19"/>
                      <a:pt x="17" y="18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7" name="Freeform 840"/>
              <p:cNvSpPr>
                <a:spLocks/>
              </p:cNvSpPr>
              <p:nvPr/>
            </p:nvSpPr>
            <p:spPr bwMode="auto">
              <a:xfrm>
                <a:off x="9678988" y="6148387"/>
                <a:ext cx="71438" cy="98425"/>
              </a:xfrm>
              <a:custGeom>
                <a:avLst/>
                <a:gdLst>
                  <a:gd name="T0" fmla="*/ 25 w 29"/>
                  <a:gd name="T1" fmla="*/ 38 h 40"/>
                  <a:gd name="T2" fmla="*/ 15 w 29"/>
                  <a:gd name="T3" fmla="*/ 21 h 40"/>
                  <a:gd name="T4" fmla="*/ 29 w 29"/>
                  <a:gd name="T5" fmla="*/ 12 h 40"/>
                  <a:gd name="T6" fmla="*/ 25 w 29"/>
                  <a:gd name="T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40">
                    <a:moveTo>
                      <a:pt x="25" y="38"/>
                    </a:moveTo>
                    <a:cubicBezTo>
                      <a:pt x="27" y="28"/>
                      <a:pt x="13" y="33"/>
                      <a:pt x="15" y="21"/>
                    </a:cubicBezTo>
                    <a:cubicBezTo>
                      <a:pt x="17" y="15"/>
                      <a:pt x="29" y="19"/>
                      <a:pt x="29" y="12"/>
                    </a:cubicBezTo>
                    <a:cubicBezTo>
                      <a:pt x="4" y="0"/>
                      <a:pt x="0" y="40"/>
                      <a:pt x="2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8" name="Freeform 841"/>
              <p:cNvSpPr>
                <a:spLocks noEditPoints="1"/>
              </p:cNvSpPr>
              <p:nvPr/>
            </p:nvSpPr>
            <p:spPr bwMode="auto">
              <a:xfrm>
                <a:off x="9815513" y="6151562"/>
                <a:ext cx="85725" cy="96837"/>
              </a:xfrm>
              <a:custGeom>
                <a:avLst/>
                <a:gdLst>
                  <a:gd name="T0" fmla="*/ 21 w 35"/>
                  <a:gd name="T1" fmla="*/ 38 h 40"/>
                  <a:gd name="T2" fmla="*/ 28 w 35"/>
                  <a:gd name="T3" fmla="*/ 12 h 40"/>
                  <a:gd name="T4" fmla="*/ 21 w 35"/>
                  <a:gd name="T5" fmla="*/ 38 h 40"/>
                  <a:gd name="T6" fmla="*/ 26 w 35"/>
                  <a:gd name="T7" fmla="*/ 21 h 40"/>
                  <a:gd name="T8" fmla="*/ 20 w 35"/>
                  <a:gd name="T9" fmla="*/ 31 h 40"/>
                  <a:gd name="T10" fmla="*/ 13 w 35"/>
                  <a:gd name="T11" fmla="*/ 19 h 40"/>
                  <a:gd name="T12" fmla="*/ 26 w 35"/>
                  <a:gd name="T13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0">
                    <a:moveTo>
                      <a:pt x="21" y="38"/>
                    </a:moveTo>
                    <a:cubicBezTo>
                      <a:pt x="31" y="37"/>
                      <a:pt x="35" y="23"/>
                      <a:pt x="28" y="12"/>
                    </a:cubicBezTo>
                    <a:cubicBezTo>
                      <a:pt x="0" y="0"/>
                      <a:pt x="0" y="40"/>
                      <a:pt x="21" y="38"/>
                    </a:cubicBezTo>
                    <a:close/>
                    <a:moveTo>
                      <a:pt x="26" y="21"/>
                    </a:moveTo>
                    <a:cubicBezTo>
                      <a:pt x="26" y="27"/>
                      <a:pt x="23" y="29"/>
                      <a:pt x="20" y="31"/>
                    </a:cubicBezTo>
                    <a:cubicBezTo>
                      <a:pt x="15" y="30"/>
                      <a:pt x="13" y="25"/>
                      <a:pt x="13" y="19"/>
                    </a:cubicBezTo>
                    <a:cubicBezTo>
                      <a:pt x="18" y="17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9" name="Freeform 842"/>
              <p:cNvSpPr>
                <a:spLocks noEditPoints="1"/>
              </p:cNvSpPr>
              <p:nvPr/>
            </p:nvSpPr>
            <p:spPr bwMode="auto">
              <a:xfrm>
                <a:off x="9886950" y="6148387"/>
                <a:ext cx="101600" cy="98425"/>
              </a:xfrm>
              <a:custGeom>
                <a:avLst/>
                <a:gdLst>
                  <a:gd name="T0" fmla="*/ 19 w 42"/>
                  <a:gd name="T1" fmla="*/ 40 h 40"/>
                  <a:gd name="T2" fmla="*/ 11 w 42"/>
                  <a:gd name="T3" fmla="*/ 14 h 40"/>
                  <a:gd name="T4" fmla="*/ 19 w 42"/>
                  <a:gd name="T5" fmla="*/ 40 h 40"/>
                  <a:gd name="T6" fmla="*/ 13 w 42"/>
                  <a:gd name="T7" fmla="*/ 21 h 40"/>
                  <a:gd name="T8" fmla="*/ 26 w 42"/>
                  <a:gd name="T9" fmla="*/ 23 h 40"/>
                  <a:gd name="T10" fmla="*/ 16 w 42"/>
                  <a:gd name="T11" fmla="*/ 32 h 40"/>
                  <a:gd name="T12" fmla="*/ 13 w 42"/>
                  <a:gd name="T13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40">
                    <a:moveTo>
                      <a:pt x="19" y="40"/>
                    </a:moveTo>
                    <a:cubicBezTo>
                      <a:pt x="42" y="40"/>
                      <a:pt x="31" y="0"/>
                      <a:pt x="11" y="14"/>
                    </a:cubicBezTo>
                    <a:cubicBezTo>
                      <a:pt x="0" y="21"/>
                      <a:pt x="8" y="40"/>
                      <a:pt x="19" y="40"/>
                    </a:cubicBezTo>
                    <a:close/>
                    <a:moveTo>
                      <a:pt x="13" y="21"/>
                    </a:moveTo>
                    <a:cubicBezTo>
                      <a:pt x="17" y="18"/>
                      <a:pt x="24" y="20"/>
                      <a:pt x="26" y="23"/>
                    </a:cubicBezTo>
                    <a:cubicBezTo>
                      <a:pt x="26" y="29"/>
                      <a:pt x="23" y="33"/>
                      <a:pt x="16" y="32"/>
                    </a:cubicBezTo>
                    <a:cubicBezTo>
                      <a:pt x="15" y="29"/>
                      <a:pt x="13" y="26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1" name="Freeform 843"/>
              <p:cNvSpPr>
                <a:spLocks/>
              </p:cNvSpPr>
              <p:nvPr/>
            </p:nvSpPr>
            <p:spPr bwMode="auto">
              <a:xfrm>
                <a:off x="9632950" y="6173787"/>
                <a:ext cx="63500" cy="69850"/>
              </a:xfrm>
              <a:custGeom>
                <a:avLst/>
                <a:gdLst>
                  <a:gd name="T0" fmla="*/ 2 w 26"/>
                  <a:gd name="T1" fmla="*/ 4 h 29"/>
                  <a:gd name="T2" fmla="*/ 13 w 26"/>
                  <a:gd name="T3" fmla="*/ 19 h 29"/>
                  <a:gd name="T4" fmla="*/ 1 w 26"/>
                  <a:gd name="T5" fmla="*/ 23 h 29"/>
                  <a:gd name="T6" fmla="*/ 2 w 26"/>
                  <a:gd name="T7" fmla="*/ 29 h 29"/>
                  <a:gd name="T8" fmla="*/ 20 w 26"/>
                  <a:gd name="T9" fmla="*/ 21 h 29"/>
                  <a:gd name="T10" fmla="*/ 13 w 26"/>
                  <a:gd name="T11" fmla="*/ 8 h 29"/>
                  <a:gd name="T12" fmla="*/ 26 w 26"/>
                  <a:gd name="T13" fmla="*/ 9 h 29"/>
                  <a:gd name="T14" fmla="*/ 26 w 26"/>
                  <a:gd name="T15" fmla="*/ 2 h 29"/>
                  <a:gd name="T16" fmla="*/ 2 w 26"/>
                  <a:gd name="T17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9">
                    <a:moveTo>
                      <a:pt x="2" y="4"/>
                    </a:moveTo>
                    <a:cubicBezTo>
                      <a:pt x="3" y="12"/>
                      <a:pt x="9" y="14"/>
                      <a:pt x="13" y="19"/>
                    </a:cubicBezTo>
                    <a:cubicBezTo>
                      <a:pt x="9" y="22"/>
                      <a:pt x="5" y="22"/>
                      <a:pt x="1" y="23"/>
                    </a:cubicBezTo>
                    <a:cubicBezTo>
                      <a:pt x="0" y="25"/>
                      <a:pt x="2" y="26"/>
                      <a:pt x="2" y="29"/>
                    </a:cubicBezTo>
                    <a:cubicBezTo>
                      <a:pt x="11" y="29"/>
                      <a:pt x="16" y="25"/>
                      <a:pt x="20" y="21"/>
                    </a:cubicBezTo>
                    <a:cubicBezTo>
                      <a:pt x="20" y="14"/>
                      <a:pt x="14" y="14"/>
                      <a:pt x="13" y="8"/>
                    </a:cubicBezTo>
                    <a:cubicBezTo>
                      <a:pt x="21" y="8"/>
                      <a:pt x="19" y="9"/>
                      <a:pt x="26" y="9"/>
                    </a:cubicBezTo>
                    <a:cubicBezTo>
                      <a:pt x="26" y="7"/>
                      <a:pt x="26" y="5"/>
                      <a:pt x="26" y="2"/>
                    </a:cubicBezTo>
                    <a:cubicBezTo>
                      <a:pt x="18" y="0"/>
                      <a:pt x="7" y="0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2" name="Freeform 845"/>
              <p:cNvSpPr>
                <a:spLocks/>
              </p:cNvSpPr>
              <p:nvPr/>
            </p:nvSpPr>
            <p:spPr bwMode="auto">
              <a:xfrm>
                <a:off x="9285288" y="6165850"/>
                <a:ext cx="92075" cy="87312"/>
              </a:xfrm>
              <a:custGeom>
                <a:avLst/>
                <a:gdLst>
                  <a:gd name="T0" fmla="*/ 29 w 38"/>
                  <a:gd name="T1" fmla="*/ 5 h 36"/>
                  <a:gd name="T2" fmla="*/ 12 w 38"/>
                  <a:gd name="T3" fmla="*/ 16 h 36"/>
                  <a:gd name="T4" fmla="*/ 14 w 38"/>
                  <a:gd name="T5" fmla="*/ 2 h 36"/>
                  <a:gd name="T6" fmla="*/ 9 w 38"/>
                  <a:gd name="T7" fmla="*/ 0 h 36"/>
                  <a:gd name="T8" fmla="*/ 11 w 38"/>
                  <a:gd name="T9" fmla="*/ 36 h 36"/>
                  <a:gd name="T10" fmla="*/ 14 w 38"/>
                  <a:gd name="T11" fmla="*/ 29 h 36"/>
                  <a:gd name="T12" fmla="*/ 30 w 38"/>
                  <a:gd name="T13" fmla="*/ 36 h 36"/>
                  <a:gd name="T14" fmla="*/ 19 w 38"/>
                  <a:gd name="T15" fmla="*/ 23 h 36"/>
                  <a:gd name="T16" fmla="*/ 29 w 38"/>
                  <a:gd name="T17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6">
                    <a:moveTo>
                      <a:pt x="29" y="5"/>
                    </a:moveTo>
                    <a:cubicBezTo>
                      <a:pt x="24" y="9"/>
                      <a:pt x="21" y="16"/>
                      <a:pt x="12" y="16"/>
                    </a:cubicBezTo>
                    <a:cubicBezTo>
                      <a:pt x="11" y="10"/>
                      <a:pt x="16" y="5"/>
                      <a:pt x="14" y="2"/>
                    </a:cubicBezTo>
                    <a:cubicBezTo>
                      <a:pt x="12" y="2"/>
                      <a:pt x="12" y="0"/>
                      <a:pt x="9" y="0"/>
                    </a:cubicBezTo>
                    <a:cubicBezTo>
                      <a:pt x="7" y="8"/>
                      <a:pt x="0" y="32"/>
                      <a:pt x="11" y="36"/>
                    </a:cubicBezTo>
                    <a:cubicBezTo>
                      <a:pt x="17" y="35"/>
                      <a:pt x="10" y="30"/>
                      <a:pt x="14" y="29"/>
                    </a:cubicBezTo>
                    <a:cubicBezTo>
                      <a:pt x="18" y="32"/>
                      <a:pt x="23" y="35"/>
                      <a:pt x="30" y="36"/>
                    </a:cubicBezTo>
                    <a:cubicBezTo>
                      <a:pt x="35" y="28"/>
                      <a:pt x="22" y="28"/>
                      <a:pt x="19" y="23"/>
                    </a:cubicBezTo>
                    <a:cubicBezTo>
                      <a:pt x="21" y="17"/>
                      <a:pt x="38" y="13"/>
                      <a:pt x="2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3" name="Freeform 846"/>
              <p:cNvSpPr>
                <a:spLocks noEditPoints="1"/>
              </p:cNvSpPr>
              <p:nvPr/>
            </p:nvSpPr>
            <p:spPr bwMode="auto">
              <a:xfrm>
                <a:off x="9075738" y="6164262"/>
                <a:ext cx="74613" cy="88900"/>
              </a:xfrm>
              <a:custGeom>
                <a:avLst/>
                <a:gdLst>
                  <a:gd name="T0" fmla="*/ 8 w 31"/>
                  <a:gd name="T1" fmla="*/ 0 h 37"/>
                  <a:gd name="T2" fmla="*/ 4 w 31"/>
                  <a:gd name="T3" fmla="*/ 35 h 37"/>
                  <a:gd name="T4" fmla="*/ 27 w 31"/>
                  <a:gd name="T5" fmla="*/ 33 h 37"/>
                  <a:gd name="T6" fmla="*/ 30 w 31"/>
                  <a:gd name="T7" fmla="*/ 13 h 37"/>
                  <a:gd name="T8" fmla="*/ 8 w 31"/>
                  <a:gd name="T9" fmla="*/ 0 h 37"/>
                  <a:gd name="T10" fmla="*/ 12 w 31"/>
                  <a:gd name="T11" fmla="*/ 9 h 37"/>
                  <a:gd name="T12" fmla="*/ 22 w 31"/>
                  <a:gd name="T13" fmla="*/ 16 h 37"/>
                  <a:gd name="T14" fmla="*/ 11 w 31"/>
                  <a:gd name="T15" fmla="*/ 17 h 37"/>
                  <a:gd name="T16" fmla="*/ 12 w 31"/>
                  <a:gd name="T17" fmla="*/ 9 h 37"/>
                  <a:gd name="T18" fmla="*/ 9 w 31"/>
                  <a:gd name="T19" fmla="*/ 30 h 37"/>
                  <a:gd name="T20" fmla="*/ 23 w 31"/>
                  <a:gd name="T21" fmla="*/ 26 h 37"/>
                  <a:gd name="T22" fmla="*/ 9 w 31"/>
                  <a:gd name="T23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7">
                    <a:moveTo>
                      <a:pt x="8" y="0"/>
                    </a:moveTo>
                    <a:cubicBezTo>
                      <a:pt x="4" y="10"/>
                      <a:pt x="0" y="23"/>
                      <a:pt x="4" y="35"/>
                    </a:cubicBezTo>
                    <a:cubicBezTo>
                      <a:pt x="9" y="37"/>
                      <a:pt x="20" y="36"/>
                      <a:pt x="27" y="33"/>
                    </a:cubicBezTo>
                    <a:cubicBezTo>
                      <a:pt x="31" y="24"/>
                      <a:pt x="23" y="20"/>
                      <a:pt x="30" y="13"/>
                    </a:cubicBezTo>
                    <a:cubicBezTo>
                      <a:pt x="24" y="8"/>
                      <a:pt x="20" y="0"/>
                      <a:pt x="8" y="0"/>
                    </a:cubicBezTo>
                    <a:close/>
                    <a:moveTo>
                      <a:pt x="12" y="9"/>
                    </a:moveTo>
                    <a:cubicBezTo>
                      <a:pt x="16" y="10"/>
                      <a:pt x="22" y="10"/>
                      <a:pt x="22" y="16"/>
                    </a:cubicBezTo>
                    <a:cubicBezTo>
                      <a:pt x="17" y="15"/>
                      <a:pt x="16" y="18"/>
                      <a:pt x="11" y="17"/>
                    </a:cubicBezTo>
                    <a:cubicBezTo>
                      <a:pt x="10" y="13"/>
                      <a:pt x="10" y="10"/>
                      <a:pt x="12" y="9"/>
                    </a:cubicBezTo>
                    <a:close/>
                    <a:moveTo>
                      <a:pt x="9" y="30"/>
                    </a:moveTo>
                    <a:cubicBezTo>
                      <a:pt x="10" y="21"/>
                      <a:pt x="17" y="26"/>
                      <a:pt x="23" y="26"/>
                    </a:cubicBezTo>
                    <a:cubicBezTo>
                      <a:pt x="20" y="29"/>
                      <a:pt x="15" y="29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4" name="Freeform 847"/>
              <p:cNvSpPr>
                <a:spLocks/>
              </p:cNvSpPr>
              <p:nvPr/>
            </p:nvSpPr>
            <p:spPr bwMode="auto">
              <a:xfrm>
                <a:off x="9226550" y="6156325"/>
                <a:ext cx="60325" cy="96837"/>
              </a:xfrm>
              <a:custGeom>
                <a:avLst/>
                <a:gdLst>
                  <a:gd name="T0" fmla="*/ 10 w 25"/>
                  <a:gd name="T1" fmla="*/ 36 h 40"/>
                  <a:gd name="T2" fmla="*/ 19 w 25"/>
                  <a:gd name="T3" fmla="*/ 35 h 40"/>
                  <a:gd name="T4" fmla="*/ 14 w 25"/>
                  <a:gd name="T5" fmla="*/ 26 h 40"/>
                  <a:gd name="T6" fmla="*/ 25 w 25"/>
                  <a:gd name="T7" fmla="*/ 11 h 40"/>
                  <a:gd name="T8" fmla="*/ 10 w 25"/>
                  <a:gd name="T9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0">
                    <a:moveTo>
                      <a:pt x="10" y="36"/>
                    </a:moveTo>
                    <a:cubicBezTo>
                      <a:pt x="14" y="36"/>
                      <a:pt x="18" y="40"/>
                      <a:pt x="19" y="35"/>
                    </a:cubicBezTo>
                    <a:cubicBezTo>
                      <a:pt x="17" y="32"/>
                      <a:pt x="14" y="31"/>
                      <a:pt x="14" y="26"/>
                    </a:cubicBezTo>
                    <a:cubicBezTo>
                      <a:pt x="11" y="15"/>
                      <a:pt x="23" y="18"/>
                      <a:pt x="25" y="11"/>
                    </a:cubicBezTo>
                    <a:cubicBezTo>
                      <a:pt x="11" y="0"/>
                      <a:pt x="0" y="26"/>
                      <a:pt x="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5" name="Freeform 848"/>
              <p:cNvSpPr>
                <a:spLocks noEditPoints="1"/>
              </p:cNvSpPr>
              <p:nvPr/>
            </p:nvSpPr>
            <p:spPr bwMode="auto">
              <a:xfrm>
                <a:off x="9472613" y="6146800"/>
                <a:ext cx="104775" cy="112712"/>
              </a:xfrm>
              <a:custGeom>
                <a:avLst/>
                <a:gdLst>
                  <a:gd name="T0" fmla="*/ 23 w 43"/>
                  <a:gd name="T1" fmla="*/ 44 h 46"/>
                  <a:gd name="T2" fmla="*/ 41 w 43"/>
                  <a:gd name="T3" fmla="*/ 22 h 46"/>
                  <a:gd name="T4" fmla="*/ 23 w 43"/>
                  <a:gd name="T5" fmla="*/ 44 h 46"/>
                  <a:gd name="T6" fmla="*/ 32 w 43"/>
                  <a:gd name="T7" fmla="*/ 37 h 46"/>
                  <a:gd name="T8" fmla="*/ 22 w 43"/>
                  <a:gd name="T9" fmla="*/ 35 h 46"/>
                  <a:gd name="T10" fmla="*/ 34 w 43"/>
                  <a:gd name="T11" fmla="*/ 23 h 46"/>
                  <a:gd name="T12" fmla="*/ 32 w 43"/>
                  <a:gd name="T13" fmla="*/ 3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6">
                    <a:moveTo>
                      <a:pt x="23" y="44"/>
                    </a:moveTo>
                    <a:cubicBezTo>
                      <a:pt x="34" y="46"/>
                      <a:pt x="43" y="37"/>
                      <a:pt x="41" y="22"/>
                    </a:cubicBezTo>
                    <a:cubicBezTo>
                      <a:pt x="24" y="0"/>
                      <a:pt x="0" y="39"/>
                      <a:pt x="23" y="44"/>
                    </a:cubicBezTo>
                    <a:close/>
                    <a:moveTo>
                      <a:pt x="32" y="37"/>
                    </a:moveTo>
                    <a:cubicBezTo>
                      <a:pt x="28" y="37"/>
                      <a:pt x="24" y="37"/>
                      <a:pt x="22" y="35"/>
                    </a:cubicBezTo>
                    <a:cubicBezTo>
                      <a:pt x="21" y="26"/>
                      <a:pt x="26" y="23"/>
                      <a:pt x="34" y="23"/>
                    </a:cubicBezTo>
                    <a:cubicBezTo>
                      <a:pt x="37" y="28"/>
                      <a:pt x="34" y="33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6" name="Freeform 849"/>
              <p:cNvSpPr>
                <a:spLocks/>
              </p:cNvSpPr>
              <p:nvPr/>
            </p:nvSpPr>
            <p:spPr bwMode="auto">
              <a:xfrm>
                <a:off x="9447213" y="6183312"/>
                <a:ext cx="68263" cy="76200"/>
              </a:xfrm>
              <a:custGeom>
                <a:avLst/>
                <a:gdLst>
                  <a:gd name="T0" fmla="*/ 25 w 28"/>
                  <a:gd name="T1" fmla="*/ 6 h 31"/>
                  <a:gd name="T2" fmla="*/ 0 w 28"/>
                  <a:gd name="T3" fmla="*/ 2 h 31"/>
                  <a:gd name="T4" fmla="*/ 0 w 28"/>
                  <a:gd name="T5" fmla="*/ 8 h 31"/>
                  <a:gd name="T6" fmla="*/ 8 w 28"/>
                  <a:gd name="T7" fmla="*/ 10 h 31"/>
                  <a:gd name="T8" fmla="*/ 11 w 28"/>
                  <a:gd name="T9" fmla="*/ 31 h 31"/>
                  <a:gd name="T10" fmla="*/ 16 w 28"/>
                  <a:gd name="T11" fmla="*/ 8 h 31"/>
                  <a:gd name="T12" fmla="*/ 25 w 28"/>
                  <a:gd name="T13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25" y="6"/>
                    </a:moveTo>
                    <a:cubicBezTo>
                      <a:pt x="28" y="0"/>
                      <a:pt x="5" y="0"/>
                      <a:pt x="0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2" y="9"/>
                      <a:pt x="8" y="6"/>
                      <a:pt x="8" y="10"/>
                    </a:cubicBezTo>
                    <a:cubicBezTo>
                      <a:pt x="9" y="17"/>
                      <a:pt x="0" y="30"/>
                      <a:pt x="11" y="31"/>
                    </a:cubicBezTo>
                    <a:cubicBezTo>
                      <a:pt x="13" y="24"/>
                      <a:pt x="13" y="14"/>
                      <a:pt x="16" y="8"/>
                    </a:cubicBezTo>
                    <a:cubicBezTo>
                      <a:pt x="19" y="8"/>
                      <a:pt x="26" y="11"/>
                      <a:pt x="2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8" name="Freeform 850"/>
              <p:cNvSpPr>
                <a:spLocks/>
              </p:cNvSpPr>
              <p:nvPr/>
            </p:nvSpPr>
            <p:spPr bwMode="auto">
              <a:xfrm>
                <a:off x="10066338" y="6219825"/>
                <a:ext cx="19050" cy="19050"/>
              </a:xfrm>
              <a:custGeom>
                <a:avLst/>
                <a:gdLst>
                  <a:gd name="T0" fmla="*/ 6 w 8"/>
                  <a:gd name="T1" fmla="*/ 8 h 8"/>
                  <a:gd name="T2" fmla="*/ 6 w 8"/>
                  <a:gd name="T3" fmla="*/ 0 h 8"/>
                  <a:gd name="T4" fmla="*/ 2 w 8"/>
                  <a:gd name="T5" fmla="*/ 0 h 8"/>
                  <a:gd name="T6" fmla="*/ 6 w 8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8" y="7"/>
                      <a:pt x="8" y="2"/>
                      <a:pt x="6" y="0"/>
                    </a:cubicBezTo>
                    <a:cubicBezTo>
                      <a:pt x="5" y="0"/>
                      <a:pt x="3" y="0"/>
                      <a:pt x="2" y="0"/>
                    </a:cubicBezTo>
                    <a:cubicBezTo>
                      <a:pt x="0" y="4"/>
                      <a:pt x="0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8" name="组 917"/>
            <p:cNvGrpSpPr/>
            <p:nvPr/>
          </p:nvGrpSpPr>
          <p:grpSpPr>
            <a:xfrm rot="21318622">
              <a:off x="3610088" y="577418"/>
              <a:ext cx="660844" cy="1134815"/>
              <a:chOff x="6407150" y="3673475"/>
              <a:chExt cx="617539" cy="106045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72" name="Freeform 581"/>
              <p:cNvSpPr>
                <a:spLocks/>
              </p:cNvSpPr>
              <p:nvPr/>
            </p:nvSpPr>
            <p:spPr bwMode="auto">
              <a:xfrm>
                <a:off x="6407150" y="4127500"/>
                <a:ext cx="101600" cy="520700"/>
              </a:xfrm>
              <a:custGeom>
                <a:avLst/>
                <a:gdLst>
                  <a:gd name="T0" fmla="*/ 39 w 42"/>
                  <a:gd name="T1" fmla="*/ 3 h 214"/>
                  <a:gd name="T2" fmla="*/ 20 w 42"/>
                  <a:gd name="T3" fmla="*/ 51 h 214"/>
                  <a:gd name="T4" fmla="*/ 1 w 42"/>
                  <a:gd name="T5" fmla="*/ 134 h 214"/>
                  <a:gd name="T6" fmla="*/ 7 w 42"/>
                  <a:gd name="T7" fmla="*/ 188 h 214"/>
                  <a:gd name="T8" fmla="*/ 18 w 42"/>
                  <a:gd name="T9" fmla="*/ 214 h 214"/>
                  <a:gd name="T10" fmla="*/ 23 w 42"/>
                  <a:gd name="T11" fmla="*/ 192 h 214"/>
                  <a:gd name="T12" fmla="*/ 42 w 42"/>
                  <a:gd name="T13" fmla="*/ 139 h 214"/>
                  <a:gd name="T14" fmla="*/ 42 w 42"/>
                  <a:gd name="T15" fmla="*/ 123 h 214"/>
                  <a:gd name="T16" fmla="*/ 16 w 42"/>
                  <a:gd name="T17" fmla="*/ 196 h 214"/>
                  <a:gd name="T18" fmla="*/ 24 w 42"/>
                  <a:gd name="T19" fmla="*/ 143 h 214"/>
                  <a:gd name="T20" fmla="*/ 42 w 42"/>
                  <a:gd name="T21" fmla="*/ 85 h 214"/>
                  <a:gd name="T22" fmla="*/ 42 w 42"/>
                  <a:gd name="T23" fmla="*/ 65 h 214"/>
                  <a:gd name="T24" fmla="*/ 11 w 42"/>
                  <a:gd name="T25" fmla="*/ 173 h 214"/>
                  <a:gd name="T26" fmla="*/ 7 w 42"/>
                  <a:gd name="T27" fmla="*/ 126 h 214"/>
                  <a:gd name="T28" fmla="*/ 24 w 42"/>
                  <a:gd name="T29" fmla="*/ 59 h 214"/>
                  <a:gd name="T30" fmla="*/ 26 w 42"/>
                  <a:gd name="T31" fmla="*/ 50 h 214"/>
                  <a:gd name="T32" fmla="*/ 42 w 42"/>
                  <a:gd name="T33" fmla="*/ 12 h 214"/>
                  <a:gd name="T34" fmla="*/ 42 w 42"/>
                  <a:gd name="T35" fmla="*/ 0 h 214"/>
                  <a:gd name="T36" fmla="*/ 39 w 42"/>
                  <a:gd name="T37" fmla="*/ 3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214">
                    <a:moveTo>
                      <a:pt x="39" y="3"/>
                    </a:moveTo>
                    <a:cubicBezTo>
                      <a:pt x="30" y="18"/>
                      <a:pt x="27" y="33"/>
                      <a:pt x="20" y="51"/>
                    </a:cubicBezTo>
                    <a:cubicBezTo>
                      <a:pt x="11" y="77"/>
                      <a:pt x="2" y="108"/>
                      <a:pt x="1" y="134"/>
                    </a:cubicBezTo>
                    <a:cubicBezTo>
                      <a:pt x="0" y="158"/>
                      <a:pt x="3" y="171"/>
                      <a:pt x="7" y="188"/>
                    </a:cubicBezTo>
                    <a:cubicBezTo>
                      <a:pt x="9" y="196"/>
                      <a:pt x="8" y="210"/>
                      <a:pt x="18" y="214"/>
                    </a:cubicBezTo>
                    <a:cubicBezTo>
                      <a:pt x="23" y="208"/>
                      <a:pt x="21" y="198"/>
                      <a:pt x="23" y="192"/>
                    </a:cubicBezTo>
                    <a:cubicBezTo>
                      <a:pt x="29" y="174"/>
                      <a:pt x="35" y="157"/>
                      <a:pt x="42" y="139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33" y="147"/>
                      <a:pt x="24" y="171"/>
                      <a:pt x="16" y="196"/>
                    </a:cubicBezTo>
                    <a:cubicBezTo>
                      <a:pt x="12" y="176"/>
                      <a:pt x="20" y="159"/>
                      <a:pt x="24" y="143"/>
                    </a:cubicBezTo>
                    <a:cubicBezTo>
                      <a:pt x="29" y="122"/>
                      <a:pt x="35" y="104"/>
                      <a:pt x="42" y="8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29" y="99"/>
                      <a:pt x="19" y="134"/>
                      <a:pt x="11" y="173"/>
                    </a:cubicBezTo>
                    <a:cubicBezTo>
                      <a:pt x="5" y="160"/>
                      <a:pt x="6" y="144"/>
                      <a:pt x="7" y="126"/>
                    </a:cubicBezTo>
                    <a:cubicBezTo>
                      <a:pt x="9" y="105"/>
                      <a:pt x="17" y="82"/>
                      <a:pt x="24" y="59"/>
                    </a:cubicBezTo>
                    <a:cubicBezTo>
                      <a:pt x="25" y="56"/>
                      <a:pt x="25" y="53"/>
                      <a:pt x="26" y="50"/>
                    </a:cubicBezTo>
                    <a:cubicBezTo>
                      <a:pt x="30" y="38"/>
                      <a:pt x="35" y="24"/>
                      <a:pt x="42" y="1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1"/>
                      <a:pt x="40" y="2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3" name="Freeform 582"/>
              <p:cNvSpPr>
                <a:spLocks/>
              </p:cNvSpPr>
              <p:nvPr/>
            </p:nvSpPr>
            <p:spPr bwMode="auto">
              <a:xfrm>
                <a:off x="6443663" y="3713162"/>
                <a:ext cx="65088" cy="301625"/>
              </a:xfrm>
              <a:custGeom>
                <a:avLst/>
                <a:gdLst>
                  <a:gd name="T0" fmla="*/ 27 w 27"/>
                  <a:gd name="T1" fmla="*/ 124 h 124"/>
                  <a:gd name="T2" fmla="*/ 27 w 27"/>
                  <a:gd name="T3" fmla="*/ 114 h 124"/>
                  <a:gd name="T4" fmla="*/ 9 w 27"/>
                  <a:gd name="T5" fmla="*/ 46 h 124"/>
                  <a:gd name="T6" fmla="*/ 26 w 27"/>
                  <a:gd name="T7" fmla="*/ 8 h 124"/>
                  <a:gd name="T8" fmla="*/ 27 w 27"/>
                  <a:gd name="T9" fmla="*/ 7 h 124"/>
                  <a:gd name="T10" fmla="*/ 27 w 27"/>
                  <a:gd name="T11" fmla="*/ 0 h 124"/>
                  <a:gd name="T12" fmla="*/ 3 w 27"/>
                  <a:gd name="T13" fmla="*/ 50 h 124"/>
                  <a:gd name="T14" fmla="*/ 27 w 27"/>
                  <a:gd name="T15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24">
                    <a:moveTo>
                      <a:pt x="27" y="124"/>
                    </a:moveTo>
                    <a:cubicBezTo>
                      <a:pt x="27" y="114"/>
                      <a:pt x="27" y="114"/>
                      <a:pt x="27" y="114"/>
                    </a:cubicBezTo>
                    <a:cubicBezTo>
                      <a:pt x="13" y="95"/>
                      <a:pt x="6" y="70"/>
                      <a:pt x="9" y="46"/>
                    </a:cubicBezTo>
                    <a:cubicBezTo>
                      <a:pt x="11" y="34"/>
                      <a:pt x="18" y="18"/>
                      <a:pt x="26" y="8"/>
                    </a:cubicBezTo>
                    <a:cubicBezTo>
                      <a:pt x="27" y="8"/>
                      <a:pt x="27" y="7"/>
                      <a:pt x="27" y="7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5" y="14"/>
                      <a:pt x="5" y="27"/>
                      <a:pt x="3" y="50"/>
                    </a:cubicBezTo>
                    <a:cubicBezTo>
                      <a:pt x="0" y="81"/>
                      <a:pt x="11" y="106"/>
                      <a:pt x="2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4" name="Freeform 583"/>
              <p:cNvSpPr>
                <a:spLocks/>
              </p:cNvSpPr>
              <p:nvPr/>
            </p:nvSpPr>
            <p:spPr bwMode="auto">
              <a:xfrm>
                <a:off x="6500813" y="3822700"/>
                <a:ext cx="7938" cy="73025"/>
              </a:xfrm>
              <a:custGeom>
                <a:avLst/>
                <a:gdLst>
                  <a:gd name="T0" fmla="*/ 3 w 3"/>
                  <a:gd name="T1" fmla="*/ 30 h 30"/>
                  <a:gd name="T2" fmla="*/ 3 w 3"/>
                  <a:gd name="T3" fmla="*/ 0 h 30"/>
                  <a:gd name="T4" fmla="*/ 2 w 3"/>
                  <a:gd name="T5" fmla="*/ 1 h 30"/>
                  <a:gd name="T6" fmla="*/ 3 w 3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0">
                    <a:moveTo>
                      <a:pt x="3" y="3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0" y="9"/>
                      <a:pt x="0" y="19"/>
                      <a:pt x="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5" name="Freeform 584"/>
              <p:cNvSpPr>
                <a:spLocks/>
              </p:cNvSpPr>
              <p:nvPr/>
            </p:nvSpPr>
            <p:spPr bwMode="auto">
              <a:xfrm>
                <a:off x="6457950" y="4610100"/>
                <a:ext cx="50800" cy="104775"/>
              </a:xfrm>
              <a:custGeom>
                <a:avLst/>
                <a:gdLst>
                  <a:gd name="T0" fmla="*/ 10 w 21"/>
                  <a:gd name="T1" fmla="*/ 23 h 43"/>
                  <a:gd name="T2" fmla="*/ 7 w 21"/>
                  <a:gd name="T3" fmla="*/ 43 h 43"/>
                  <a:gd name="T4" fmla="*/ 12 w 21"/>
                  <a:gd name="T5" fmla="*/ 28 h 43"/>
                  <a:gd name="T6" fmla="*/ 21 w 21"/>
                  <a:gd name="T7" fmla="*/ 9 h 43"/>
                  <a:gd name="T8" fmla="*/ 21 w 21"/>
                  <a:gd name="T9" fmla="*/ 0 h 43"/>
                  <a:gd name="T10" fmla="*/ 18 w 21"/>
                  <a:gd name="T11" fmla="*/ 0 h 43"/>
                  <a:gd name="T12" fmla="*/ 10 w 21"/>
                  <a:gd name="T13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43">
                    <a:moveTo>
                      <a:pt x="10" y="23"/>
                    </a:moveTo>
                    <a:cubicBezTo>
                      <a:pt x="7" y="30"/>
                      <a:pt x="0" y="38"/>
                      <a:pt x="7" y="43"/>
                    </a:cubicBezTo>
                    <a:cubicBezTo>
                      <a:pt x="12" y="41"/>
                      <a:pt x="13" y="36"/>
                      <a:pt x="12" y="28"/>
                    </a:cubicBezTo>
                    <a:cubicBezTo>
                      <a:pt x="15" y="22"/>
                      <a:pt x="19" y="15"/>
                      <a:pt x="21" y="9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19" y="0"/>
                      <a:pt x="18" y="0"/>
                    </a:cubicBezTo>
                    <a:cubicBezTo>
                      <a:pt x="15" y="6"/>
                      <a:pt x="13" y="15"/>
                      <a:pt x="1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6" name="Freeform 649"/>
              <p:cNvSpPr>
                <a:spLocks noEditPoints="1"/>
              </p:cNvSpPr>
              <p:nvPr/>
            </p:nvSpPr>
            <p:spPr bwMode="auto">
              <a:xfrm>
                <a:off x="6508751" y="3673475"/>
                <a:ext cx="404813" cy="1016000"/>
              </a:xfrm>
              <a:custGeom>
                <a:avLst/>
                <a:gdLst>
                  <a:gd name="T0" fmla="*/ 41 w 166"/>
                  <a:gd name="T1" fmla="*/ 227 h 417"/>
                  <a:gd name="T2" fmla="*/ 44 w 166"/>
                  <a:gd name="T3" fmla="*/ 397 h 417"/>
                  <a:gd name="T4" fmla="*/ 44 w 166"/>
                  <a:gd name="T5" fmla="*/ 417 h 417"/>
                  <a:gd name="T6" fmla="*/ 98 w 166"/>
                  <a:gd name="T7" fmla="*/ 334 h 417"/>
                  <a:gd name="T8" fmla="*/ 102 w 166"/>
                  <a:gd name="T9" fmla="*/ 199 h 417"/>
                  <a:gd name="T10" fmla="*/ 77 w 166"/>
                  <a:gd name="T11" fmla="*/ 179 h 417"/>
                  <a:gd name="T12" fmla="*/ 157 w 166"/>
                  <a:gd name="T13" fmla="*/ 65 h 417"/>
                  <a:gd name="T14" fmla="*/ 123 w 166"/>
                  <a:gd name="T15" fmla="*/ 11 h 417"/>
                  <a:gd name="T16" fmla="*/ 79 w 166"/>
                  <a:gd name="T17" fmla="*/ 67 h 417"/>
                  <a:gd name="T18" fmla="*/ 52 w 166"/>
                  <a:gd name="T19" fmla="*/ 139 h 417"/>
                  <a:gd name="T20" fmla="*/ 33 w 166"/>
                  <a:gd name="T21" fmla="*/ 28 h 417"/>
                  <a:gd name="T22" fmla="*/ 14 w 166"/>
                  <a:gd name="T23" fmla="*/ 1 h 417"/>
                  <a:gd name="T24" fmla="*/ 0 w 166"/>
                  <a:gd name="T25" fmla="*/ 16 h 417"/>
                  <a:gd name="T26" fmla="*/ 0 w 166"/>
                  <a:gd name="T27" fmla="*/ 23 h 417"/>
                  <a:gd name="T28" fmla="*/ 15 w 166"/>
                  <a:gd name="T29" fmla="*/ 10 h 417"/>
                  <a:gd name="T30" fmla="*/ 18 w 166"/>
                  <a:gd name="T31" fmla="*/ 12 h 417"/>
                  <a:gd name="T32" fmla="*/ 44 w 166"/>
                  <a:gd name="T33" fmla="*/ 164 h 417"/>
                  <a:gd name="T34" fmla="*/ 0 w 166"/>
                  <a:gd name="T35" fmla="*/ 130 h 417"/>
                  <a:gd name="T36" fmla="*/ 0 w 166"/>
                  <a:gd name="T37" fmla="*/ 140 h 417"/>
                  <a:gd name="T38" fmla="*/ 39 w 166"/>
                  <a:gd name="T39" fmla="*/ 169 h 417"/>
                  <a:gd name="T40" fmla="*/ 24 w 166"/>
                  <a:gd name="T41" fmla="*/ 177 h 417"/>
                  <a:gd name="T42" fmla="*/ 9 w 166"/>
                  <a:gd name="T43" fmla="*/ 173 h 417"/>
                  <a:gd name="T44" fmla="*/ 5 w 166"/>
                  <a:gd name="T45" fmla="*/ 181 h 417"/>
                  <a:gd name="T46" fmla="*/ 0 w 166"/>
                  <a:gd name="T47" fmla="*/ 186 h 417"/>
                  <a:gd name="T48" fmla="*/ 0 w 166"/>
                  <a:gd name="T49" fmla="*/ 198 h 417"/>
                  <a:gd name="T50" fmla="*/ 11 w 166"/>
                  <a:gd name="T51" fmla="*/ 181 h 417"/>
                  <a:gd name="T52" fmla="*/ 30 w 166"/>
                  <a:gd name="T53" fmla="*/ 184 h 417"/>
                  <a:gd name="T54" fmla="*/ 0 w 166"/>
                  <a:gd name="T55" fmla="*/ 251 h 417"/>
                  <a:gd name="T56" fmla="*/ 0 w 166"/>
                  <a:gd name="T57" fmla="*/ 271 h 417"/>
                  <a:gd name="T58" fmla="*/ 12 w 166"/>
                  <a:gd name="T59" fmla="*/ 237 h 417"/>
                  <a:gd name="T60" fmla="*/ 24 w 166"/>
                  <a:gd name="T61" fmla="*/ 209 h 417"/>
                  <a:gd name="T62" fmla="*/ 36 w 166"/>
                  <a:gd name="T63" fmla="*/ 179 h 417"/>
                  <a:gd name="T64" fmla="*/ 54 w 166"/>
                  <a:gd name="T65" fmla="*/ 174 h 417"/>
                  <a:gd name="T66" fmla="*/ 35 w 166"/>
                  <a:gd name="T67" fmla="*/ 227 h 417"/>
                  <a:gd name="T68" fmla="*/ 0 w 166"/>
                  <a:gd name="T69" fmla="*/ 309 h 417"/>
                  <a:gd name="T70" fmla="*/ 0 w 166"/>
                  <a:gd name="T71" fmla="*/ 325 h 417"/>
                  <a:gd name="T72" fmla="*/ 10 w 166"/>
                  <a:gd name="T73" fmla="*/ 302 h 417"/>
                  <a:gd name="T74" fmla="*/ 41 w 166"/>
                  <a:gd name="T75" fmla="*/ 227 h 417"/>
                  <a:gd name="T76" fmla="*/ 78 w 166"/>
                  <a:gd name="T77" fmla="*/ 196 h 417"/>
                  <a:gd name="T78" fmla="*/ 97 w 166"/>
                  <a:gd name="T79" fmla="*/ 204 h 417"/>
                  <a:gd name="T80" fmla="*/ 65 w 166"/>
                  <a:gd name="T81" fmla="*/ 392 h 417"/>
                  <a:gd name="T82" fmla="*/ 65 w 166"/>
                  <a:gd name="T83" fmla="*/ 178 h 417"/>
                  <a:gd name="T84" fmla="*/ 78 w 166"/>
                  <a:gd name="T85" fmla="*/ 196 h 417"/>
                  <a:gd name="T86" fmla="*/ 53 w 166"/>
                  <a:gd name="T87" fmla="*/ 167 h 417"/>
                  <a:gd name="T88" fmla="*/ 95 w 166"/>
                  <a:gd name="T89" fmla="*/ 52 h 417"/>
                  <a:gd name="T90" fmla="*/ 124 w 166"/>
                  <a:gd name="T91" fmla="*/ 20 h 417"/>
                  <a:gd name="T92" fmla="*/ 122 w 166"/>
                  <a:gd name="T93" fmla="*/ 149 h 417"/>
                  <a:gd name="T94" fmla="*/ 53 w 166"/>
                  <a:gd name="T95" fmla="*/ 167 h 417"/>
                  <a:gd name="T96" fmla="*/ 47 w 166"/>
                  <a:gd name="T97" fmla="*/ 215 h 417"/>
                  <a:gd name="T98" fmla="*/ 60 w 166"/>
                  <a:gd name="T99" fmla="*/ 182 h 417"/>
                  <a:gd name="T100" fmla="*/ 61 w 166"/>
                  <a:gd name="T101" fmla="*/ 183 h 417"/>
                  <a:gd name="T102" fmla="*/ 60 w 166"/>
                  <a:gd name="T103" fmla="*/ 379 h 417"/>
                  <a:gd name="T104" fmla="*/ 51 w 166"/>
                  <a:gd name="T105" fmla="*/ 404 h 417"/>
                  <a:gd name="T106" fmla="*/ 53 w 166"/>
                  <a:gd name="T107" fmla="*/ 306 h 417"/>
                  <a:gd name="T108" fmla="*/ 49 w 166"/>
                  <a:gd name="T109" fmla="*/ 261 h 417"/>
                  <a:gd name="T110" fmla="*/ 47 w 166"/>
                  <a:gd name="T111" fmla="*/ 215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6" h="417">
                    <a:moveTo>
                      <a:pt x="41" y="227"/>
                    </a:moveTo>
                    <a:cubicBezTo>
                      <a:pt x="43" y="266"/>
                      <a:pt x="52" y="345"/>
                      <a:pt x="44" y="397"/>
                    </a:cubicBezTo>
                    <a:cubicBezTo>
                      <a:pt x="43" y="404"/>
                      <a:pt x="36" y="412"/>
                      <a:pt x="44" y="417"/>
                    </a:cubicBezTo>
                    <a:cubicBezTo>
                      <a:pt x="70" y="397"/>
                      <a:pt x="88" y="374"/>
                      <a:pt x="98" y="334"/>
                    </a:cubicBezTo>
                    <a:cubicBezTo>
                      <a:pt x="109" y="289"/>
                      <a:pt x="115" y="238"/>
                      <a:pt x="102" y="199"/>
                    </a:cubicBezTo>
                    <a:cubicBezTo>
                      <a:pt x="89" y="197"/>
                      <a:pt x="78" y="187"/>
                      <a:pt x="77" y="179"/>
                    </a:cubicBezTo>
                    <a:cubicBezTo>
                      <a:pt x="120" y="174"/>
                      <a:pt x="164" y="119"/>
                      <a:pt x="157" y="65"/>
                    </a:cubicBezTo>
                    <a:cubicBezTo>
                      <a:pt x="154" y="40"/>
                      <a:pt x="139" y="24"/>
                      <a:pt x="123" y="11"/>
                    </a:cubicBezTo>
                    <a:cubicBezTo>
                      <a:pt x="104" y="24"/>
                      <a:pt x="91" y="44"/>
                      <a:pt x="79" y="67"/>
                    </a:cubicBezTo>
                    <a:cubicBezTo>
                      <a:pt x="68" y="90"/>
                      <a:pt x="63" y="115"/>
                      <a:pt x="52" y="139"/>
                    </a:cubicBezTo>
                    <a:cubicBezTo>
                      <a:pt x="54" y="106"/>
                      <a:pt x="45" y="61"/>
                      <a:pt x="33" y="28"/>
                    </a:cubicBezTo>
                    <a:cubicBezTo>
                      <a:pt x="30" y="17"/>
                      <a:pt x="22" y="0"/>
                      <a:pt x="14" y="1"/>
                    </a:cubicBezTo>
                    <a:cubicBezTo>
                      <a:pt x="9" y="6"/>
                      <a:pt x="4" y="11"/>
                      <a:pt x="0" y="16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19"/>
                      <a:pt x="11" y="15"/>
                      <a:pt x="15" y="10"/>
                    </a:cubicBezTo>
                    <a:cubicBezTo>
                      <a:pt x="16" y="11"/>
                      <a:pt x="16" y="12"/>
                      <a:pt x="18" y="12"/>
                    </a:cubicBezTo>
                    <a:cubicBezTo>
                      <a:pt x="36" y="51"/>
                      <a:pt x="52" y="106"/>
                      <a:pt x="44" y="164"/>
                    </a:cubicBezTo>
                    <a:cubicBezTo>
                      <a:pt x="26" y="157"/>
                      <a:pt x="11" y="145"/>
                      <a:pt x="0" y="13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1" y="153"/>
                      <a:pt x="25" y="162"/>
                      <a:pt x="39" y="169"/>
                    </a:cubicBezTo>
                    <a:cubicBezTo>
                      <a:pt x="35" y="174"/>
                      <a:pt x="30" y="177"/>
                      <a:pt x="24" y="177"/>
                    </a:cubicBezTo>
                    <a:cubicBezTo>
                      <a:pt x="18" y="178"/>
                      <a:pt x="14" y="172"/>
                      <a:pt x="9" y="173"/>
                    </a:cubicBezTo>
                    <a:cubicBezTo>
                      <a:pt x="4" y="173"/>
                      <a:pt x="6" y="178"/>
                      <a:pt x="5" y="181"/>
                    </a:cubicBezTo>
                    <a:cubicBezTo>
                      <a:pt x="4" y="183"/>
                      <a:pt x="2" y="184"/>
                      <a:pt x="0" y="186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4" y="192"/>
                      <a:pt x="7" y="186"/>
                      <a:pt x="11" y="181"/>
                    </a:cubicBezTo>
                    <a:cubicBezTo>
                      <a:pt x="15" y="184"/>
                      <a:pt x="22" y="184"/>
                      <a:pt x="30" y="184"/>
                    </a:cubicBezTo>
                    <a:cubicBezTo>
                      <a:pt x="19" y="205"/>
                      <a:pt x="9" y="228"/>
                      <a:pt x="0" y="251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4" y="260"/>
                      <a:pt x="8" y="249"/>
                      <a:pt x="12" y="237"/>
                    </a:cubicBezTo>
                    <a:cubicBezTo>
                      <a:pt x="16" y="227"/>
                      <a:pt x="19" y="218"/>
                      <a:pt x="24" y="209"/>
                    </a:cubicBezTo>
                    <a:cubicBezTo>
                      <a:pt x="29" y="199"/>
                      <a:pt x="34" y="189"/>
                      <a:pt x="36" y="179"/>
                    </a:cubicBezTo>
                    <a:cubicBezTo>
                      <a:pt x="42" y="177"/>
                      <a:pt x="46" y="169"/>
                      <a:pt x="54" y="174"/>
                    </a:cubicBezTo>
                    <a:cubicBezTo>
                      <a:pt x="50" y="192"/>
                      <a:pt x="42" y="210"/>
                      <a:pt x="35" y="227"/>
                    </a:cubicBezTo>
                    <a:cubicBezTo>
                      <a:pt x="23" y="254"/>
                      <a:pt x="11" y="281"/>
                      <a:pt x="0" y="309"/>
                    </a:cubicBezTo>
                    <a:cubicBezTo>
                      <a:pt x="0" y="325"/>
                      <a:pt x="0" y="325"/>
                      <a:pt x="0" y="325"/>
                    </a:cubicBezTo>
                    <a:cubicBezTo>
                      <a:pt x="3" y="318"/>
                      <a:pt x="6" y="310"/>
                      <a:pt x="10" y="302"/>
                    </a:cubicBezTo>
                    <a:cubicBezTo>
                      <a:pt x="21" y="277"/>
                      <a:pt x="29" y="250"/>
                      <a:pt x="41" y="227"/>
                    </a:cubicBezTo>
                    <a:close/>
                    <a:moveTo>
                      <a:pt x="78" y="196"/>
                    </a:moveTo>
                    <a:cubicBezTo>
                      <a:pt x="83" y="200"/>
                      <a:pt x="89" y="203"/>
                      <a:pt x="97" y="204"/>
                    </a:cubicBezTo>
                    <a:cubicBezTo>
                      <a:pt x="115" y="261"/>
                      <a:pt x="94" y="356"/>
                      <a:pt x="65" y="392"/>
                    </a:cubicBezTo>
                    <a:cubicBezTo>
                      <a:pt x="71" y="336"/>
                      <a:pt x="74" y="237"/>
                      <a:pt x="65" y="178"/>
                    </a:cubicBezTo>
                    <a:cubicBezTo>
                      <a:pt x="73" y="180"/>
                      <a:pt x="73" y="190"/>
                      <a:pt x="78" y="196"/>
                    </a:cubicBezTo>
                    <a:close/>
                    <a:moveTo>
                      <a:pt x="53" y="167"/>
                    </a:moveTo>
                    <a:cubicBezTo>
                      <a:pt x="62" y="126"/>
                      <a:pt x="76" y="84"/>
                      <a:pt x="95" y="52"/>
                    </a:cubicBezTo>
                    <a:cubicBezTo>
                      <a:pt x="103" y="39"/>
                      <a:pt x="110" y="26"/>
                      <a:pt x="124" y="20"/>
                    </a:cubicBezTo>
                    <a:cubicBezTo>
                      <a:pt x="166" y="48"/>
                      <a:pt x="154" y="118"/>
                      <a:pt x="122" y="149"/>
                    </a:cubicBezTo>
                    <a:cubicBezTo>
                      <a:pt x="103" y="168"/>
                      <a:pt x="79" y="180"/>
                      <a:pt x="53" y="167"/>
                    </a:cubicBezTo>
                    <a:close/>
                    <a:moveTo>
                      <a:pt x="47" y="215"/>
                    </a:moveTo>
                    <a:cubicBezTo>
                      <a:pt x="48" y="202"/>
                      <a:pt x="57" y="192"/>
                      <a:pt x="60" y="182"/>
                    </a:cubicBezTo>
                    <a:cubicBezTo>
                      <a:pt x="61" y="182"/>
                      <a:pt x="61" y="182"/>
                      <a:pt x="61" y="183"/>
                    </a:cubicBezTo>
                    <a:cubicBezTo>
                      <a:pt x="66" y="243"/>
                      <a:pt x="67" y="322"/>
                      <a:pt x="60" y="379"/>
                    </a:cubicBezTo>
                    <a:cubicBezTo>
                      <a:pt x="59" y="389"/>
                      <a:pt x="59" y="399"/>
                      <a:pt x="51" y="404"/>
                    </a:cubicBezTo>
                    <a:cubicBezTo>
                      <a:pt x="50" y="373"/>
                      <a:pt x="55" y="340"/>
                      <a:pt x="53" y="306"/>
                    </a:cubicBezTo>
                    <a:cubicBezTo>
                      <a:pt x="52" y="291"/>
                      <a:pt x="50" y="276"/>
                      <a:pt x="49" y="261"/>
                    </a:cubicBezTo>
                    <a:cubicBezTo>
                      <a:pt x="48" y="245"/>
                      <a:pt x="45" y="228"/>
                      <a:pt x="47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7" name="Freeform 657"/>
              <p:cNvSpPr>
                <a:spLocks noEditPoints="1"/>
              </p:cNvSpPr>
              <p:nvPr/>
            </p:nvSpPr>
            <p:spPr bwMode="auto">
              <a:xfrm>
                <a:off x="6499226" y="3798888"/>
                <a:ext cx="104775" cy="219075"/>
              </a:xfrm>
              <a:custGeom>
                <a:avLst/>
                <a:gdLst>
                  <a:gd name="T0" fmla="*/ 30 w 43"/>
                  <a:gd name="T1" fmla="*/ 84 h 90"/>
                  <a:gd name="T2" fmla="*/ 43 w 43"/>
                  <a:gd name="T3" fmla="*/ 88 h 90"/>
                  <a:gd name="T4" fmla="*/ 16 w 43"/>
                  <a:gd name="T5" fmla="*/ 0 h 90"/>
                  <a:gd name="T6" fmla="*/ 4 w 43"/>
                  <a:gd name="T7" fmla="*/ 10 h 90"/>
                  <a:gd name="T8" fmla="*/ 4 w 43"/>
                  <a:gd name="T9" fmla="*/ 40 h 90"/>
                  <a:gd name="T10" fmla="*/ 30 w 43"/>
                  <a:gd name="T11" fmla="*/ 84 h 90"/>
                  <a:gd name="T12" fmla="*/ 13 w 43"/>
                  <a:gd name="T13" fmla="*/ 7 h 90"/>
                  <a:gd name="T14" fmla="*/ 14 w 43"/>
                  <a:gd name="T15" fmla="*/ 8 h 90"/>
                  <a:gd name="T16" fmla="*/ 16 w 43"/>
                  <a:gd name="T17" fmla="*/ 9 h 90"/>
                  <a:gd name="T18" fmla="*/ 37 w 43"/>
                  <a:gd name="T19" fmla="*/ 78 h 90"/>
                  <a:gd name="T20" fmla="*/ 13 w 43"/>
                  <a:gd name="T21" fmla="*/ 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90">
                    <a:moveTo>
                      <a:pt x="30" y="84"/>
                    </a:moveTo>
                    <a:cubicBezTo>
                      <a:pt x="34" y="87"/>
                      <a:pt x="38" y="90"/>
                      <a:pt x="43" y="88"/>
                    </a:cubicBezTo>
                    <a:cubicBezTo>
                      <a:pt x="39" y="59"/>
                      <a:pt x="31" y="22"/>
                      <a:pt x="16" y="0"/>
                    </a:cubicBezTo>
                    <a:cubicBezTo>
                      <a:pt x="11" y="0"/>
                      <a:pt x="6" y="5"/>
                      <a:pt x="4" y="1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9" y="58"/>
                      <a:pt x="20" y="76"/>
                      <a:pt x="30" y="84"/>
                    </a:cubicBezTo>
                    <a:close/>
                    <a:moveTo>
                      <a:pt x="13" y="7"/>
                    </a:moveTo>
                    <a:cubicBezTo>
                      <a:pt x="14" y="7"/>
                      <a:pt x="14" y="8"/>
                      <a:pt x="14" y="8"/>
                    </a:cubicBezTo>
                    <a:cubicBezTo>
                      <a:pt x="15" y="8"/>
                      <a:pt x="16" y="8"/>
                      <a:pt x="16" y="9"/>
                    </a:cubicBezTo>
                    <a:cubicBezTo>
                      <a:pt x="26" y="30"/>
                      <a:pt x="31" y="55"/>
                      <a:pt x="37" y="78"/>
                    </a:cubicBezTo>
                    <a:cubicBezTo>
                      <a:pt x="18" y="76"/>
                      <a:pt x="0" y="29"/>
                      <a:pt x="1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8" name="Freeform 665"/>
              <p:cNvSpPr>
                <a:spLocks/>
              </p:cNvSpPr>
              <p:nvPr/>
            </p:nvSpPr>
            <p:spPr bwMode="auto">
              <a:xfrm>
                <a:off x="6861176" y="3940175"/>
                <a:ext cx="163513" cy="214313"/>
              </a:xfrm>
              <a:custGeom>
                <a:avLst/>
                <a:gdLst>
                  <a:gd name="T0" fmla="*/ 47 w 67"/>
                  <a:gd name="T1" fmla="*/ 25 h 88"/>
                  <a:gd name="T2" fmla="*/ 63 w 67"/>
                  <a:gd name="T3" fmla="*/ 34 h 88"/>
                  <a:gd name="T4" fmla="*/ 48 w 67"/>
                  <a:gd name="T5" fmla="*/ 0 h 88"/>
                  <a:gd name="T6" fmla="*/ 44 w 67"/>
                  <a:gd name="T7" fmla="*/ 0 h 88"/>
                  <a:gd name="T8" fmla="*/ 27 w 67"/>
                  <a:gd name="T9" fmla="*/ 55 h 88"/>
                  <a:gd name="T10" fmla="*/ 4 w 67"/>
                  <a:gd name="T11" fmla="*/ 83 h 88"/>
                  <a:gd name="T12" fmla="*/ 47 w 67"/>
                  <a:gd name="T13" fmla="*/ 2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88">
                    <a:moveTo>
                      <a:pt x="47" y="25"/>
                    </a:moveTo>
                    <a:cubicBezTo>
                      <a:pt x="55" y="25"/>
                      <a:pt x="54" y="34"/>
                      <a:pt x="63" y="34"/>
                    </a:cubicBezTo>
                    <a:cubicBezTo>
                      <a:pt x="67" y="23"/>
                      <a:pt x="55" y="8"/>
                      <a:pt x="48" y="0"/>
                    </a:cubicBezTo>
                    <a:cubicBezTo>
                      <a:pt x="47" y="0"/>
                      <a:pt x="45" y="0"/>
                      <a:pt x="44" y="0"/>
                    </a:cubicBezTo>
                    <a:cubicBezTo>
                      <a:pt x="37" y="17"/>
                      <a:pt x="37" y="38"/>
                      <a:pt x="27" y="55"/>
                    </a:cubicBezTo>
                    <a:cubicBezTo>
                      <a:pt x="7" y="51"/>
                      <a:pt x="0" y="71"/>
                      <a:pt x="4" y="83"/>
                    </a:cubicBezTo>
                    <a:cubicBezTo>
                      <a:pt x="39" y="88"/>
                      <a:pt x="34" y="46"/>
                      <a:pt x="4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9" name="Freeform 677"/>
              <p:cNvSpPr>
                <a:spLocks/>
              </p:cNvSpPr>
              <p:nvPr/>
            </p:nvSpPr>
            <p:spPr bwMode="auto">
              <a:xfrm>
                <a:off x="6835776" y="4186238"/>
                <a:ext cx="46038" cy="42863"/>
              </a:xfrm>
              <a:custGeom>
                <a:avLst/>
                <a:gdLst>
                  <a:gd name="T0" fmla="*/ 3 w 19"/>
                  <a:gd name="T1" fmla="*/ 18 h 18"/>
                  <a:gd name="T2" fmla="*/ 18 w 19"/>
                  <a:gd name="T3" fmla="*/ 6 h 18"/>
                  <a:gd name="T4" fmla="*/ 0 w 19"/>
                  <a:gd name="T5" fmla="*/ 12 h 18"/>
                  <a:gd name="T6" fmla="*/ 3 w 19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3" y="18"/>
                    </a:moveTo>
                    <a:cubicBezTo>
                      <a:pt x="12" y="18"/>
                      <a:pt x="19" y="16"/>
                      <a:pt x="18" y="6"/>
                    </a:cubicBezTo>
                    <a:cubicBezTo>
                      <a:pt x="12" y="0"/>
                      <a:pt x="0" y="3"/>
                      <a:pt x="0" y="12"/>
                    </a:cubicBezTo>
                    <a:cubicBezTo>
                      <a:pt x="1" y="14"/>
                      <a:pt x="2" y="16"/>
                      <a:pt x="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1" name="Freeform 679"/>
              <p:cNvSpPr>
                <a:spLocks/>
              </p:cNvSpPr>
              <p:nvPr/>
            </p:nvSpPr>
            <p:spPr bwMode="auto">
              <a:xfrm>
                <a:off x="6815138" y="4229100"/>
                <a:ext cx="93663" cy="57150"/>
              </a:xfrm>
              <a:custGeom>
                <a:avLst/>
                <a:gdLst>
                  <a:gd name="T0" fmla="*/ 38 w 38"/>
                  <a:gd name="T1" fmla="*/ 10 h 23"/>
                  <a:gd name="T2" fmla="*/ 37 w 38"/>
                  <a:gd name="T3" fmla="*/ 2 h 23"/>
                  <a:gd name="T4" fmla="*/ 18 w 38"/>
                  <a:gd name="T5" fmla="*/ 4 h 23"/>
                  <a:gd name="T6" fmla="*/ 0 w 38"/>
                  <a:gd name="T7" fmla="*/ 11 h 23"/>
                  <a:gd name="T8" fmla="*/ 38 w 38"/>
                  <a:gd name="T9" fmla="*/ 1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3">
                    <a:moveTo>
                      <a:pt x="38" y="10"/>
                    </a:moveTo>
                    <a:cubicBezTo>
                      <a:pt x="36" y="6"/>
                      <a:pt x="38" y="4"/>
                      <a:pt x="37" y="2"/>
                    </a:cubicBezTo>
                    <a:cubicBezTo>
                      <a:pt x="31" y="0"/>
                      <a:pt x="25" y="3"/>
                      <a:pt x="18" y="4"/>
                    </a:cubicBezTo>
                    <a:cubicBezTo>
                      <a:pt x="12" y="5"/>
                      <a:pt x="2" y="5"/>
                      <a:pt x="0" y="11"/>
                    </a:cubicBezTo>
                    <a:cubicBezTo>
                      <a:pt x="6" y="23"/>
                      <a:pt x="29" y="13"/>
                      <a:pt x="3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2" name="Freeform 708"/>
              <p:cNvSpPr>
                <a:spLocks/>
              </p:cNvSpPr>
              <p:nvPr/>
            </p:nvSpPr>
            <p:spPr bwMode="auto">
              <a:xfrm>
                <a:off x="6508751" y="4610100"/>
                <a:ext cx="3175" cy="20638"/>
              </a:xfrm>
              <a:custGeom>
                <a:avLst/>
                <a:gdLst>
                  <a:gd name="T0" fmla="*/ 1 w 1"/>
                  <a:gd name="T1" fmla="*/ 0 h 9"/>
                  <a:gd name="T2" fmla="*/ 0 w 1"/>
                  <a:gd name="T3" fmla="*/ 0 h 9"/>
                  <a:gd name="T4" fmla="*/ 0 w 1"/>
                  <a:gd name="T5" fmla="*/ 9 h 9"/>
                  <a:gd name="T6" fmla="*/ 1 w 1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9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6"/>
                      <a:pt x="1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7" name="Freeform 709"/>
              <p:cNvSpPr>
                <a:spLocks/>
              </p:cNvSpPr>
              <p:nvPr/>
            </p:nvSpPr>
            <p:spPr bwMode="auto">
              <a:xfrm>
                <a:off x="6496051" y="4630738"/>
                <a:ext cx="41275" cy="90488"/>
              </a:xfrm>
              <a:custGeom>
                <a:avLst/>
                <a:gdLst>
                  <a:gd name="T0" fmla="*/ 11 w 17"/>
                  <a:gd name="T1" fmla="*/ 37 h 37"/>
                  <a:gd name="T2" fmla="*/ 17 w 17"/>
                  <a:gd name="T3" fmla="*/ 0 h 37"/>
                  <a:gd name="T4" fmla="*/ 12 w 17"/>
                  <a:gd name="T5" fmla="*/ 0 h 37"/>
                  <a:gd name="T6" fmla="*/ 11 w 17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37">
                    <a:moveTo>
                      <a:pt x="11" y="37"/>
                    </a:moveTo>
                    <a:cubicBezTo>
                      <a:pt x="16" y="29"/>
                      <a:pt x="14" y="16"/>
                      <a:pt x="17" y="0"/>
                    </a:cubicBezTo>
                    <a:cubicBezTo>
                      <a:pt x="16" y="0"/>
                      <a:pt x="14" y="0"/>
                      <a:pt x="12" y="0"/>
                    </a:cubicBezTo>
                    <a:cubicBezTo>
                      <a:pt x="12" y="11"/>
                      <a:pt x="0" y="32"/>
                      <a:pt x="11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8" name="Freeform 711"/>
              <p:cNvSpPr>
                <a:spLocks/>
              </p:cNvSpPr>
              <p:nvPr/>
            </p:nvSpPr>
            <p:spPr bwMode="auto">
              <a:xfrm>
                <a:off x="6532563" y="4641850"/>
                <a:ext cx="36513" cy="77788"/>
              </a:xfrm>
              <a:custGeom>
                <a:avLst/>
                <a:gdLst>
                  <a:gd name="T0" fmla="*/ 9 w 15"/>
                  <a:gd name="T1" fmla="*/ 1 h 32"/>
                  <a:gd name="T2" fmla="*/ 9 w 15"/>
                  <a:gd name="T3" fmla="*/ 32 h 32"/>
                  <a:gd name="T4" fmla="*/ 13 w 15"/>
                  <a:gd name="T5" fmla="*/ 2 h 32"/>
                  <a:gd name="T6" fmla="*/ 9 w 15"/>
                  <a:gd name="T7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32">
                    <a:moveTo>
                      <a:pt x="9" y="1"/>
                    </a:moveTo>
                    <a:cubicBezTo>
                      <a:pt x="9" y="10"/>
                      <a:pt x="0" y="26"/>
                      <a:pt x="9" y="32"/>
                    </a:cubicBezTo>
                    <a:cubicBezTo>
                      <a:pt x="11" y="26"/>
                      <a:pt x="15" y="11"/>
                      <a:pt x="13" y="2"/>
                    </a:cubicBezTo>
                    <a:cubicBezTo>
                      <a:pt x="11" y="2"/>
                      <a:pt x="11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9" name="Freeform 717"/>
              <p:cNvSpPr>
                <a:spLocks/>
              </p:cNvSpPr>
              <p:nvPr/>
            </p:nvSpPr>
            <p:spPr bwMode="auto">
              <a:xfrm>
                <a:off x="6581776" y="4689475"/>
                <a:ext cx="19050" cy="44450"/>
              </a:xfrm>
              <a:custGeom>
                <a:avLst/>
                <a:gdLst>
                  <a:gd name="T0" fmla="*/ 1 w 8"/>
                  <a:gd name="T1" fmla="*/ 0 h 18"/>
                  <a:gd name="T2" fmla="*/ 3 w 8"/>
                  <a:gd name="T3" fmla="*/ 18 h 18"/>
                  <a:gd name="T4" fmla="*/ 7 w 8"/>
                  <a:gd name="T5" fmla="*/ 0 h 18"/>
                  <a:gd name="T6" fmla="*/ 1 w 8"/>
                  <a:gd name="T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8">
                    <a:moveTo>
                      <a:pt x="1" y="0"/>
                    </a:moveTo>
                    <a:cubicBezTo>
                      <a:pt x="1" y="5"/>
                      <a:pt x="0" y="15"/>
                      <a:pt x="3" y="18"/>
                    </a:cubicBezTo>
                    <a:cubicBezTo>
                      <a:pt x="6" y="13"/>
                      <a:pt x="8" y="8"/>
                      <a:pt x="7" y="0"/>
                    </a:cubicBezTo>
                    <a:cubicBezTo>
                      <a:pt x="5" y="0"/>
                      <a:pt x="3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0" name="Freeform 858"/>
              <p:cNvSpPr>
                <a:spLocks noEditPoints="1"/>
              </p:cNvSpPr>
              <p:nvPr/>
            </p:nvSpPr>
            <p:spPr bwMode="auto">
              <a:xfrm>
                <a:off x="6686550" y="3790950"/>
                <a:ext cx="182563" cy="233362"/>
              </a:xfrm>
              <a:custGeom>
                <a:avLst/>
                <a:gdLst>
                  <a:gd name="T0" fmla="*/ 20 w 75"/>
                  <a:gd name="T1" fmla="*/ 94 h 96"/>
                  <a:gd name="T2" fmla="*/ 43 w 75"/>
                  <a:gd name="T3" fmla="*/ 0 h 96"/>
                  <a:gd name="T4" fmla="*/ 41 w 75"/>
                  <a:gd name="T5" fmla="*/ 0 h 96"/>
                  <a:gd name="T6" fmla="*/ 8 w 75"/>
                  <a:gd name="T7" fmla="*/ 78 h 96"/>
                  <a:gd name="T8" fmla="*/ 0 w 75"/>
                  <a:gd name="T9" fmla="*/ 96 h 96"/>
                  <a:gd name="T10" fmla="*/ 20 w 75"/>
                  <a:gd name="T11" fmla="*/ 94 h 96"/>
                  <a:gd name="T12" fmla="*/ 42 w 75"/>
                  <a:gd name="T13" fmla="*/ 9 h 96"/>
                  <a:gd name="T14" fmla="*/ 51 w 75"/>
                  <a:gd name="T15" fmla="*/ 44 h 96"/>
                  <a:gd name="T16" fmla="*/ 45 w 75"/>
                  <a:gd name="T17" fmla="*/ 44 h 96"/>
                  <a:gd name="T18" fmla="*/ 50 w 75"/>
                  <a:gd name="T19" fmla="*/ 45 h 96"/>
                  <a:gd name="T20" fmla="*/ 8 w 75"/>
                  <a:gd name="T21" fmla="*/ 90 h 96"/>
                  <a:gd name="T22" fmla="*/ 42 w 75"/>
                  <a:gd name="T23" fmla="*/ 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5" h="96">
                    <a:moveTo>
                      <a:pt x="20" y="94"/>
                    </a:moveTo>
                    <a:cubicBezTo>
                      <a:pt x="48" y="85"/>
                      <a:pt x="75" y="22"/>
                      <a:pt x="43" y="0"/>
                    </a:cubicBezTo>
                    <a:cubicBezTo>
                      <a:pt x="42" y="0"/>
                      <a:pt x="42" y="0"/>
                      <a:pt x="41" y="0"/>
                    </a:cubicBezTo>
                    <a:cubicBezTo>
                      <a:pt x="30" y="26"/>
                      <a:pt x="18" y="51"/>
                      <a:pt x="8" y="78"/>
                    </a:cubicBezTo>
                    <a:cubicBezTo>
                      <a:pt x="2" y="82"/>
                      <a:pt x="0" y="89"/>
                      <a:pt x="0" y="96"/>
                    </a:cubicBezTo>
                    <a:cubicBezTo>
                      <a:pt x="6" y="96"/>
                      <a:pt x="14" y="96"/>
                      <a:pt x="20" y="94"/>
                    </a:cubicBezTo>
                    <a:close/>
                    <a:moveTo>
                      <a:pt x="42" y="9"/>
                    </a:moveTo>
                    <a:cubicBezTo>
                      <a:pt x="53" y="14"/>
                      <a:pt x="53" y="33"/>
                      <a:pt x="51" y="44"/>
                    </a:cubicBezTo>
                    <a:cubicBezTo>
                      <a:pt x="49" y="44"/>
                      <a:pt x="47" y="44"/>
                      <a:pt x="45" y="44"/>
                    </a:cubicBezTo>
                    <a:cubicBezTo>
                      <a:pt x="42" y="48"/>
                      <a:pt x="46" y="45"/>
                      <a:pt x="50" y="45"/>
                    </a:cubicBezTo>
                    <a:cubicBezTo>
                      <a:pt x="43" y="67"/>
                      <a:pt x="32" y="85"/>
                      <a:pt x="8" y="90"/>
                    </a:cubicBezTo>
                    <a:cubicBezTo>
                      <a:pt x="19" y="63"/>
                      <a:pt x="33" y="38"/>
                      <a:pt x="4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9" name="组 918"/>
            <p:cNvGrpSpPr/>
            <p:nvPr/>
          </p:nvGrpSpPr>
          <p:grpSpPr>
            <a:xfrm>
              <a:off x="1239918" y="1474793"/>
              <a:ext cx="915091" cy="897493"/>
              <a:chOff x="7904163" y="5362575"/>
              <a:chExt cx="660400" cy="64770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63" name="Freeform 787"/>
              <p:cNvSpPr>
                <a:spLocks/>
              </p:cNvSpPr>
              <p:nvPr/>
            </p:nvSpPr>
            <p:spPr bwMode="auto">
              <a:xfrm>
                <a:off x="7959726" y="5373688"/>
                <a:ext cx="73025" cy="76200"/>
              </a:xfrm>
              <a:custGeom>
                <a:avLst/>
                <a:gdLst>
                  <a:gd name="T0" fmla="*/ 9 w 30"/>
                  <a:gd name="T1" fmla="*/ 20 h 31"/>
                  <a:gd name="T2" fmla="*/ 30 w 30"/>
                  <a:gd name="T3" fmla="*/ 4 h 31"/>
                  <a:gd name="T4" fmla="*/ 28 w 30"/>
                  <a:gd name="T5" fmla="*/ 0 h 31"/>
                  <a:gd name="T6" fmla="*/ 0 w 30"/>
                  <a:gd name="T7" fmla="*/ 30 h 31"/>
                  <a:gd name="T8" fmla="*/ 9 w 30"/>
                  <a:gd name="T9" fmla="*/ 2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1">
                    <a:moveTo>
                      <a:pt x="9" y="20"/>
                    </a:moveTo>
                    <a:cubicBezTo>
                      <a:pt x="15" y="14"/>
                      <a:pt x="22" y="9"/>
                      <a:pt x="30" y="4"/>
                    </a:cubicBezTo>
                    <a:cubicBezTo>
                      <a:pt x="30" y="2"/>
                      <a:pt x="30" y="0"/>
                      <a:pt x="28" y="0"/>
                    </a:cubicBezTo>
                    <a:cubicBezTo>
                      <a:pt x="16" y="6"/>
                      <a:pt x="1" y="16"/>
                      <a:pt x="0" y="30"/>
                    </a:cubicBezTo>
                    <a:cubicBezTo>
                      <a:pt x="6" y="31"/>
                      <a:pt x="7" y="23"/>
                      <a:pt x="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4" name="Freeform 788"/>
              <p:cNvSpPr>
                <a:spLocks noEditPoints="1"/>
              </p:cNvSpPr>
              <p:nvPr/>
            </p:nvSpPr>
            <p:spPr bwMode="auto">
              <a:xfrm>
                <a:off x="7948613" y="5362575"/>
                <a:ext cx="590550" cy="647700"/>
              </a:xfrm>
              <a:custGeom>
                <a:avLst/>
                <a:gdLst>
                  <a:gd name="T0" fmla="*/ 216 w 243"/>
                  <a:gd name="T1" fmla="*/ 220 h 266"/>
                  <a:gd name="T2" fmla="*/ 96 w 243"/>
                  <a:gd name="T3" fmla="*/ 9 h 266"/>
                  <a:gd name="T4" fmla="*/ 12 w 243"/>
                  <a:gd name="T5" fmla="*/ 166 h 266"/>
                  <a:gd name="T6" fmla="*/ 43 w 243"/>
                  <a:gd name="T7" fmla="*/ 228 h 266"/>
                  <a:gd name="T8" fmla="*/ 153 w 243"/>
                  <a:gd name="T9" fmla="*/ 259 h 266"/>
                  <a:gd name="T10" fmla="*/ 159 w 243"/>
                  <a:gd name="T11" fmla="*/ 238 h 266"/>
                  <a:gd name="T12" fmla="*/ 169 w 243"/>
                  <a:gd name="T13" fmla="*/ 201 h 266"/>
                  <a:gd name="T14" fmla="*/ 202 w 243"/>
                  <a:gd name="T15" fmla="*/ 195 h 266"/>
                  <a:gd name="T16" fmla="*/ 226 w 243"/>
                  <a:gd name="T17" fmla="*/ 163 h 266"/>
                  <a:gd name="T18" fmla="*/ 159 w 243"/>
                  <a:gd name="T19" fmla="*/ 32 h 266"/>
                  <a:gd name="T20" fmla="*/ 208 w 243"/>
                  <a:gd name="T21" fmla="*/ 72 h 266"/>
                  <a:gd name="T22" fmla="*/ 187 w 243"/>
                  <a:gd name="T23" fmla="*/ 74 h 266"/>
                  <a:gd name="T24" fmla="*/ 176 w 243"/>
                  <a:gd name="T25" fmla="*/ 92 h 266"/>
                  <a:gd name="T26" fmla="*/ 161 w 243"/>
                  <a:gd name="T27" fmla="*/ 74 h 266"/>
                  <a:gd name="T28" fmla="*/ 161 w 243"/>
                  <a:gd name="T29" fmla="*/ 50 h 266"/>
                  <a:gd name="T30" fmla="*/ 152 w 243"/>
                  <a:gd name="T31" fmla="*/ 52 h 266"/>
                  <a:gd name="T32" fmla="*/ 153 w 243"/>
                  <a:gd name="T33" fmla="*/ 23 h 266"/>
                  <a:gd name="T34" fmla="*/ 137 w 243"/>
                  <a:gd name="T35" fmla="*/ 59 h 266"/>
                  <a:gd name="T36" fmla="*/ 168 w 243"/>
                  <a:gd name="T37" fmla="*/ 60 h 266"/>
                  <a:gd name="T38" fmla="*/ 171 w 243"/>
                  <a:gd name="T39" fmla="*/ 81 h 266"/>
                  <a:gd name="T40" fmla="*/ 193 w 243"/>
                  <a:gd name="T41" fmla="*/ 76 h 266"/>
                  <a:gd name="T42" fmla="*/ 220 w 243"/>
                  <a:gd name="T43" fmla="*/ 102 h 266"/>
                  <a:gd name="T44" fmla="*/ 183 w 243"/>
                  <a:gd name="T45" fmla="*/ 133 h 266"/>
                  <a:gd name="T46" fmla="*/ 122 w 243"/>
                  <a:gd name="T47" fmla="*/ 120 h 266"/>
                  <a:gd name="T48" fmla="*/ 111 w 243"/>
                  <a:gd name="T49" fmla="*/ 47 h 266"/>
                  <a:gd name="T50" fmla="*/ 153 w 243"/>
                  <a:gd name="T51" fmla="*/ 23 h 266"/>
                  <a:gd name="T52" fmla="*/ 17 w 243"/>
                  <a:gd name="T53" fmla="*/ 123 h 266"/>
                  <a:gd name="T54" fmla="*/ 55 w 243"/>
                  <a:gd name="T55" fmla="*/ 51 h 266"/>
                  <a:gd name="T56" fmla="*/ 66 w 243"/>
                  <a:gd name="T57" fmla="*/ 82 h 266"/>
                  <a:gd name="T58" fmla="*/ 46 w 243"/>
                  <a:gd name="T59" fmla="*/ 101 h 266"/>
                  <a:gd name="T60" fmla="*/ 76 w 243"/>
                  <a:gd name="T61" fmla="*/ 138 h 266"/>
                  <a:gd name="T62" fmla="*/ 108 w 243"/>
                  <a:gd name="T63" fmla="*/ 173 h 266"/>
                  <a:gd name="T64" fmla="*/ 55 w 243"/>
                  <a:gd name="T65" fmla="*/ 213 h 266"/>
                  <a:gd name="T66" fmla="*/ 65 w 243"/>
                  <a:gd name="T67" fmla="*/ 237 h 266"/>
                  <a:gd name="T68" fmla="*/ 52 w 243"/>
                  <a:gd name="T69" fmla="*/ 221 h 266"/>
                  <a:gd name="T70" fmla="*/ 108 w 243"/>
                  <a:gd name="T71" fmla="*/ 181 h 266"/>
                  <a:gd name="T72" fmla="*/ 88 w 243"/>
                  <a:gd name="T73" fmla="*/ 151 h 266"/>
                  <a:gd name="T74" fmla="*/ 51 w 243"/>
                  <a:gd name="T75" fmla="*/ 131 h 266"/>
                  <a:gd name="T76" fmla="*/ 90 w 243"/>
                  <a:gd name="T77" fmla="*/ 115 h 266"/>
                  <a:gd name="T78" fmla="*/ 62 w 243"/>
                  <a:gd name="T79" fmla="*/ 63 h 266"/>
                  <a:gd name="T80" fmla="*/ 131 w 243"/>
                  <a:gd name="T81" fmla="*/ 17 h 266"/>
                  <a:gd name="T82" fmla="*/ 105 w 243"/>
                  <a:gd name="T83" fmla="*/ 62 h 266"/>
                  <a:gd name="T84" fmla="*/ 115 w 243"/>
                  <a:gd name="T85" fmla="*/ 121 h 266"/>
                  <a:gd name="T86" fmla="*/ 180 w 243"/>
                  <a:gd name="T87" fmla="*/ 142 h 266"/>
                  <a:gd name="T88" fmla="*/ 221 w 243"/>
                  <a:gd name="T89" fmla="*/ 109 h 266"/>
                  <a:gd name="T90" fmla="*/ 213 w 243"/>
                  <a:gd name="T91" fmla="*/ 156 h 266"/>
                  <a:gd name="T92" fmla="*/ 195 w 243"/>
                  <a:gd name="T93" fmla="*/ 192 h 266"/>
                  <a:gd name="T94" fmla="*/ 171 w 243"/>
                  <a:gd name="T95" fmla="*/ 192 h 266"/>
                  <a:gd name="T96" fmla="*/ 165 w 243"/>
                  <a:gd name="T97" fmla="*/ 230 h 266"/>
                  <a:gd name="T98" fmla="*/ 153 w 243"/>
                  <a:gd name="T99" fmla="*/ 252 h 266"/>
                  <a:gd name="T100" fmla="*/ 135 w 243"/>
                  <a:gd name="T101" fmla="*/ 236 h 266"/>
                  <a:gd name="T102" fmla="*/ 65 w 243"/>
                  <a:gd name="T103" fmla="*/ 237 h 266"/>
                  <a:gd name="T104" fmla="*/ 71 w 243"/>
                  <a:gd name="T105" fmla="*/ 233 h 266"/>
                  <a:gd name="T106" fmla="*/ 133 w 243"/>
                  <a:gd name="T107" fmla="*/ 243 h 266"/>
                  <a:gd name="T108" fmla="*/ 70 w 243"/>
                  <a:gd name="T109" fmla="*/ 237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3" h="266">
                    <a:moveTo>
                      <a:pt x="153" y="259"/>
                    </a:moveTo>
                    <a:cubicBezTo>
                      <a:pt x="179" y="254"/>
                      <a:pt x="206" y="236"/>
                      <a:pt x="216" y="220"/>
                    </a:cubicBezTo>
                    <a:cubicBezTo>
                      <a:pt x="243" y="179"/>
                      <a:pt x="238" y="111"/>
                      <a:pt x="215" y="69"/>
                    </a:cubicBezTo>
                    <a:cubicBezTo>
                      <a:pt x="193" y="30"/>
                      <a:pt x="151" y="0"/>
                      <a:pt x="96" y="9"/>
                    </a:cubicBezTo>
                    <a:cubicBezTo>
                      <a:pt x="83" y="14"/>
                      <a:pt x="69" y="22"/>
                      <a:pt x="61" y="31"/>
                    </a:cubicBezTo>
                    <a:cubicBezTo>
                      <a:pt x="31" y="59"/>
                      <a:pt x="0" y="108"/>
                      <a:pt x="12" y="166"/>
                    </a:cubicBezTo>
                    <a:cubicBezTo>
                      <a:pt x="16" y="185"/>
                      <a:pt x="25" y="209"/>
                      <a:pt x="35" y="222"/>
                    </a:cubicBezTo>
                    <a:cubicBezTo>
                      <a:pt x="36" y="224"/>
                      <a:pt x="41" y="225"/>
                      <a:pt x="43" y="228"/>
                    </a:cubicBezTo>
                    <a:cubicBezTo>
                      <a:pt x="45" y="231"/>
                      <a:pt x="46" y="234"/>
                      <a:pt x="48" y="236"/>
                    </a:cubicBezTo>
                    <a:cubicBezTo>
                      <a:pt x="72" y="257"/>
                      <a:pt x="119" y="266"/>
                      <a:pt x="153" y="259"/>
                    </a:cubicBezTo>
                    <a:close/>
                    <a:moveTo>
                      <a:pt x="160" y="249"/>
                    </a:moveTo>
                    <a:cubicBezTo>
                      <a:pt x="159" y="246"/>
                      <a:pt x="158" y="243"/>
                      <a:pt x="159" y="238"/>
                    </a:cubicBezTo>
                    <a:cubicBezTo>
                      <a:pt x="170" y="239"/>
                      <a:pt x="171" y="234"/>
                      <a:pt x="174" y="227"/>
                    </a:cubicBezTo>
                    <a:cubicBezTo>
                      <a:pt x="171" y="220"/>
                      <a:pt x="161" y="208"/>
                      <a:pt x="169" y="201"/>
                    </a:cubicBezTo>
                    <a:cubicBezTo>
                      <a:pt x="178" y="199"/>
                      <a:pt x="177" y="213"/>
                      <a:pt x="186" y="214"/>
                    </a:cubicBezTo>
                    <a:cubicBezTo>
                      <a:pt x="197" y="215"/>
                      <a:pt x="199" y="206"/>
                      <a:pt x="202" y="195"/>
                    </a:cubicBezTo>
                    <a:cubicBezTo>
                      <a:pt x="207" y="193"/>
                      <a:pt x="212" y="190"/>
                      <a:pt x="215" y="185"/>
                    </a:cubicBezTo>
                    <a:cubicBezTo>
                      <a:pt x="215" y="174"/>
                      <a:pt x="209" y="157"/>
                      <a:pt x="226" y="163"/>
                    </a:cubicBezTo>
                    <a:cubicBezTo>
                      <a:pt x="225" y="209"/>
                      <a:pt x="199" y="239"/>
                      <a:pt x="160" y="249"/>
                    </a:cubicBezTo>
                    <a:close/>
                    <a:moveTo>
                      <a:pt x="159" y="32"/>
                    </a:moveTo>
                    <a:cubicBezTo>
                      <a:pt x="160" y="31"/>
                      <a:pt x="160" y="28"/>
                      <a:pt x="160" y="26"/>
                    </a:cubicBezTo>
                    <a:cubicBezTo>
                      <a:pt x="182" y="35"/>
                      <a:pt x="195" y="54"/>
                      <a:pt x="208" y="72"/>
                    </a:cubicBezTo>
                    <a:cubicBezTo>
                      <a:pt x="206" y="74"/>
                      <a:pt x="199" y="68"/>
                      <a:pt x="195" y="67"/>
                    </a:cubicBezTo>
                    <a:cubicBezTo>
                      <a:pt x="192" y="69"/>
                      <a:pt x="189" y="71"/>
                      <a:pt x="187" y="74"/>
                    </a:cubicBezTo>
                    <a:cubicBezTo>
                      <a:pt x="187" y="78"/>
                      <a:pt x="186" y="82"/>
                      <a:pt x="190" y="83"/>
                    </a:cubicBezTo>
                    <a:cubicBezTo>
                      <a:pt x="185" y="86"/>
                      <a:pt x="185" y="93"/>
                      <a:pt x="176" y="92"/>
                    </a:cubicBezTo>
                    <a:cubicBezTo>
                      <a:pt x="178" y="87"/>
                      <a:pt x="179" y="80"/>
                      <a:pt x="175" y="74"/>
                    </a:cubicBezTo>
                    <a:cubicBezTo>
                      <a:pt x="169" y="72"/>
                      <a:pt x="165" y="77"/>
                      <a:pt x="161" y="74"/>
                    </a:cubicBezTo>
                    <a:cubicBezTo>
                      <a:pt x="165" y="69"/>
                      <a:pt x="171" y="66"/>
                      <a:pt x="175" y="61"/>
                    </a:cubicBezTo>
                    <a:cubicBezTo>
                      <a:pt x="174" y="53"/>
                      <a:pt x="166" y="51"/>
                      <a:pt x="161" y="50"/>
                    </a:cubicBezTo>
                    <a:cubicBezTo>
                      <a:pt x="156" y="54"/>
                      <a:pt x="152" y="59"/>
                      <a:pt x="146" y="63"/>
                    </a:cubicBezTo>
                    <a:cubicBezTo>
                      <a:pt x="140" y="60"/>
                      <a:pt x="151" y="57"/>
                      <a:pt x="152" y="52"/>
                    </a:cubicBezTo>
                    <a:cubicBezTo>
                      <a:pt x="153" y="43"/>
                      <a:pt x="146" y="30"/>
                      <a:pt x="159" y="32"/>
                    </a:cubicBezTo>
                    <a:close/>
                    <a:moveTo>
                      <a:pt x="153" y="23"/>
                    </a:moveTo>
                    <a:cubicBezTo>
                      <a:pt x="147" y="26"/>
                      <a:pt x="139" y="39"/>
                      <a:pt x="146" y="48"/>
                    </a:cubicBezTo>
                    <a:cubicBezTo>
                      <a:pt x="145" y="54"/>
                      <a:pt x="139" y="54"/>
                      <a:pt x="137" y="59"/>
                    </a:cubicBezTo>
                    <a:cubicBezTo>
                      <a:pt x="137" y="65"/>
                      <a:pt x="141" y="67"/>
                      <a:pt x="144" y="70"/>
                    </a:cubicBezTo>
                    <a:cubicBezTo>
                      <a:pt x="154" y="70"/>
                      <a:pt x="158" y="51"/>
                      <a:pt x="168" y="60"/>
                    </a:cubicBezTo>
                    <a:cubicBezTo>
                      <a:pt x="166" y="66"/>
                      <a:pt x="157" y="65"/>
                      <a:pt x="153" y="71"/>
                    </a:cubicBezTo>
                    <a:cubicBezTo>
                      <a:pt x="153" y="80"/>
                      <a:pt x="164" y="83"/>
                      <a:pt x="171" y="81"/>
                    </a:cubicBezTo>
                    <a:cubicBezTo>
                      <a:pt x="171" y="88"/>
                      <a:pt x="170" y="95"/>
                      <a:pt x="174" y="99"/>
                    </a:cubicBezTo>
                    <a:cubicBezTo>
                      <a:pt x="187" y="99"/>
                      <a:pt x="196" y="89"/>
                      <a:pt x="193" y="76"/>
                    </a:cubicBezTo>
                    <a:cubicBezTo>
                      <a:pt x="200" y="74"/>
                      <a:pt x="206" y="83"/>
                      <a:pt x="213" y="82"/>
                    </a:cubicBezTo>
                    <a:cubicBezTo>
                      <a:pt x="216" y="88"/>
                      <a:pt x="218" y="94"/>
                      <a:pt x="220" y="102"/>
                    </a:cubicBezTo>
                    <a:cubicBezTo>
                      <a:pt x="210" y="103"/>
                      <a:pt x="216" y="116"/>
                      <a:pt x="212" y="122"/>
                    </a:cubicBezTo>
                    <a:cubicBezTo>
                      <a:pt x="199" y="123"/>
                      <a:pt x="194" y="132"/>
                      <a:pt x="183" y="133"/>
                    </a:cubicBezTo>
                    <a:cubicBezTo>
                      <a:pt x="172" y="133"/>
                      <a:pt x="159" y="121"/>
                      <a:pt x="149" y="119"/>
                    </a:cubicBezTo>
                    <a:cubicBezTo>
                      <a:pt x="138" y="117"/>
                      <a:pt x="133" y="125"/>
                      <a:pt x="122" y="120"/>
                    </a:cubicBezTo>
                    <a:cubicBezTo>
                      <a:pt x="122" y="105"/>
                      <a:pt x="115" y="90"/>
                      <a:pt x="105" y="80"/>
                    </a:cubicBezTo>
                    <a:cubicBezTo>
                      <a:pt x="109" y="71"/>
                      <a:pt x="115" y="60"/>
                      <a:pt x="111" y="47"/>
                    </a:cubicBezTo>
                    <a:cubicBezTo>
                      <a:pt x="127" y="46"/>
                      <a:pt x="134" y="34"/>
                      <a:pt x="138" y="20"/>
                    </a:cubicBezTo>
                    <a:cubicBezTo>
                      <a:pt x="146" y="20"/>
                      <a:pt x="146" y="21"/>
                      <a:pt x="153" y="23"/>
                    </a:cubicBezTo>
                    <a:close/>
                    <a:moveTo>
                      <a:pt x="39" y="212"/>
                    </a:moveTo>
                    <a:cubicBezTo>
                      <a:pt x="23" y="189"/>
                      <a:pt x="13" y="155"/>
                      <a:pt x="17" y="123"/>
                    </a:cubicBezTo>
                    <a:cubicBezTo>
                      <a:pt x="22" y="92"/>
                      <a:pt x="38" y="69"/>
                      <a:pt x="51" y="50"/>
                    </a:cubicBezTo>
                    <a:cubicBezTo>
                      <a:pt x="53" y="50"/>
                      <a:pt x="53" y="51"/>
                      <a:pt x="55" y="51"/>
                    </a:cubicBezTo>
                    <a:cubicBezTo>
                      <a:pt x="58" y="54"/>
                      <a:pt x="52" y="61"/>
                      <a:pt x="55" y="64"/>
                    </a:cubicBezTo>
                    <a:cubicBezTo>
                      <a:pt x="59" y="72"/>
                      <a:pt x="65" y="74"/>
                      <a:pt x="66" y="82"/>
                    </a:cubicBezTo>
                    <a:cubicBezTo>
                      <a:pt x="71" y="94"/>
                      <a:pt x="88" y="93"/>
                      <a:pt x="89" y="108"/>
                    </a:cubicBezTo>
                    <a:cubicBezTo>
                      <a:pt x="75" y="103"/>
                      <a:pt x="61" y="97"/>
                      <a:pt x="46" y="101"/>
                    </a:cubicBezTo>
                    <a:cubicBezTo>
                      <a:pt x="42" y="107"/>
                      <a:pt x="50" y="119"/>
                      <a:pt x="42" y="126"/>
                    </a:cubicBezTo>
                    <a:cubicBezTo>
                      <a:pt x="46" y="141"/>
                      <a:pt x="61" y="144"/>
                      <a:pt x="76" y="138"/>
                    </a:cubicBezTo>
                    <a:cubicBezTo>
                      <a:pt x="79" y="154"/>
                      <a:pt x="89" y="164"/>
                      <a:pt x="108" y="164"/>
                    </a:cubicBezTo>
                    <a:cubicBezTo>
                      <a:pt x="108" y="167"/>
                      <a:pt x="108" y="170"/>
                      <a:pt x="108" y="173"/>
                    </a:cubicBezTo>
                    <a:cubicBezTo>
                      <a:pt x="93" y="166"/>
                      <a:pt x="57" y="158"/>
                      <a:pt x="47" y="171"/>
                    </a:cubicBezTo>
                    <a:cubicBezTo>
                      <a:pt x="52" y="184"/>
                      <a:pt x="56" y="196"/>
                      <a:pt x="55" y="213"/>
                    </a:cubicBezTo>
                    <a:cubicBezTo>
                      <a:pt x="49" y="214"/>
                      <a:pt x="43" y="208"/>
                      <a:pt x="39" y="212"/>
                    </a:cubicBezTo>
                    <a:close/>
                    <a:moveTo>
                      <a:pt x="65" y="237"/>
                    </a:moveTo>
                    <a:cubicBezTo>
                      <a:pt x="55" y="233"/>
                      <a:pt x="48" y="227"/>
                      <a:pt x="43" y="218"/>
                    </a:cubicBezTo>
                    <a:cubicBezTo>
                      <a:pt x="48" y="217"/>
                      <a:pt x="49" y="220"/>
                      <a:pt x="52" y="221"/>
                    </a:cubicBezTo>
                    <a:cubicBezTo>
                      <a:pt x="69" y="217"/>
                      <a:pt x="62" y="185"/>
                      <a:pt x="55" y="174"/>
                    </a:cubicBezTo>
                    <a:cubicBezTo>
                      <a:pt x="70" y="167"/>
                      <a:pt x="94" y="172"/>
                      <a:pt x="108" y="181"/>
                    </a:cubicBezTo>
                    <a:cubicBezTo>
                      <a:pt x="115" y="178"/>
                      <a:pt x="116" y="166"/>
                      <a:pt x="114" y="157"/>
                    </a:cubicBezTo>
                    <a:cubicBezTo>
                      <a:pt x="106" y="155"/>
                      <a:pt x="93" y="157"/>
                      <a:pt x="88" y="151"/>
                    </a:cubicBezTo>
                    <a:cubicBezTo>
                      <a:pt x="85" y="143"/>
                      <a:pt x="84" y="135"/>
                      <a:pt x="77" y="131"/>
                    </a:cubicBezTo>
                    <a:cubicBezTo>
                      <a:pt x="68" y="133"/>
                      <a:pt x="58" y="138"/>
                      <a:pt x="51" y="131"/>
                    </a:cubicBezTo>
                    <a:cubicBezTo>
                      <a:pt x="53" y="125"/>
                      <a:pt x="53" y="119"/>
                      <a:pt x="51" y="108"/>
                    </a:cubicBezTo>
                    <a:cubicBezTo>
                      <a:pt x="66" y="103"/>
                      <a:pt x="78" y="113"/>
                      <a:pt x="90" y="115"/>
                    </a:cubicBezTo>
                    <a:cubicBezTo>
                      <a:pt x="104" y="101"/>
                      <a:pt x="83" y="88"/>
                      <a:pt x="73" y="81"/>
                    </a:cubicBezTo>
                    <a:cubicBezTo>
                      <a:pt x="72" y="72"/>
                      <a:pt x="66" y="68"/>
                      <a:pt x="62" y="63"/>
                    </a:cubicBezTo>
                    <a:cubicBezTo>
                      <a:pt x="63" y="54"/>
                      <a:pt x="60" y="48"/>
                      <a:pt x="58" y="43"/>
                    </a:cubicBezTo>
                    <a:cubicBezTo>
                      <a:pt x="74" y="26"/>
                      <a:pt x="98" y="12"/>
                      <a:pt x="131" y="17"/>
                    </a:cubicBezTo>
                    <a:cubicBezTo>
                      <a:pt x="132" y="35"/>
                      <a:pt x="116" y="43"/>
                      <a:pt x="103" y="41"/>
                    </a:cubicBezTo>
                    <a:cubicBezTo>
                      <a:pt x="100" y="49"/>
                      <a:pt x="106" y="55"/>
                      <a:pt x="105" y="62"/>
                    </a:cubicBezTo>
                    <a:cubicBezTo>
                      <a:pt x="105" y="69"/>
                      <a:pt x="99" y="73"/>
                      <a:pt x="97" y="80"/>
                    </a:cubicBezTo>
                    <a:cubicBezTo>
                      <a:pt x="104" y="93"/>
                      <a:pt x="117" y="100"/>
                      <a:pt x="115" y="121"/>
                    </a:cubicBezTo>
                    <a:cubicBezTo>
                      <a:pt x="119" y="133"/>
                      <a:pt x="132" y="125"/>
                      <a:pt x="142" y="126"/>
                    </a:cubicBezTo>
                    <a:cubicBezTo>
                      <a:pt x="157" y="127"/>
                      <a:pt x="168" y="136"/>
                      <a:pt x="180" y="142"/>
                    </a:cubicBezTo>
                    <a:cubicBezTo>
                      <a:pt x="191" y="137"/>
                      <a:pt x="205" y="129"/>
                      <a:pt x="217" y="129"/>
                    </a:cubicBezTo>
                    <a:cubicBezTo>
                      <a:pt x="220" y="124"/>
                      <a:pt x="222" y="117"/>
                      <a:pt x="221" y="109"/>
                    </a:cubicBezTo>
                    <a:cubicBezTo>
                      <a:pt x="228" y="120"/>
                      <a:pt x="227" y="145"/>
                      <a:pt x="227" y="158"/>
                    </a:cubicBezTo>
                    <a:cubicBezTo>
                      <a:pt x="222" y="157"/>
                      <a:pt x="217" y="154"/>
                      <a:pt x="213" y="156"/>
                    </a:cubicBezTo>
                    <a:cubicBezTo>
                      <a:pt x="204" y="162"/>
                      <a:pt x="207" y="169"/>
                      <a:pt x="208" y="182"/>
                    </a:cubicBezTo>
                    <a:cubicBezTo>
                      <a:pt x="205" y="187"/>
                      <a:pt x="198" y="188"/>
                      <a:pt x="195" y="192"/>
                    </a:cubicBezTo>
                    <a:cubicBezTo>
                      <a:pt x="194" y="201"/>
                      <a:pt x="193" y="203"/>
                      <a:pt x="189" y="207"/>
                    </a:cubicBezTo>
                    <a:cubicBezTo>
                      <a:pt x="179" y="204"/>
                      <a:pt x="180" y="193"/>
                      <a:pt x="171" y="192"/>
                    </a:cubicBezTo>
                    <a:cubicBezTo>
                      <a:pt x="163" y="192"/>
                      <a:pt x="159" y="200"/>
                      <a:pt x="159" y="209"/>
                    </a:cubicBezTo>
                    <a:cubicBezTo>
                      <a:pt x="159" y="217"/>
                      <a:pt x="166" y="223"/>
                      <a:pt x="165" y="230"/>
                    </a:cubicBezTo>
                    <a:cubicBezTo>
                      <a:pt x="161" y="230"/>
                      <a:pt x="160" y="232"/>
                      <a:pt x="154" y="231"/>
                    </a:cubicBezTo>
                    <a:cubicBezTo>
                      <a:pt x="151" y="237"/>
                      <a:pt x="151" y="243"/>
                      <a:pt x="153" y="252"/>
                    </a:cubicBezTo>
                    <a:cubicBezTo>
                      <a:pt x="151" y="253"/>
                      <a:pt x="145" y="250"/>
                      <a:pt x="145" y="253"/>
                    </a:cubicBezTo>
                    <a:cubicBezTo>
                      <a:pt x="139" y="250"/>
                      <a:pt x="139" y="242"/>
                      <a:pt x="135" y="236"/>
                    </a:cubicBezTo>
                    <a:cubicBezTo>
                      <a:pt x="112" y="231"/>
                      <a:pt x="92" y="230"/>
                      <a:pt x="71" y="224"/>
                    </a:cubicBezTo>
                    <a:cubicBezTo>
                      <a:pt x="68" y="227"/>
                      <a:pt x="64" y="230"/>
                      <a:pt x="65" y="237"/>
                    </a:cubicBezTo>
                    <a:close/>
                    <a:moveTo>
                      <a:pt x="70" y="237"/>
                    </a:moveTo>
                    <a:cubicBezTo>
                      <a:pt x="70" y="235"/>
                      <a:pt x="71" y="235"/>
                      <a:pt x="71" y="233"/>
                    </a:cubicBezTo>
                    <a:cubicBezTo>
                      <a:pt x="77" y="228"/>
                      <a:pt x="83" y="236"/>
                      <a:pt x="89" y="238"/>
                    </a:cubicBezTo>
                    <a:cubicBezTo>
                      <a:pt x="104" y="242"/>
                      <a:pt x="123" y="238"/>
                      <a:pt x="133" y="243"/>
                    </a:cubicBezTo>
                    <a:cubicBezTo>
                      <a:pt x="134" y="247"/>
                      <a:pt x="130" y="252"/>
                      <a:pt x="133" y="253"/>
                    </a:cubicBezTo>
                    <a:cubicBezTo>
                      <a:pt x="114" y="253"/>
                      <a:pt x="81" y="253"/>
                      <a:pt x="70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5" name="Freeform 789"/>
              <p:cNvSpPr>
                <a:spLocks/>
              </p:cNvSpPr>
              <p:nvPr/>
            </p:nvSpPr>
            <p:spPr bwMode="auto">
              <a:xfrm>
                <a:off x="8469313" y="5391150"/>
                <a:ext cx="68263" cy="58738"/>
              </a:xfrm>
              <a:custGeom>
                <a:avLst/>
                <a:gdLst>
                  <a:gd name="T0" fmla="*/ 18 w 28"/>
                  <a:gd name="T1" fmla="*/ 24 h 24"/>
                  <a:gd name="T2" fmla="*/ 7 w 28"/>
                  <a:gd name="T3" fmla="*/ 0 h 24"/>
                  <a:gd name="T4" fmla="*/ 18 w 28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4">
                    <a:moveTo>
                      <a:pt x="18" y="24"/>
                    </a:moveTo>
                    <a:cubicBezTo>
                      <a:pt x="28" y="18"/>
                      <a:pt x="15" y="2"/>
                      <a:pt x="7" y="0"/>
                    </a:cubicBezTo>
                    <a:cubicBezTo>
                      <a:pt x="0" y="9"/>
                      <a:pt x="19" y="12"/>
                      <a:pt x="1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6" name="Freeform 790"/>
              <p:cNvSpPr>
                <a:spLocks/>
              </p:cNvSpPr>
              <p:nvPr/>
            </p:nvSpPr>
            <p:spPr bwMode="auto">
              <a:xfrm>
                <a:off x="8424863" y="5394325"/>
                <a:ext cx="53975" cy="74613"/>
              </a:xfrm>
              <a:custGeom>
                <a:avLst/>
                <a:gdLst>
                  <a:gd name="T0" fmla="*/ 20 w 22"/>
                  <a:gd name="T1" fmla="*/ 31 h 31"/>
                  <a:gd name="T2" fmla="*/ 21 w 22"/>
                  <a:gd name="T3" fmla="*/ 16 h 31"/>
                  <a:gd name="T4" fmla="*/ 2 w 22"/>
                  <a:gd name="T5" fmla="*/ 0 h 31"/>
                  <a:gd name="T6" fmla="*/ 1 w 22"/>
                  <a:gd name="T7" fmla="*/ 6 h 31"/>
                  <a:gd name="T8" fmla="*/ 17 w 22"/>
                  <a:gd name="T9" fmla="*/ 21 h 31"/>
                  <a:gd name="T10" fmla="*/ 20 w 22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1">
                    <a:moveTo>
                      <a:pt x="20" y="31"/>
                    </a:moveTo>
                    <a:cubicBezTo>
                      <a:pt x="22" y="28"/>
                      <a:pt x="21" y="21"/>
                      <a:pt x="21" y="16"/>
                    </a:cubicBezTo>
                    <a:cubicBezTo>
                      <a:pt x="16" y="10"/>
                      <a:pt x="11" y="3"/>
                      <a:pt x="2" y="0"/>
                    </a:cubicBezTo>
                    <a:cubicBezTo>
                      <a:pt x="2" y="2"/>
                      <a:pt x="0" y="3"/>
                      <a:pt x="1" y="6"/>
                    </a:cubicBezTo>
                    <a:cubicBezTo>
                      <a:pt x="5" y="12"/>
                      <a:pt x="14" y="14"/>
                      <a:pt x="17" y="21"/>
                    </a:cubicBezTo>
                    <a:cubicBezTo>
                      <a:pt x="17" y="25"/>
                      <a:pt x="16" y="31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7" name="Freeform 811"/>
              <p:cNvSpPr>
                <a:spLocks noEditPoints="1"/>
              </p:cNvSpPr>
              <p:nvPr/>
            </p:nvSpPr>
            <p:spPr bwMode="auto">
              <a:xfrm>
                <a:off x="8194675" y="5735637"/>
                <a:ext cx="139700" cy="157162"/>
              </a:xfrm>
              <a:custGeom>
                <a:avLst/>
                <a:gdLst>
                  <a:gd name="T0" fmla="*/ 51 w 58"/>
                  <a:gd name="T1" fmla="*/ 44 h 65"/>
                  <a:gd name="T2" fmla="*/ 58 w 58"/>
                  <a:gd name="T3" fmla="*/ 15 h 65"/>
                  <a:gd name="T4" fmla="*/ 19 w 58"/>
                  <a:gd name="T5" fmla="*/ 34 h 65"/>
                  <a:gd name="T6" fmla="*/ 0 w 58"/>
                  <a:gd name="T7" fmla="*/ 50 h 65"/>
                  <a:gd name="T8" fmla="*/ 51 w 58"/>
                  <a:gd name="T9" fmla="*/ 44 h 65"/>
                  <a:gd name="T10" fmla="*/ 26 w 58"/>
                  <a:gd name="T11" fmla="*/ 37 h 65"/>
                  <a:gd name="T12" fmla="*/ 32 w 58"/>
                  <a:gd name="T13" fmla="*/ 22 h 65"/>
                  <a:gd name="T14" fmla="*/ 43 w 58"/>
                  <a:gd name="T15" fmla="*/ 19 h 65"/>
                  <a:gd name="T16" fmla="*/ 43 w 58"/>
                  <a:gd name="T17" fmla="*/ 15 h 65"/>
                  <a:gd name="T18" fmla="*/ 49 w 58"/>
                  <a:gd name="T19" fmla="*/ 18 h 65"/>
                  <a:gd name="T20" fmla="*/ 45 w 58"/>
                  <a:gd name="T21" fmla="*/ 40 h 65"/>
                  <a:gd name="T22" fmla="*/ 7 w 58"/>
                  <a:gd name="T23" fmla="*/ 49 h 65"/>
                  <a:gd name="T24" fmla="*/ 26 w 58"/>
                  <a:gd name="T25" fmla="*/ 3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65">
                    <a:moveTo>
                      <a:pt x="51" y="44"/>
                    </a:moveTo>
                    <a:cubicBezTo>
                      <a:pt x="52" y="33"/>
                      <a:pt x="54" y="26"/>
                      <a:pt x="58" y="15"/>
                    </a:cubicBezTo>
                    <a:cubicBezTo>
                      <a:pt x="42" y="0"/>
                      <a:pt x="22" y="15"/>
                      <a:pt x="19" y="34"/>
                    </a:cubicBezTo>
                    <a:cubicBezTo>
                      <a:pt x="10" y="36"/>
                      <a:pt x="0" y="38"/>
                      <a:pt x="0" y="50"/>
                    </a:cubicBezTo>
                    <a:cubicBezTo>
                      <a:pt x="15" y="65"/>
                      <a:pt x="38" y="51"/>
                      <a:pt x="51" y="44"/>
                    </a:cubicBezTo>
                    <a:close/>
                    <a:moveTo>
                      <a:pt x="26" y="37"/>
                    </a:moveTo>
                    <a:cubicBezTo>
                      <a:pt x="27" y="29"/>
                      <a:pt x="32" y="26"/>
                      <a:pt x="32" y="22"/>
                    </a:cubicBezTo>
                    <a:cubicBezTo>
                      <a:pt x="36" y="22"/>
                      <a:pt x="38" y="19"/>
                      <a:pt x="43" y="19"/>
                    </a:cubicBezTo>
                    <a:cubicBezTo>
                      <a:pt x="43" y="18"/>
                      <a:pt x="43" y="16"/>
                      <a:pt x="43" y="15"/>
                    </a:cubicBezTo>
                    <a:cubicBezTo>
                      <a:pt x="46" y="15"/>
                      <a:pt x="47" y="17"/>
                      <a:pt x="49" y="18"/>
                    </a:cubicBezTo>
                    <a:cubicBezTo>
                      <a:pt x="47" y="24"/>
                      <a:pt x="46" y="32"/>
                      <a:pt x="45" y="40"/>
                    </a:cubicBezTo>
                    <a:cubicBezTo>
                      <a:pt x="33" y="44"/>
                      <a:pt x="22" y="56"/>
                      <a:pt x="7" y="49"/>
                    </a:cubicBezTo>
                    <a:cubicBezTo>
                      <a:pt x="9" y="40"/>
                      <a:pt x="22" y="43"/>
                      <a:pt x="26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8" name="Freeform 813"/>
              <p:cNvSpPr>
                <a:spLocks/>
              </p:cNvSpPr>
              <p:nvPr/>
            </p:nvSpPr>
            <p:spPr bwMode="auto">
              <a:xfrm>
                <a:off x="8524875" y="5778500"/>
                <a:ext cx="39688" cy="87312"/>
              </a:xfrm>
              <a:custGeom>
                <a:avLst/>
                <a:gdLst>
                  <a:gd name="T0" fmla="*/ 4 w 16"/>
                  <a:gd name="T1" fmla="*/ 36 h 36"/>
                  <a:gd name="T2" fmla="*/ 16 w 16"/>
                  <a:gd name="T3" fmla="*/ 1 h 36"/>
                  <a:gd name="T4" fmla="*/ 12 w 16"/>
                  <a:gd name="T5" fmla="*/ 0 h 36"/>
                  <a:gd name="T6" fmla="*/ 9 w 16"/>
                  <a:gd name="T7" fmla="*/ 4 h 36"/>
                  <a:gd name="T8" fmla="*/ 4 w 16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6">
                    <a:moveTo>
                      <a:pt x="4" y="36"/>
                    </a:moveTo>
                    <a:cubicBezTo>
                      <a:pt x="13" y="30"/>
                      <a:pt x="14" y="11"/>
                      <a:pt x="16" y="1"/>
                    </a:cubicBezTo>
                    <a:cubicBezTo>
                      <a:pt x="14" y="1"/>
                      <a:pt x="13" y="1"/>
                      <a:pt x="12" y="0"/>
                    </a:cubicBezTo>
                    <a:cubicBezTo>
                      <a:pt x="12" y="2"/>
                      <a:pt x="8" y="1"/>
                      <a:pt x="9" y="4"/>
                    </a:cubicBezTo>
                    <a:cubicBezTo>
                      <a:pt x="13" y="15"/>
                      <a:pt x="0" y="26"/>
                      <a:pt x="4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9" name="Freeform 817"/>
              <p:cNvSpPr>
                <a:spLocks/>
              </p:cNvSpPr>
              <p:nvPr/>
            </p:nvSpPr>
            <p:spPr bwMode="auto">
              <a:xfrm>
                <a:off x="7937500" y="5837237"/>
                <a:ext cx="49213" cy="63500"/>
              </a:xfrm>
              <a:custGeom>
                <a:avLst/>
                <a:gdLst>
                  <a:gd name="T0" fmla="*/ 20 w 20"/>
                  <a:gd name="T1" fmla="*/ 26 h 26"/>
                  <a:gd name="T2" fmla="*/ 4 w 20"/>
                  <a:gd name="T3" fmla="*/ 0 h 26"/>
                  <a:gd name="T4" fmla="*/ 20 w 20"/>
                  <a:gd name="T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26">
                    <a:moveTo>
                      <a:pt x="20" y="26"/>
                    </a:moveTo>
                    <a:cubicBezTo>
                      <a:pt x="15" y="17"/>
                      <a:pt x="12" y="5"/>
                      <a:pt x="4" y="0"/>
                    </a:cubicBezTo>
                    <a:cubicBezTo>
                      <a:pt x="0" y="7"/>
                      <a:pt x="8" y="25"/>
                      <a:pt x="2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0" name="Freeform 820"/>
              <p:cNvSpPr>
                <a:spLocks/>
              </p:cNvSpPr>
              <p:nvPr/>
            </p:nvSpPr>
            <p:spPr bwMode="auto">
              <a:xfrm>
                <a:off x="7904163" y="5865812"/>
                <a:ext cx="55563" cy="52387"/>
              </a:xfrm>
              <a:custGeom>
                <a:avLst/>
                <a:gdLst>
                  <a:gd name="T0" fmla="*/ 23 w 23"/>
                  <a:gd name="T1" fmla="*/ 21 h 21"/>
                  <a:gd name="T2" fmla="*/ 4 w 23"/>
                  <a:gd name="T3" fmla="*/ 0 h 21"/>
                  <a:gd name="T4" fmla="*/ 0 w 23"/>
                  <a:gd name="T5" fmla="*/ 0 h 21"/>
                  <a:gd name="T6" fmla="*/ 23 w 23"/>
                  <a:gd name="T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21">
                    <a:moveTo>
                      <a:pt x="23" y="21"/>
                    </a:moveTo>
                    <a:cubicBezTo>
                      <a:pt x="21" y="10"/>
                      <a:pt x="8" y="9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14"/>
                      <a:pt x="13" y="16"/>
                      <a:pt x="2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1" name="Freeform 861"/>
              <p:cNvSpPr>
                <a:spLocks/>
              </p:cNvSpPr>
              <p:nvPr/>
            </p:nvSpPr>
            <p:spPr bwMode="auto">
              <a:xfrm>
                <a:off x="7972425" y="5400675"/>
                <a:ext cx="100013" cy="77787"/>
              </a:xfrm>
              <a:custGeom>
                <a:avLst/>
                <a:gdLst>
                  <a:gd name="T0" fmla="*/ 26 w 41"/>
                  <a:gd name="T1" fmla="*/ 17 h 32"/>
                  <a:gd name="T2" fmla="*/ 41 w 41"/>
                  <a:gd name="T3" fmla="*/ 3 h 32"/>
                  <a:gd name="T4" fmla="*/ 38 w 41"/>
                  <a:gd name="T5" fmla="*/ 0 h 32"/>
                  <a:gd name="T6" fmla="*/ 11 w 41"/>
                  <a:gd name="T7" fmla="*/ 26 h 32"/>
                  <a:gd name="T8" fmla="*/ 13 w 41"/>
                  <a:gd name="T9" fmla="*/ 32 h 32"/>
                  <a:gd name="T10" fmla="*/ 26 w 41"/>
                  <a:gd name="T11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2">
                    <a:moveTo>
                      <a:pt x="26" y="17"/>
                    </a:moveTo>
                    <a:cubicBezTo>
                      <a:pt x="31" y="12"/>
                      <a:pt x="38" y="10"/>
                      <a:pt x="41" y="3"/>
                    </a:cubicBezTo>
                    <a:cubicBezTo>
                      <a:pt x="39" y="3"/>
                      <a:pt x="38" y="3"/>
                      <a:pt x="38" y="0"/>
                    </a:cubicBezTo>
                    <a:cubicBezTo>
                      <a:pt x="25" y="4"/>
                      <a:pt x="21" y="18"/>
                      <a:pt x="11" y="26"/>
                    </a:cubicBezTo>
                    <a:cubicBezTo>
                      <a:pt x="0" y="17"/>
                      <a:pt x="10" y="29"/>
                      <a:pt x="13" y="32"/>
                    </a:cubicBezTo>
                    <a:cubicBezTo>
                      <a:pt x="21" y="31"/>
                      <a:pt x="22" y="22"/>
                      <a:pt x="2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0" name="组 919"/>
            <p:cNvGrpSpPr/>
            <p:nvPr/>
          </p:nvGrpSpPr>
          <p:grpSpPr>
            <a:xfrm>
              <a:off x="509284" y="1344157"/>
              <a:ext cx="545360" cy="719268"/>
              <a:chOff x="7032626" y="3698875"/>
              <a:chExt cx="512762" cy="676275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61" name="Freeform 682"/>
              <p:cNvSpPr>
                <a:spLocks/>
              </p:cNvSpPr>
              <p:nvPr/>
            </p:nvSpPr>
            <p:spPr bwMode="auto">
              <a:xfrm>
                <a:off x="7032626" y="4241800"/>
                <a:ext cx="109538" cy="133350"/>
              </a:xfrm>
              <a:custGeom>
                <a:avLst/>
                <a:gdLst>
                  <a:gd name="T0" fmla="*/ 2 w 45"/>
                  <a:gd name="T1" fmla="*/ 26 h 55"/>
                  <a:gd name="T2" fmla="*/ 13 w 45"/>
                  <a:gd name="T3" fmla="*/ 34 h 55"/>
                  <a:gd name="T4" fmla="*/ 3 w 45"/>
                  <a:gd name="T5" fmla="*/ 48 h 55"/>
                  <a:gd name="T6" fmla="*/ 15 w 45"/>
                  <a:gd name="T7" fmla="*/ 55 h 55"/>
                  <a:gd name="T8" fmla="*/ 26 w 45"/>
                  <a:gd name="T9" fmla="*/ 41 h 55"/>
                  <a:gd name="T10" fmla="*/ 40 w 45"/>
                  <a:gd name="T11" fmla="*/ 51 h 55"/>
                  <a:gd name="T12" fmla="*/ 43 w 45"/>
                  <a:gd name="T13" fmla="*/ 36 h 55"/>
                  <a:gd name="T14" fmla="*/ 34 w 45"/>
                  <a:gd name="T15" fmla="*/ 29 h 55"/>
                  <a:gd name="T16" fmla="*/ 43 w 45"/>
                  <a:gd name="T17" fmla="*/ 15 h 55"/>
                  <a:gd name="T18" fmla="*/ 23 w 45"/>
                  <a:gd name="T19" fmla="*/ 21 h 55"/>
                  <a:gd name="T20" fmla="*/ 14 w 45"/>
                  <a:gd name="T21" fmla="*/ 10 h 55"/>
                  <a:gd name="T22" fmla="*/ 2 w 45"/>
                  <a:gd name="T23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5" h="55">
                    <a:moveTo>
                      <a:pt x="2" y="26"/>
                    </a:moveTo>
                    <a:cubicBezTo>
                      <a:pt x="6" y="29"/>
                      <a:pt x="11" y="29"/>
                      <a:pt x="13" y="34"/>
                    </a:cubicBezTo>
                    <a:cubicBezTo>
                      <a:pt x="11" y="40"/>
                      <a:pt x="5" y="42"/>
                      <a:pt x="3" y="48"/>
                    </a:cubicBezTo>
                    <a:cubicBezTo>
                      <a:pt x="7" y="50"/>
                      <a:pt x="10" y="54"/>
                      <a:pt x="15" y="55"/>
                    </a:cubicBezTo>
                    <a:cubicBezTo>
                      <a:pt x="20" y="52"/>
                      <a:pt x="23" y="46"/>
                      <a:pt x="26" y="41"/>
                    </a:cubicBezTo>
                    <a:cubicBezTo>
                      <a:pt x="33" y="42"/>
                      <a:pt x="32" y="51"/>
                      <a:pt x="40" y="51"/>
                    </a:cubicBezTo>
                    <a:cubicBezTo>
                      <a:pt x="42" y="45"/>
                      <a:pt x="45" y="42"/>
                      <a:pt x="43" y="36"/>
                    </a:cubicBezTo>
                    <a:cubicBezTo>
                      <a:pt x="39" y="35"/>
                      <a:pt x="37" y="32"/>
                      <a:pt x="34" y="29"/>
                    </a:cubicBezTo>
                    <a:cubicBezTo>
                      <a:pt x="36" y="24"/>
                      <a:pt x="42" y="23"/>
                      <a:pt x="43" y="15"/>
                    </a:cubicBezTo>
                    <a:cubicBezTo>
                      <a:pt x="38" y="0"/>
                      <a:pt x="28" y="13"/>
                      <a:pt x="23" y="21"/>
                    </a:cubicBezTo>
                    <a:cubicBezTo>
                      <a:pt x="21" y="16"/>
                      <a:pt x="17" y="13"/>
                      <a:pt x="14" y="10"/>
                    </a:cubicBezTo>
                    <a:cubicBezTo>
                      <a:pt x="9" y="14"/>
                      <a:pt x="0" y="15"/>
                      <a:pt x="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2" name="Freeform 868"/>
              <p:cNvSpPr>
                <a:spLocks noEditPoints="1"/>
              </p:cNvSpPr>
              <p:nvPr/>
            </p:nvSpPr>
            <p:spPr bwMode="auto">
              <a:xfrm>
                <a:off x="7054850" y="3698875"/>
                <a:ext cx="490538" cy="665162"/>
              </a:xfrm>
              <a:custGeom>
                <a:avLst/>
                <a:gdLst>
                  <a:gd name="T0" fmla="*/ 141 w 202"/>
                  <a:gd name="T1" fmla="*/ 273 h 273"/>
                  <a:gd name="T2" fmla="*/ 201 w 202"/>
                  <a:gd name="T3" fmla="*/ 116 h 273"/>
                  <a:gd name="T4" fmla="*/ 194 w 202"/>
                  <a:gd name="T5" fmla="*/ 84 h 273"/>
                  <a:gd name="T6" fmla="*/ 185 w 202"/>
                  <a:gd name="T7" fmla="*/ 73 h 273"/>
                  <a:gd name="T8" fmla="*/ 166 w 202"/>
                  <a:gd name="T9" fmla="*/ 45 h 273"/>
                  <a:gd name="T10" fmla="*/ 7 w 202"/>
                  <a:gd name="T11" fmla="*/ 15 h 273"/>
                  <a:gd name="T12" fmla="*/ 6 w 202"/>
                  <a:gd name="T13" fmla="*/ 103 h 273"/>
                  <a:gd name="T14" fmla="*/ 102 w 202"/>
                  <a:gd name="T15" fmla="*/ 249 h 273"/>
                  <a:gd name="T16" fmla="*/ 27 w 202"/>
                  <a:gd name="T17" fmla="*/ 203 h 273"/>
                  <a:gd name="T18" fmla="*/ 11 w 202"/>
                  <a:gd name="T19" fmla="*/ 109 h 273"/>
                  <a:gd name="T20" fmla="*/ 38 w 202"/>
                  <a:gd name="T21" fmla="*/ 171 h 273"/>
                  <a:gd name="T22" fmla="*/ 69 w 202"/>
                  <a:gd name="T23" fmla="*/ 156 h 273"/>
                  <a:gd name="T24" fmla="*/ 133 w 202"/>
                  <a:gd name="T25" fmla="*/ 260 h 273"/>
                  <a:gd name="T26" fmla="*/ 194 w 202"/>
                  <a:gd name="T27" fmla="*/ 109 h 273"/>
                  <a:gd name="T28" fmla="*/ 177 w 202"/>
                  <a:gd name="T29" fmla="*/ 261 h 273"/>
                  <a:gd name="T30" fmla="*/ 174 w 202"/>
                  <a:gd name="T31" fmla="*/ 243 h 273"/>
                  <a:gd name="T32" fmla="*/ 169 w 202"/>
                  <a:gd name="T33" fmla="*/ 259 h 273"/>
                  <a:gd name="T34" fmla="*/ 165 w 202"/>
                  <a:gd name="T35" fmla="*/ 240 h 273"/>
                  <a:gd name="T36" fmla="*/ 155 w 202"/>
                  <a:gd name="T37" fmla="*/ 265 h 273"/>
                  <a:gd name="T38" fmla="*/ 163 w 202"/>
                  <a:gd name="T39" fmla="*/ 210 h 273"/>
                  <a:gd name="T40" fmla="*/ 155 w 202"/>
                  <a:gd name="T41" fmla="*/ 222 h 273"/>
                  <a:gd name="T42" fmla="*/ 153 w 202"/>
                  <a:gd name="T43" fmla="*/ 222 h 273"/>
                  <a:gd name="T44" fmla="*/ 149 w 202"/>
                  <a:gd name="T45" fmla="*/ 198 h 273"/>
                  <a:gd name="T46" fmla="*/ 142 w 202"/>
                  <a:gd name="T47" fmla="*/ 262 h 273"/>
                  <a:gd name="T48" fmla="*/ 147 w 202"/>
                  <a:gd name="T49" fmla="*/ 175 h 273"/>
                  <a:gd name="T50" fmla="*/ 163 w 202"/>
                  <a:gd name="T51" fmla="*/ 114 h 273"/>
                  <a:gd name="T52" fmla="*/ 173 w 202"/>
                  <a:gd name="T53" fmla="*/ 100 h 273"/>
                  <a:gd name="T54" fmla="*/ 173 w 202"/>
                  <a:gd name="T55" fmla="*/ 139 h 273"/>
                  <a:gd name="T56" fmla="*/ 185 w 202"/>
                  <a:gd name="T57" fmla="*/ 109 h 273"/>
                  <a:gd name="T58" fmla="*/ 182 w 202"/>
                  <a:gd name="T59" fmla="*/ 136 h 273"/>
                  <a:gd name="T60" fmla="*/ 175 w 202"/>
                  <a:gd name="T61" fmla="*/ 99 h 273"/>
                  <a:gd name="T62" fmla="*/ 175 w 202"/>
                  <a:gd name="T63" fmla="*/ 138 h 273"/>
                  <a:gd name="T64" fmla="*/ 46 w 202"/>
                  <a:gd name="T65" fmla="*/ 19 h 273"/>
                  <a:gd name="T66" fmla="*/ 66 w 202"/>
                  <a:gd name="T67" fmla="*/ 29 h 273"/>
                  <a:gd name="T68" fmla="*/ 134 w 202"/>
                  <a:gd name="T69" fmla="*/ 48 h 273"/>
                  <a:gd name="T70" fmla="*/ 151 w 202"/>
                  <a:gd name="T71" fmla="*/ 80 h 273"/>
                  <a:gd name="T72" fmla="*/ 192 w 202"/>
                  <a:gd name="T73" fmla="*/ 91 h 273"/>
                  <a:gd name="T74" fmla="*/ 19 w 202"/>
                  <a:gd name="T75" fmla="*/ 22 h 273"/>
                  <a:gd name="T76" fmla="*/ 11 w 202"/>
                  <a:gd name="T77" fmla="*/ 25 h 273"/>
                  <a:gd name="T78" fmla="*/ 49 w 202"/>
                  <a:gd name="T79" fmla="*/ 48 h 273"/>
                  <a:gd name="T80" fmla="*/ 157 w 202"/>
                  <a:gd name="T81" fmla="*/ 115 h 273"/>
                  <a:gd name="T82" fmla="*/ 69 w 202"/>
                  <a:gd name="T83" fmla="*/ 146 h 273"/>
                  <a:gd name="T84" fmla="*/ 49 w 202"/>
                  <a:gd name="T85" fmla="*/ 113 h 273"/>
                  <a:gd name="T86" fmla="*/ 26 w 202"/>
                  <a:gd name="T87" fmla="*/ 113 h 273"/>
                  <a:gd name="T88" fmla="*/ 11 w 202"/>
                  <a:gd name="T89" fmla="*/ 25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2" h="273">
                    <a:moveTo>
                      <a:pt x="4" y="191"/>
                    </a:moveTo>
                    <a:cubicBezTo>
                      <a:pt x="39" y="229"/>
                      <a:pt x="89" y="252"/>
                      <a:pt x="141" y="273"/>
                    </a:cubicBezTo>
                    <a:cubicBezTo>
                      <a:pt x="157" y="271"/>
                      <a:pt x="176" y="272"/>
                      <a:pt x="186" y="264"/>
                    </a:cubicBezTo>
                    <a:cubicBezTo>
                      <a:pt x="195" y="218"/>
                      <a:pt x="199" y="157"/>
                      <a:pt x="201" y="116"/>
                    </a:cubicBezTo>
                    <a:cubicBezTo>
                      <a:pt x="202" y="103"/>
                      <a:pt x="202" y="94"/>
                      <a:pt x="198" y="87"/>
                    </a:cubicBezTo>
                    <a:cubicBezTo>
                      <a:pt x="198" y="86"/>
                      <a:pt x="195" y="85"/>
                      <a:pt x="194" y="84"/>
                    </a:cubicBezTo>
                    <a:cubicBezTo>
                      <a:pt x="193" y="82"/>
                      <a:pt x="193" y="77"/>
                      <a:pt x="193" y="77"/>
                    </a:cubicBezTo>
                    <a:cubicBezTo>
                      <a:pt x="192" y="76"/>
                      <a:pt x="187" y="74"/>
                      <a:pt x="185" y="73"/>
                    </a:cubicBezTo>
                    <a:cubicBezTo>
                      <a:pt x="176" y="67"/>
                      <a:pt x="169" y="61"/>
                      <a:pt x="162" y="56"/>
                    </a:cubicBezTo>
                    <a:cubicBezTo>
                      <a:pt x="162" y="51"/>
                      <a:pt x="167" y="51"/>
                      <a:pt x="166" y="45"/>
                    </a:cubicBezTo>
                    <a:cubicBezTo>
                      <a:pt x="145" y="31"/>
                      <a:pt x="127" y="14"/>
                      <a:pt x="105" y="0"/>
                    </a:cubicBezTo>
                    <a:cubicBezTo>
                      <a:pt x="78" y="14"/>
                      <a:pt x="39" y="9"/>
                      <a:pt x="7" y="15"/>
                    </a:cubicBezTo>
                    <a:cubicBezTo>
                      <a:pt x="3" y="39"/>
                      <a:pt x="1" y="58"/>
                      <a:pt x="1" y="91"/>
                    </a:cubicBezTo>
                    <a:cubicBezTo>
                      <a:pt x="1" y="97"/>
                      <a:pt x="6" y="97"/>
                      <a:pt x="6" y="103"/>
                    </a:cubicBezTo>
                    <a:cubicBezTo>
                      <a:pt x="4" y="134"/>
                      <a:pt x="0" y="159"/>
                      <a:pt x="4" y="191"/>
                    </a:cubicBezTo>
                    <a:close/>
                    <a:moveTo>
                      <a:pt x="102" y="249"/>
                    </a:moveTo>
                    <a:cubicBezTo>
                      <a:pt x="78" y="239"/>
                      <a:pt x="54" y="224"/>
                      <a:pt x="33" y="208"/>
                    </a:cubicBezTo>
                    <a:cubicBezTo>
                      <a:pt x="31" y="207"/>
                      <a:pt x="30" y="204"/>
                      <a:pt x="27" y="203"/>
                    </a:cubicBezTo>
                    <a:cubicBezTo>
                      <a:pt x="21" y="199"/>
                      <a:pt x="11" y="193"/>
                      <a:pt x="9" y="184"/>
                    </a:cubicBezTo>
                    <a:cubicBezTo>
                      <a:pt x="4" y="165"/>
                      <a:pt x="13" y="138"/>
                      <a:pt x="11" y="109"/>
                    </a:cubicBezTo>
                    <a:cubicBezTo>
                      <a:pt x="21" y="119"/>
                      <a:pt x="32" y="127"/>
                      <a:pt x="42" y="137"/>
                    </a:cubicBezTo>
                    <a:cubicBezTo>
                      <a:pt x="42" y="149"/>
                      <a:pt x="38" y="158"/>
                      <a:pt x="38" y="171"/>
                    </a:cubicBezTo>
                    <a:cubicBezTo>
                      <a:pt x="44" y="176"/>
                      <a:pt x="57" y="173"/>
                      <a:pt x="65" y="175"/>
                    </a:cubicBezTo>
                    <a:cubicBezTo>
                      <a:pt x="70" y="173"/>
                      <a:pt x="68" y="164"/>
                      <a:pt x="69" y="156"/>
                    </a:cubicBezTo>
                    <a:cubicBezTo>
                      <a:pt x="89" y="167"/>
                      <a:pt x="119" y="187"/>
                      <a:pt x="142" y="182"/>
                    </a:cubicBezTo>
                    <a:cubicBezTo>
                      <a:pt x="138" y="207"/>
                      <a:pt x="126" y="236"/>
                      <a:pt x="133" y="260"/>
                    </a:cubicBezTo>
                    <a:cubicBezTo>
                      <a:pt x="123" y="256"/>
                      <a:pt x="113" y="253"/>
                      <a:pt x="102" y="249"/>
                    </a:cubicBezTo>
                    <a:close/>
                    <a:moveTo>
                      <a:pt x="194" y="109"/>
                    </a:moveTo>
                    <a:cubicBezTo>
                      <a:pt x="192" y="131"/>
                      <a:pt x="192" y="189"/>
                      <a:pt x="186" y="233"/>
                    </a:cubicBezTo>
                    <a:cubicBezTo>
                      <a:pt x="185" y="245"/>
                      <a:pt x="183" y="258"/>
                      <a:pt x="177" y="261"/>
                    </a:cubicBezTo>
                    <a:cubicBezTo>
                      <a:pt x="178" y="249"/>
                      <a:pt x="181" y="233"/>
                      <a:pt x="179" y="224"/>
                    </a:cubicBezTo>
                    <a:cubicBezTo>
                      <a:pt x="173" y="225"/>
                      <a:pt x="175" y="236"/>
                      <a:pt x="174" y="243"/>
                    </a:cubicBezTo>
                    <a:cubicBezTo>
                      <a:pt x="173" y="250"/>
                      <a:pt x="171" y="257"/>
                      <a:pt x="173" y="262"/>
                    </a:cubicBezTo>
                    <a:cubicBezTo>
                      <a:pt x="170" y="267"/>
                      <a:pt x="171" y="259"/>
                      <a:pt x="169" y="259"/>
                    </a:cubicBezTo>
                    <a:cubicBezTo>
                      <a:pt x="171" y="249"/>
                      <a:pt x="170" y="228"/>
                      <a:pt x="170" y="219"/>
                    </a:cubicBezTo>
                    <a:cubicBezTo>
                      <a:pt x="165" y="223"/>
                      <a:pt x="165" y="233"/>
                      <a:pt x="165" y="240"/>
                    </a:cubicBezTo>
                    <a:cubicBezTo>
                      <a:pt x="164" y="249"/>
                      <a:pt x="164" y="258"/>
                      <a:pt x="165" y="263"/>
                    </a:cubicBezTo>
                    <a:cubicBezTo>
                      <a:pt x="164" y="266"/>
                      <a:pt x="158" y="267"/>
                      <a:pt x="155" y="265"/>
                    </a:cubicBezTo>
                    <a:cubicBezTo>
                      <a:pt x="156" y="261"/>
                      <a:pt x="161" y="262"/>
                      <a:pt x="162" y="258"/>
                    </a:cubicBezTo>
                    <a:cubicBezTo>
                      <a:pt x="158" y="244"/>
                      <a:pt x="169" y="220"/>
                      <a:pt x="163" y="210"/>
                    </a:cubicBezTo>
                    <a:cubicBezTo>
                      <a:pt x="158" y="209"/>
                      <a:pt x="162" y="218"/>
                      <a:pt x="161" y="222"/>
                    </a:cubicBezTo>
                    <a:cubicBezTo>
                      <a:pt x="159" y="220"/>
                      <a:pt x="157" y="220"/>
                      <a:pt x="155" y="222"/>
                    </a:cubicBezTo>
                    <a:cubicBezTo>
                      <a:pt x="154" y="235"/>
                      <a:pt x="153" y="250"/>
                      <a:pt x="153" y="265"/>
                    </a:cubicBezTo>
                    <a:cubicBezTo>
                      <a:pt x="147" y="253"/>
                      <a:pt x="154" y="234"/>
                      <a:pt x="153" y="222"/>
                    </a:cubicBezTo>
                    <a:cubicBezTo>
                      <a:pt x="152" y="216"/>
                      <a:pt x="148" y="223"/>
                      <a:pt x="149" y="218"/>
                    </a:cubicBezTo>
                    <a:cubicBezTo>
                      <a:pt x="150" y="217"/>
                      <a:pt x="152" y="203"/>
                      <a:pt x="149" y="198"/>
                    </a:cubicBezTo>
                    <a:cubicBezTo>
                      <a:pt x="140" y="207"/>
                      <a:pt x="147" y="233"/>
                      <a:pt x="141" y="244"/>
                    </a:cubicBezTo>
                    <a:cubicBezTo>
                      <a:pt x="143" y="251"/>
                      <a:pt x="143" y="254"/>
                      <a:pt x="142" y="262"/>
                    </a:cubicBezTo>
                    <a:cubicBezTo>
                      <a:pt x="127" y="242"/>
                      <a:pt x="146" y="204"/>
                      <a:pt x="149" y="182"/>
                    </a:cubicBezTo>
                    <a:cubicBezTo>
                      <a:pt x="149" y="180"/>
                      <a:pt x="147" y="177"/>
                      <a:pt x="147" y="175"/>
                    </a:cubicBezTo>
                    <a:cubicBezTo>
                      <a:pt x="148" y="170"/>
                      <a:pt x="153" y="167"/>
                      <a:pt x="154" y="162"/>
                    </a:cubicBezTo>
                    <a:cubicBezTo>
                      <a:pt x="160" y="146"/>
                      <a:pt x="159" y="129"/>
                      <a:pt x="163" y="114"/>
                    </a:cubicBezTo>
                    <a:cubicBezTo>
                      <a:pt x="167" y="127"/>
                      <a:pt x="154" y="148"/>
                      <a:pt x="161" y="160"/>
                    </a:cubicBezTo>
                    <a:cubicBezTo>
                      <a:pt x="167" y="142"/>
                      <a:pt x="167" y="118"/>
                      <a:pt x="173" y="100"/>
                    </a:cubicBezTo>
                    <a:cubicBezTo>
                      <a:pt x="174" y="115"/>
                      <a:pt x="166" y="131"/>
                      <a:pt x="167" y="145"/>
                    </a:cubicBezTo>
                    <a:cubicBezTo>
                      <a:pt x="171" y="144"/>
                      <a:pt x="174" y="144"/>
                      <a:pt x="173" y="139"/>
                    </a:cubicBezTo>
                    <a:cubicBezTo>
                      <a:pt x="174" y="140"/>
                      <a:pt x="175" y="142"/>
                      <a:pt x="177" y="143"/>
                    </a:cubicBezTo>
                    <a:cubicBezTo>
                      <a:pt x="182" y="138"/>
                      <a:pt x="183" y="122"/>
                      <a:pt x="185" y="109"/>
                    </a:cubicBezTo>
                    <a:cubicBezTo>
                      <a:pt x="185" y="106"/>
                      <a:pt x="182" y="99"/>
                      <a:pt x="188" y="98"/>
                    </a:cubicBezTo>
                    <a:cubicBezTo>
                      <a:pt x="188" y="108"/>
                      <a:pt x="184" y="125"/>
                      <a:pt x="182" y="136"/>
                    </a:cubicBezTo>
                    <a:cubicBezTo>
                      <a:pt x="192" y="134"/>
                      <a:pt x="186" y="114"/>
                      <a:pt x="194" y="109"/>
                    </a:cubicBezTo>
                    <a:close/>
                    <a:moveTo>
                      <a:pt x="175" y="99"/>
                    </a:moveTo>
                    <a:cubicBezTo>
                      <a:pt x="184" y="95"/>
                      <a:pt x="179" y="107"/>
                      <a:pt x="178" y="113"/>
                    </a:cubicBezTo>
                    <a:cubicBezTo>
                      <a:pt x="177" y="122"/>
                      <a:pt x="176" y="131"/>
                      <a:pt x="175" y="138"/>
                    </a:cubicBezTo>
                    <a:cubicBezTo>
                      <a:pt x="169" y="131"/>
                      <a:pt x="185" y="107"/>
                      <a:pt x="175" y="99"/>
                    </a:cubicBezTo>
                    <a:close/>
                    <a:moveTo>
                      <a:pt x="46" y="19"/>
                    </a:moveTo>
                    <a:cubicBezTo>
                      <a:pt x="56" y="19"/>
                      <a:pt x="65" y="16"/>
                      <a:pt x="74" y="17"/>
                    </a:cubicBezTo>
                    <a:cubicBezTo>
                      <a:pt x="73" y="22"/>
                      <a:pt x="70" y="31"/>
                      <a:pt x="66" y="29"/>
                    </a:cubicBezTo>
                    <a:cubicBezTo>
                      <a:pt x="66" y="51"/>
                      <a:pt x="101" y="53"/>
                      <a:pt x="102" y="31"/>
                    </a:cubicBezTo>
                    <a:cubicBezTo>
                      <a:pt x="113" y="36"/>
                      <a:pt x="123" y="42"/>
                      <a:pt x="134" y="48"/>
                    </a:cubicBezTo>
                    <a:cubicBezTo>
                      <a:pt x="132" y="57"/>
                      <a:pt x="130" y="64"/>
                      <a:pt x="130" y="72"/>
                    </a:cubicBezTo>
                    <a:cubicBezTo>
                      <a:pt x="134" y="78"/>
                      <a:pt x="146" y="75"/>
                      <a:pt x="151" y="80"/>
                    </a:cubicBezTo>
                    <a:cubicBezTo>
                      <a:pt x="156" y="77"/>
                      <a:pt x="156" y="68"/>
                      <a:pt x="158" y="63"/>
                    </a:cubicBezTo>
                    <a:cubicBezTo>
                      <a:pt x="170" y="71"/>
                      <a:pt x="183" y="79"/>
                      <a:pt x="192" y="91"/>
                    </a:cubicBezTo>
                    <a:cubicBezTo>
                      <a:pt x="181" y="84"/>
                      <a:pt x="165" y="94"/>
                      <a:pt x="161" y="106"/>
                    </a:cubicBezTo>
                    <a:cubicBezTo>
                      <a:pt x="109" y="82"/>
                      <a:pt x="66" y="50"/>
                      <a:pt x="19" y="22"/>
                    </a:cubicBezTo>
                    <a:cubicBezTo>
                      <a:pt x="25" y="17"/>
                      <a:pt x="36" y="20"/>
                      <a:pt x="46" y="19"/>
                    </a:cubicBezTo>
                    <a:close/>
                    <a:moveTo>
                      <a:pt x="11" y="25"/>
                    </a:moveTo>
                    <a:cubicBezTo>
                      <a:pt x="13" y="25"/>
                      <a:pt x="13" y="25"/>
                      <a:pt x="13" y="26"/>
                    </a:cubicBezTo>
                    <a:cubicBezTo>
                      <a:pt x="24" y="34"/>
                      <a:pt x="36" y="41"/>
                      <a:pt x="49" y="48"/>
                    </a:cubicBezTo>
                    <a:cubicBezTo>
                      <a:pt x="61" y="56"/>
                      <a:pt x="72" y="64"/>
                      <a:pt x="83" y="72"/>
                    </a:cubicBezTo>
                    <a:cubicBezTo>
                      <a:pt x="107" y="88"/>
                      <a:pt x="134" y="97"/>
                      <a:pt x="157" y="115"/>
                    </a:cubicBezTo>
                    <a:cubicBezTo>
                      <a:pt x="151" y="141"/>
                      <a:pt x="153" y="159"/>
                      <a:pt x="137" y="176"/>
                    </a:cubicBezTo>
                    <a:cubicBezTo>
                      <a:pt x="108" y="172"/>
                      <a:pt x="89" y="159"/>
                      <a:pt x="69" y="146"/>
                    </a:cubicBezTo>
                    <a:cubicBezTo>
                      <a:pt x="70" y="137"/>
                      <a:pt x="70" y="131"/>
                      <a:pt x="73" y="124"/>
                    </a:cubicBezTo>
                    <a:cubicBezTo>
                      <a:pt x="66" y="119"/>
                      <a:pt x="59" y="114"/>
                      <a:pt x="49" y="113"/>
                    </a:cubicBezTo>
                    <a:cubicBezTo>
                      <a:pt x="45" y="116"/>
                      <a:pt x="45" y="123"/>
                      <a:pt x="45" y="128"/>
                    </a:cubicBezTo>
                    <a:cubicBezTo>
                      <a:pt x="38" y="123"/>
                      <a:pt x="32" y="119"/>
                      <a:pt x="26" y="113"/>
                    </a:cubicBezTo>
                    <a:cubicBezTo>
                      <a:pt x="21" y="108"/>
                      <a:pt x="13" y="102"/>
                      <a:pt x="10" y="96"/>
                    </a:cubicBezTo>
                    <a:cubicBezTo>
                      <a:pt x="2" y="80"/>
                      <a:pt x="9" y="51"/>
                      <a:pt x="11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1" name="组 920"/>
            <p:cNvGrpSpPr/>
            <p:nvPr/>
          </p:nvGrpSpPr>
          <p:grpSpPr>
            <a:xfrm>
              <a:off x="2577186" y="519225"/>
              <a:ext cx="859859" cy="773874"/>
              <a:chOff x="8135938" y="3978275"/>
              <a:chExt cx="666750" cy="600076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51" name="Freeform 667"/>
              <p:cNvSpPr>
                <a:spLocks noEditPoints="1"/>
              </p:cNvSpPr>
              <p:nvPr/>
            </p:nvSpPr>
            <p:spPr bwMode="auto">
              <a:xfrm>
                <a:off x="8388351" y="4022725"/>
                <a:ext cx="87313" cy="104775"/>
              </a:xfrm>
              <a:custGeom>
                <a:avLst/>
                <a:gdLst>
                  <a:gd name="T0" fmla="*/ 31 w 36"/>
                  <a:gd name="T1" fmla="*/ 28 h 43"/>
                  <a:gd name="T2" fmla="*/ 27 w 36"/>
                  <a:gd name="T3" fmla="*/ 18 h 43"/>
                  <a:gd name="T4" fmla="*/ 34 w 36"/>
                  <a:gd name="T5" fmla="*/ 8 h 43"/>
                  <a:gd name="T6" fmla="*/ 17 w 36"/>
                  <a:gd name="T7" fmla="*/ 0 h 43"/>
                  <a:gd name="T8" fmla="*/ 1 w 36"/>
                  <a:gd name="T9" fmla="*/ 26 h 43"/>
                  <a:gd name="T10" fmla="*/ 31 w 36"/>
                  <a:gd name="T11" fmla="*/ 28 h 43"/>
                  <a:gd name="T12" fmla="*/ 20 w 36"/>
                  <a:gd name="T13" fmla="*/ 8 h 43"/>
                  <a:gd name="T14" fmla="*/ 25 w 36"/>
                  <a:gd name="T15" fmla="*/ 10 h 43"/>
                  <a:gd name="T16" fmla="*/ 17 w 36"/>
                  <a:gd name="T17" fmla="*/ 15 h 43"/>
                  <a:gd name="T18" fmla="*/ 20 w 36"/>
                  <a:gd name="T19" fmla="*/ 8 h 43"/>
                  <a:gd name="T20" fmla="*/ 10 w 36"/>
                  <a:gd name="T21" fmla="*/ 21 h 43"/>
                  <a:gd name="T22" fmla="*/ 24 w 36"/>
                  <a:gd name="T23" fmla="*/ 28 h 43"/>
                  <a:gd name="T24" fmla="*/ 9 w 36"/>
                  <a:gd name="T25" fmla="*/ 30 h 43"/>
                  <a:gd name="T26" fmla="*/ 10 w 36"/>
                  <a:gd name="T2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43">
                    <a:moveTo>
                      <a:pt x="31" y="28"/>
                    </a:moveTo>
                    <a:cubicBezTo>
                      <a:pt x="31" y="23"/>
                      <a:pt x="27" y="23"/>
                      <a:pt x="27" y="18"/>
                    </a:cubicBezTo>
                    <a:cubicBezTo>
                      <a:pt x="31" y="17"/>
                      <a:pt x="36" y="13"/>
                      <a:pt x="34" y="8"/>
                    </a:cubicBezTo>
                    <a:cubicBezTo>
                      <a:pt x="30" y="4"/>
                      <a:pt x="23" y="3"/>
                      <a:pt x="17" y="0"/>
                    </a:cubicBezTo>
                    <a:cubicBezTo>
                      <a:pt x="15" y="9"/>
                      <a:pt x="0" y="18"/>
                      <a:pt x="1" y="26"/>
                    </a:cubicBezTo>
                    <a:cubicBezTo>
                      <a:pt x="1" y="40"/>
                      <a:pt x="26" y="43"/>
                      <a:pt x="31" y="28"/>
                    </a:cubicBezTo>
                    <a:close/>
                    <a:moveTo>
                      <a:pt x="20" y="8"/>
                    </a:moveTo>
                    <a:cubicBezTo>
                      <a:pt x="21" y="9"/>
                      <a:pt x="23" y="10"/>
                      <a:pt x="25" y="10"/>
                    </a:cubicBezTo>
                    <a:cubicBezTo>
                      <a:pt x="25" y="13"/>
                      <a:pt x="22" y="15"/>
                      <a:pt x="17" y="15"/>
                    </a:cubicBezTo>
                    <a:cubicBezTo>
                      <a:pt x="14" y="12"/>
                      <a:pt x="19" y="11"/>
                      <a:pt x="20" y="8"/>
                    </a:cubicBezTo>
                    <a:close/>
                    <a:moveTo>
                      <a:pt x="10" y="21"/>
                    </a:moveTo>
                    <a:cubicBezTo>
                      <a:pt x="18" y="20"/>
                      <a:pt x="20" y="25"/>
                      <a:pt x="24" y="28"/>
                    </a:cubicBezTo>
                    <a:cubicBezTo>
                      <a:pt x="20" y="32"/>
                      <a:pt x="15" y="32"/>
                      <a:pt x="9" y="30"/>
                    </a:cubicBezTo>
                    <a:cubicBezTo>
                      <a:pt x="8" y="26"/>
                      <a:pt x="11" y="25"/>
                      <a:pt x="1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2" name="Freeform 670"/>
              <p:cNvSpPr>
                <a:spLocks noEditPoints="1"/>
              </p:cNvSpPr>
              <p:nvPr/>
            </p:nvSpPr>
            <p:spPr bwMode="auto">
              <a:xfrm>
                <a:off x="8459788" y="4054475"/>
                <a:ext cx="188913" cy="152400"/>
              </a:xfrm>
              <a:custGeom>
                <a:avLst/>
                <a:gdLst>
                  <a:gd name="T0" fmla="*/ 7 w 78"/>
                  <a:gd name="T1" fmla="*/ 32 h 63"/>
                  <a:gd name="T2" fmla="*/ 26 w 78"/>
                  <a:gd name="T3" fmla="*/ 26 h 63"/>
                  <a:gd name="T4" fmla="*/ 39 w 78"/>
                  <a:gd name="T5" fmla="*/ 10 h 63"/>
                  <a:gd name="T6" fmla="*/ 29 w 78"/>
                  <a:gd name="T7" fmla="*/ 18 h 63"/>
                  <a:gd name="T8" fmla="*/ 16 w 78"/>
                  <a:gd name="T9" fmla="*/ 0 h 63"/>
                  <a:gd name="T10" fmla="*/ 7 w 78"/>
                  <a:gd name="T11" fmla="*/ 32 h 63"/>
                  <a:gd name="T12" fmla="*/ 46 w 78"/>
                  <a:gd name="T13" fmla="*/ 24 h 63"/>
                  <a:gd name="T14" fmla="*/ 33 w 78"/>
                  <a:gd name="T15" fmla="*/ 33 h 63"/>
                  <a:gd name="T16" fmla="*/ 46 w 78"/>
                  <a:gd name="T17" fmla="*/ 24 h 63"/>
                  <a:gd name="T18" fmla="*/ 17 w 78"/>
                  <a:gd name="T19" fmla="*/ 8 h 63"/>
                  <a:gd name="T20" fmla="*/ 10 w 78"/>
                  <a:gd name="T21" fmla="*/ 26 h 63"/>
                  <a:gd name="T22" fmla="*/ 17 w 78"/>
                  <a:gd name="T23" fmla="*/ 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63">
                    <a:moveTo>
                      <a:pt x="7" y="32"/>
                    </a:moveTo>
                    <a:cubicBezTo>
                      <a:pt x="14" y="35"/>
                      <a:pt x="22" y="30"/>
                      <a:pt x="26" y="26"/>
                    </a:cubicBezTo>
                    <a:cubicBezTo>
                      <a:pt x="22" y="63"/>
                      <a:pt x="78" y="16"/>
                      <a:pt x="39" y="10"/>
                    </a:cubicBezTo>
                    <a:cubicBezTo>
                      <a:pt x="34" y="11"/>
                      <a:pt x="35" y="18"/>
                      <a:pt x="29" y="18"/>
                    </a:cubicBezTo>
                    <a:cubicBezTo>
                      <a:pt x="29" y="8"/>
                      <a:pt x="24" y="2"/>
                      <a:pt x="16" y="0"/>
                    </a:cubicBezTo>
                    <a:cubicBezTo>
                      <a:pt x="11" y="7"/>
                      <a:pt x="0" y="20"/>
                      <a:pt x="7" y="32"/>
                    </a:cubicBezTo>
                    <a:close/>
                    <a:moveTo>
                      <a:pt x="46" y="24"/>
                    </a:moveTo>
                    <a:cubicBezTo>
                      <a:pt x="45" y="29"/>
                      <a:pt x="41" y="32"/>
                      <a:pt x="33" y="33"/>
                    </a:cubicBezTo>
                    <a:cubicBezTo>
                      <a:pt x="29" y="23"/>
                      <a:pt x="47" y="10"/>
                      <a:pt x="46" y="24"/>
                    </a:cubicBezTo>
                    <a:close/>
                    <a:moveTo>
                      <a:pt x="17" y="8"/>
                    </a:moveTo>
                    <a:cubicBezTo>
                      <a:pt x="29" y="11"/>
                      <a:pt x="23" y="29"/>
                      <a:pt x="10" y="26"/>
                    </a:cubicBezTo>
                    <a:cubicBezTo>
                      <a:pt x="10" y="17"/>
                      <a:pt x="15" y="15"/>
                      <a:pt x="1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3" name="Freeform 672"/>
              <p:cNvSpPr>
                <a:spLocks/>
              </p:cNvSpPr>
              <p:nvPr/>
            </p:nvSpPr>
            <p:spPr bwMode="auto">
              <a:xfrm>
                <a:off x="8574088" y="4073525"/>
                <a:ext cx="96838" cy="104775"/>
              </a:xfrm>
              <a:custGeom>
                <a:avLst/>
                <a:gdLst>
                  <a:gd name="T0" fmla="*/ 3 w 40"/>
                  <a:gd name="T1" fmla="*/ 42 h 43"/>
                  <a:gd name="T2" fmla="*/ 12 w 40"/>
                  <a:gd name="T3" fmla="*/ 28 h 43"/>
                  <a:gd name="T4" fmla="*/ 23 w 40"/>
                  <a:gd name="T5" fmla="*/ 43 h 43"/>
                  <a:gd name="T6" fmla="*/ 19 w 40"/>
                  <a:gd name="T7" fmla="*/ 27 h 43"/>
                  <a:gd name="T8" fmla="*/ 40 w 40"/>
                  <a:gd name="T9" fmla="*/ 15 h 43"/>
                  <a:gd name="T10" fmla="*/ 18 w 40"/>
                  <a:gd name="T11" fmla="*/ 17 h 43"/>
                  <a:gd name="T12" fmla="*/ 25 w 40"/>
                  <a:gd name="T13" fmla="*/ 2 h 43"/>
                  <a:gd name="T14" fmla="*/ 19 w 40"/>
                  <a:gd name="T15" fmla="*/ 0 h 43"/>
                  <a:gd name="T16" fmla="*/ 3 w 40"/>
                  <a:gd name="T17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3" y="42"/>
                    </a:moveTo>
                    <a:cubicBezTo>
                      <a:pt x="9" y="41"/>
                      <a:pt x="8" y="32"/>
                      <a:pt x="12" y="28"/>
                    </a:cubicBezTo>
                    <a:cubicBezTo>
                      <a:pt x="14" y="35"/>
                      <a:pt x="15" y="42"/>
                      <a:pt x="23" y="43"/>
                    </a:cubicBezTo>
                    <a:cubicBezTo>
                      <a:pt x="27" y="38"/>
                      <a:pt x="18" y="34"/>
                      <a:pt x="19" y="27"/>
                    </a:cubicBezTo>
                    <a:cubicBezTo>
                      <a:pt x="22" y="18"/>
                      <a:pt x="38" y="24"/>
                      <a:pt x="40" y="15"/>
                    </a:cubicBezTo>
                    <a:cubicBezTo>
                      <a:pt x="34" y="11"/>
                      <a:pt x="22" y="19"/>
                      <a:pt x="18" y="17"/>
                    </a:cubicBezTo>
                    <a:cubicBezTo>
                      <a:pt x="19" y="11"/>
                      <a:pt x="25" y="9"/>
                      <a:pt x="25" y="2"/>
                    </a:cubicBezTo>
                    <a:cubicBezTo>
                      <a:pt x="23" y="1"/>
                      <a:pt x="22" y="0"/>
                      <a:pt x="19" y="0"/>
                    </a:cubicBezTo>
                    <a:cubicBezTo>
                      <a:pt x="16" y="16"/>
                      <a:pt x="0" y="25"/>
                      <a:pt x="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4" name="Freeform 675"/>
              <p:cNvSpPr>
                <a:spLocks/>
              </p:cNvSpPr>
              <p:nvPr/>
            </p:nvSpPr>
            <p:spPr bwMode="auto">
              <a:xfrm>
                <a:off x="8364538" y="4102100"/>
                <a:ext cx="223838" cy="131763"/>
              </a:xfrm>
              <a:custGeom>
                <a:avLst/>
                <a:gdLst>
                  <a:gd name="T0" fmla="*/ 1 w 92"/>
                  <a:gd name="T1" fmla="*/ 11 h 54"/>
                  <a:gd name="T2" fmla="*/ 29 w 92"/>
                  <a:gd name="T3" fmla="*/ 14 h 54"/>
                  <a:gd name="T4" fmla="*/ 63 w 92"/>
                  <a:gd name="T5" fmla="*/ 34 h 54"/>
                  <a:gd name="T6" fmla="*/ 92 w 92"/>
                  <a:gd name="T7" fmla="*/ 44 h 54"/>
                  <a:gd name="T8" fmla="*/ 67 w 92"/>
                  <a:gd name="T9" fmla="*/ 27 h 54"/>
                  <a:gd name="T10" fmla="*/ 48 w 92"/>
                  <a:gd name="T11" fmla="*/ 26 h 54"/>
                  <a:gd name="T12" fmla="*/ 1 w 92"/>
                  <a:gd name="T13" fmla="*/ 7 h 54"/>
                  <a:gd name="T14" fmla="*/ 1 w 92"/>
                  <a:gd name="T15" fmla="*/ 1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54">
                    <a:moveTo>
                      <a:pt x="1" y="11"/>
                    </a:moveTo>
                    <a:cubicBezTo>
                      <a:pt x="12" y="14"/>
                      <a:pt x="18" y="10"/>
                      <a:pt x="29" y="14"/>
                    </a:cubicBezTo>
                    <a:cubicBezTo>
                      <a:pt x="36" y="28"/>
                      <a:pt x="45" y="34"/>
                      <a:pt x="63" y="34"/>
                    </a:cubicBezTo>
                    <a:cubicBezTo>
                      <a:pt x="65" y="43"/>
                      <a:pt x="84" y="54"/>
                      <a:pt x="92" y="44"/>
                    </a:cubicBezTo>
                    <a:cubicBezTo>
                      <a:pt x="80" y="42"/>
                      <a:pt x="71" y="37"/>
                      <a:pt x="67" y="27"/>
                    </a:cubicBezTo>
                    <a:cubicBezTo>
                      <a:pt x="59" y="28"/>
                      <a:pt x="55" y="26"/>
                      <a:pt x="48" y="26"/>
                    </a:cubicBezTo>
                    <a:cubicBezTo>
                      <a:pt x="38" y="14"/>
                      <a:pt x="25" y="0"/>
                      <a:pt x="1" y="7"/>
                    </a:cubicBezTo>
                    <a:cubicBezTo>
                      <a:pt x="1" y="9"/>
                      <a:pt x="0" y="9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5" name="Freeform 692"/>
              <p:cNvSpPr>
                <a:spLocks/>
              </p:cNvSpPr>
              <p:nvPr/>
            </p:nvSpPr>
            <p:spPr bwMode="auto">
              <a:xfrm>
                <a:off x="8208963" y="4414838"/>
                <a:ext cx="92075" cy="33338"/>
              </a:xfrm>
              <a:custGeom>
                <a:avLst/>
                <a:gdLst>
                  <a:gd name="T0" fmla="*/ 0 w 38"/>
                  <a:gd name="T1" fmla="*/ 3 h 14"/>
                  <a:gd name="T2" fmla="*/ 1 w 38"/>
                  <a:gd name="T3" fmla="*/ 7 h 14"/>
                  <a:gd name="T4" fmla="*/ 38 w 38"/>
                  <a:gd name="T5" fmla="*/ 9 h 14"/>
                  <a:gd name="T6" fmla="*/ 0 w 38"/>
                  <a:gd name="T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14">
                    <a:moveTo>
                      <a:pt x="0" y="3"/>
                    </a:moveTo>
                    <a:cubicBezTo>
                      <a:pt x="0" y="4"/>
                      <a:pt x="0" y="6"/>
                      <a:pt x="1" y="7"/>
                    </a:cubicBezTo>
                    <a:cubicBezTo>
                      <a:pt x="12" y="6"/>
                      <a:pt x="29" y="14"/>
                      <a:pt x="38" y="9"/>
                    </a:cubicBezTo>
                    <a:cubicBezTo>
                      <a:pt x="26" y="7"/>
                      <a:pt x="11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6" name="Freeform 693"/>
              <p:cNvSpPr>
                <a:spLocks/>
              </p:cNvSpPr>
              <p:nvPr/>
            </p:nvSpPr>
            <p:spPr bwMode="auto">
              <a:xfrm>
                <a:off x="8428038" y="4429125"/>
                <a:ext cx="115888" cy="44450"/>
              </a:xfrm>
              <a:custGeom>
                <a:avLst/>
                <a:gdLst>
                  <a:gd name="T0" fmla="*/ 48 w 48"/>
                  <a:gd name="T1" fmla="*/ 16 h 18"/>
                  <a:gd name="T2" fmla="*/ 23 w 48"/>
                  <a:gd name="T3" fmla="*/ 9 h 18"/>
                  <a:gd name="T4" fmla="*/ 0 w 48"/>
                  <a:gd name="T5" fmla="*/ 7 h 18"/>
                  <a:gd name="T6" fmla="*/ 48 w 48"/>
                  <a:gd name="T7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18">
                    <a:moveTo>
                      <a:pt x="48" y="16"/>
                    </a:moveTo>
                    <a:cubicBezTo>
                      <a:pt x="41" y="14"/>
                      <a:pt x="32" y="12"/>
                      <a:pt x="23" y="9"/>
                    </a:cubicBezTo>
                    <a:cubicBezTo>
                      <a:pt x="16" y="7"/>
                      <a:pt x="4" y="0"/>
                      <a:pt x="0" y="7"/>
                    </a:cubicBezTo>
                    <a:cubicBezTo>
                      <a:pt x="13" y="12"/>
                      <a:pt x="33" y="18"/>
                      <a:pt x="4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7" name="Freeform 696"/>
              <p:cNvSpPr>
                <a:spLocks/>
              </p:cNvSpPr>
              <p:nvPr/>
            </p:nvSpPr>
            <p:spPr bwMode="auto">
              <a:xfrm>
                <a:off x="8147051" y="4495800"/>
                <a:ext cx="80963" cy="50800"/>
              </a:xfrm>
              <a:custGeom>
                <a:avLst/>
                <a:gdLst>
                  <a:gd name="T0" fmla="*/ 15 w 33"/>
                  <a:gd name="T1" fmla="*/ 18 h 21"/>
                  <a:gd name="T2" fmla="*/ 33 w 33"/>
                  <a:gd name="T3" fmla="*/ 13 h 21"/>
                  <a:gd name="T4" fmla="*/ 11 w 33"/>
                  <a:gd name="T5" fmla="*/ 10 h 21"/>
                  <a:gd name="T6" fmla="*/ 2 w 33"/>
                  <a:gd name="T7" fmla="*/ 0 h 21"/>
                  <a:gd name="T8" fmla="*/ 0 w 33"/>
                  <a:gd name="T9" fmla="*/ 5 h 21"/>
                  <a:gd name="T10" fmla="*/ 15 w 33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21">
                    <a:moveTo>
                      <a:pt x="15" y="18"/>
                    </a:moveTo>
                    <a:cubicBezTo>
                      <a:pt x="21" y="19"/>
                      <a:pt x="33" y="21"/>
                      <a:pt x="33" y="13"/>
                    </a:cubicBezTo>
                    <a:cubicBezTo>
                      <a:pt x="28" y="13"/>
                      <a:pt x="18" y="12"/>
                      <a:pt x="11" y="10"/>
                    </a:cubicBezTo>
                    <a:cubicBezTo>
                      <a:pt x="8" y="7"/>
                      <a:pt x="7" y="1"/>
                      <a:pt x="2" y="0"/>
                    </a:cubicBezTo>
                    <a:cubicBezTo>
                      <a:pt x="2" y="3"/>
                      <a:pt x="0" y="3"/>
                      <a:pt x="0" y="5"/>
                    </a:cubicBezTo>
                    <a:cubicBezTo>
                      <a:pt x="3" y="8"/>
                      <a:pt x="8" y="17"/>
                      <a:pt x="15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8" name="Freeform 699"/>
              <p:cNvSpPr>
                <a:spLocks/>
              </p:cNvSpPr>
              <p:nvPr/>
            </p:nvSpPr>
            <p:spPr bwMode="auto">
              <a:xfrm>
                <a:off x="8147051" y="4538663"/>
                <a:ext cx="80963" cy="39688"/>
              </a:xfrm>
              <a:custGeom>
                <a:avLst/>
                <a:gdLst>
                  <a:gd name="T0" fmla="*/ 0 w 33"/>
                  <a:gd name="T1" fmla="*/ 7 h 16"/>
                  <a:gd name="T2" fmla="*/ 13 w 33"/>
                  <a:gd name="T3" fmla="*/ 14 h 16"/>
                  <a:gd name="T4" fmla="*/ 33 w 33"/>
                  <a:gd name="T5" fmla="*/ 12 h 16"/>
                  <a:gd name="T6" fmla="*/ 13 w 33"/>
                  <a:gd name="T7" fmla="*/ 7 h 16"/>
                  <a:gd name="T8" fmla="*/ 0 w 33"/>
                  <a:gd name="T9" fmla="*/ 3 h 16"/>
                  <a:gd name="T10" fmla="*/ 0 w 33"/>
                  <a:gd name="T11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6">
                    <a:moveTo>
                      <a:pt x="0" y="7"/>
                    </a:moveTo>
                    <a:cubicBezTo>
                      <a:pt x="3" y="7"/>
                      <a:pt x="7" y="13"/>
                      <a:pt x="13" y="14"/>
                    </a:cubicBezTo>
                    <a:cubicBezTo>
                      <a:pt x="19" y="16"/>
                      <a:pt x="32" y="16"/>
                      <a:pt x="33" y="12"/>
                    </a:cubicBezTo>
                    <a:cubicBezTo>
                      <a:pt x="26" y="7"/>
                      <a:pt x="22" y="8"/>
                      <a:pt x="13" y="7"/>
                    </a:cubicBezTo>
                    <a:cubicBezTo>
                      <a:pt x="9" y="5"/>
                      <a:pt x="4" y="0"/>
                      <a:pt x="0" y="3"/>
                    </a:cubicBezTo>
                    <a:cubicBezTo>
                      <a:pt x="0" y="4"/>
                      <a:pt x="0" y="6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9" name="Freeform 694"/>
              <p:cNvSpPr>
                <a:spLocks/>
              </p:cNvSpPr>
              <p:nvPr/>
            </p:nvSpPr>
            <p:spPr bwMode="auto">
              <a:xfrm>
                <a:off x="8328026" y="4448175"/>
                <a:ext cx="82550" cy="30163"/>
              </a:xfrm>
              <a:custGeom>
                <a:avLst/>
                <a:gdLst>
                  <a:gd name="T0" fmla="*/ 4 w 34"/>
                  <a:gd name="T1" fmla="*/ 0 h 12"/>
                  <a:gd name="T2" fmla="*/ 1 w 34"/>
                  <a:gd name="T3" fmla="*/ 5 h 12"/>
                  <a:gd name="T4" fmla="*/ 34 w 34"/>
                  <a:gd name="T5" fmla="*/ 12 h 12"/>
                  <a:gd name="T6" fmla="*/ 4 w 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2">
                    <a:moveTo>
                      <a:pt x="4" y="0"/>
                    </a:moveTo>
                    <a:cubicBezTo>
                      <a:pt x="4" y="3"/>
                      <a:pt x="0" y="1"/>
                      <a:pt x="1" y="5"/>
                    </a:cubicBezTo>
                    <a:cubicBezTo>
                      <a:pt x="10" y="9"/>
                      <a:pt x="23" y="9"/>
                      <a:pt x="34" y="12"/>
                    </a:cubicBezTo>
                    <a:cubicBezTo>
                      <a:pt x="29" y="3"/>
                      <a:pt x="15" y="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0" name="Freeform 875"/>
              <p:cNvSpPr>
                <a:spLocks noEditPoints="1"/>
              </p:cNvSpPr>
              <p:nvPr/>
            </p:nvSpPr>
            <p:spPr bwMode="auto">
              <a:xfrm>
                <a:off x="8135938" y="3978275"/>
                <a:ext cx="666750" cy="577850"/>
              </a:xfrm>
              <a:custGeom>
                <a:avLst/>
                <a:gdLst>
                  <a:gd name="T0" fmla="*/ 19 w 274"/>
                  <a:gd name="T1" fmla="*/ 174 h 237"/>
                  <a:gd name="T2" fmla="*/ 128 w 274"/>
                  <a:gd name="T3" fmla="*/ 228 h 237"/>
                  <a:gd name="T4" fmla="*/ 175 w 274"/>
                  <a:gd name="T5" fmla="*/ 218 h 237"/>
                  <a:gd name="T6" fmla="*/ 216 w 274"/>
                  <a:gd name="T7" fmla="*/ 226 h 237"/>
                  <a:gd name="T8" fmla="*/ 258 w 274"/>
                  <a:gd name="T9" fmla="*/ 103 h 237"/>
                  <a:gd name="T10" fmla="*/ 217 w 274"/>
                  <a:gd name="T11" fmla="*/ 16 h 237"/>
                  <a:gd name="T12" fmla="*/ 110 w 274"/>
                  <a:gd name="T13" fmla="*/ 2 h 237"/>
                  <a:gd name="T14" fmla="*/ 16 w 274"/>
                  <a:gd name="T15" fmla="*/ 140 h 237"/>
                  <a:gd name="T16" fmla="*/ 201 w 274"/>
                  <a:gd name="T17" fmla="*/ 229 h 237"/>
                  <a:gd name="T18" fmla="*/ 133 w 274"/>
                  <a:gd name="T19" fmla="*/ 205 h 237"/>
                  <a:gd name="T20" fmla="*/ 121 w 274"/>
                  <a:gd name="T21" fmla="*/ 219 h 237"/>
                  <a:gd name="T22" fmla="*/ 28 w 274"/>
                  <a:gd name="T23" fmla="*/ 177 h 237"/>
                  <a:gd name="T24" fmla="*/ 24 w 274"/>
                  <a:gd name="T25" fmla="*/ 170 h 237"/>
                  <a:gd name="T26" fmla="*/ 87 w 274"/>
                  <a:gd name="T27" fmla="*/ 175 h 237"/>
                  <a:gd name="T28" fmla="*/ 170 w 274"/>
                  <a:gd name="T29" fmla="*/ 207 h 237"/>
                  <a:gd name="T30" fmla="*/ 133 w 274"/>
                  <a:gd name="T31" fmla="*/ 205 h 237"/>
                  <a:gd name="T32" fmla="*/ 243 w 274"/>
                  <a:gd name="T33" fmla="*/ 31 h 237"/>
                  <a:gd name="T34" fmla="*/ 258 w 274"/>
                  <a:gd name="T35" fmla="*/ 91 h 237"/>
                  <a:gd name="T36" fmla="*/ 177 w 274"/>
                  <a:gd name="T37" fmla="*/ 202 h 237"/>
                  <a:gd name="T38" fmla="*/ 162 w 274"/>
                  <a:gd name="T39" fmla="*/ 171 h 237"/>
                  <a:gd name="T40" fmla="*/ 168 w 274"/>
                  <a:gd name="T41" fmla="*/ 162 h 237"/>
                  <a:gd name="T42" fmla="*/ 175 w 274"/>
                  <a:gd name="T43" fmla="*/ 155 h 237"/>
                  <a:gd name="T44" fmla="*/ 194 w 274"/>
                  <a:gd name="T45" fmla="*/ 167 h 237"/>
                  <a:gd name="T46" fmla="*/ 184 w 274"/>
                  <a:gd name="T47" fmla="*/ 140 h 237"/>
                  <a:gd name="T48" fmla="*/ 207 w 274"/>
                  <a:gd name="T49" fmla="*/ 150 h 237"/>
                  <a:gd name="T50" fmla="*/ 195 w 274"/>
                  <a:gd name="T51" fmla="*/ 116 h 237"/>
                  <a:gd name="T52" fmla="*/ 199 w 274"/>
                  <a:gd name="T53" fmla="*/ 111 h 237"/>
                  <a:gd name="T54" fmla="*/ 228 w 274"/>
                  <a:gd name="T55" fmla="*/ 127 h 237"/>
                  <a:gd name="T56" fmla="*/ 209 w 274"/>
                  <a:gd name="T57" fmla="*/ 91 h 237"/>
                  <a:gd name="T58" fmla="*/ 235 w 274"/>
                  <a:gd name="T59" fmla="*/ 113 h 237"/>
                  <a:gd name="T60" fmla="*/ 220 w 274"/>
                  <a:gd name="T61" fmla="*/ 73 h 237"/>
                  <a:gd name="T62" fmla="*/ 249 w 274"/>
                  <a:gd name="T63" fmla="*/ 96 h 237"/>
                  <a:gd name="T64" fmla="*/ 229 w 274"/>
                  <a:gd name="T65" fmla="*/ 55 h 237"/>
                  <a:gd name="T66" fmla="*/ 253 w 274"/>
                  <a:gd name="T67" fmla="*/ 64 h 237"/>
                  <a:gd name="T68" fmla="*/ 256 w 274"/>
                  <a:gd name="T69" fmla="*/ 64 h 237"/>
                  <a:gd name="T70" fmla="*/ 114 w 274"/>
                  <a:gd name="T71" fmla="*/ 9 h 237"/>
                  <a:gd name="T72" fmla="*/ 149 w 274"/>
                  <a:gd name="T73" fmla="*/ 175 h 237"/>
                  <a:gd name="T74" fmla="*/ 114 w 274"/>
                  <a:gd name="T75" fmla="*/ 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" h="237">
                    <a:moveTo>
                      <a:pt x="3" y="159"/>
                    </a:moveTo>
                    <a:cubicBezTo>
                      <a:pt x="8" y="164"/>
                      <a:pt x="18" y="165"/>
                      <a:pt x="19" y="174"/>
                    </a:cubicBezTo>
                    <a:cubicBezTo>
                      <a:pt x="14" y="181"/>
                      <a:pt x="3" y="182"/>
                      <a:pt x="0" y="191"/>
                    </a:cubicBezTo>
                    <a:cubicBezTo>
                      <a:pt x="33" y="206"/>
                      <a:pt x="83" y="224"/>
                      <a:pt x="128" y="228"/>
                    </a:cubicBezTo>
                    <a:cubicBezTo>
                      <a:pt x="136" y="228"/>
                      <a:pt x="147" y="229"/>
                      <a:pt x="155" y="228"/>
                    </a:cubicBezTo>
                    <a:cubicBezTo>
                      <a:pt x="159" y="227"/>
                      <a:pt x="169" y="218"/>
                      <a:pt x="175" y="218"/>
                    </a:cubicBezTo>
                    <a:cubicBezTo>
                      <a:pt x="186" y="218"/>
                      <a:pt x="193" y="230"/>
                      <a:pt x="198" y="237"/>
                    </a:cubicBezTo>
                    <a:cubicBezTo>
                      <a:pt x="204" y="234"/>
                      <a:pt x="213" y="233"/>
                      <a:pt x="216" y="226"/>
                    </a:cubicBezTo>
                    <a:cubicBezTo>
                      <a:pt x="203" y="221"/>
                      <a:pt x="198" y="209"/>
                      <a:pt x="181" y="206"/>
                    </a:cubicBezTo>
                    <a:cubicBezTo>
                      <a:pt x="204" y="173"/>
                      <a:pt x="238" y="138"/>
                      <a:pt x="258" y="103"/>
                    </a:cubicBezTo>
                    <a:cubicBezTo>
                      <a:pt x="274" y="76"/>
                      <a:pt x="274" y="46"/>
                      <a:pt x="250" y="26"/>
                    </a:cubicBezTo>
                    <a:cubicBezTo>
                      <a:pt x="241" y="18"/>
                      <a:pt x="233" y="19"/>
                      <a:pt x="217" y="16"/>
                    </a:cubicBezTo>
                    <a:cubicBezTo>
                      <a:pt x="195" y="11"/>
                      <a:pt x="171" y="9"/>
                      <a:pt x="150" y="7"/>
                    </a:cubicBezTo>
                    <a:cubicBezTo>
                      <a:pt x="133" y="5"/>
                      <a:pt x="119" y="0"/>
                      <a:pt x="110" y="2"/>
                    </a:cubicBezTo>
                    <a:cubicBezTo>
                      <a:pt x="109" y="2"/>
                      <a:pt x="109" y="3"/>
                      <a:pt x="109" y="4"/>
                    </a:cubicBezTo>
                    <a:cubicBezTo>
                      <a:pt x="79" y="50"/>
                      <a:pt x="48" y="97"/>
                      <a:pt x="16" y="140"/>
                    </a:cubicBezTo>
                    <a:cubicBezTo>
                      <a:pt x="11" y="146"/>
                      <a:pt x="5" y="151"/>
                      <a:pt x="3" y="159"/>
                    </a:cubicBezTo>
                    <a:close/>
                    <a:moveTo>
                      <a:pt x="201" y="229"/>
                    </a:moveTo>
                    <a:cubicBezTo>
                      <a:pt x="194" y="225"/>
                      <a:pt x="199" y="220"/>
                      <a:pt x="201" y="229"/>
                    </a:cubicBezTo>
                    <a:close/>
                    <a:moveTo>
                      <a:pt x="133" y="205"/>
                    </a:moveTo>
                    <a:cubicBezTo>
                      <a:pt x="147" y="208"/>
                      <a:pt x="157" y="207"/>
                      <a:pt x="170" y="209"/>
                    </a:cubicBezTo>
                    <a:cubicBezTo>
                      <a:pt x="163" y="223"/>
                      <a:pt x="140" y="221"/>
                      <a:pt x="121" y="219"/>
                    </a:cubicBezTo>
                    <a:cubicBezTo>
                      <a:pt x="87" y="216"/>
                      <a:pt x="47" y="200"/>
                      <a:pt x="23" y="194"/>
                    </a:cubicBezTo>
                    <a:cubicBezTo>
                      <a:pt x="27" y="190"/>
                      <a:pt x="28" y="184"/>
                      <a:pt x="28" y="177"/>
                    </a:cubicBezTo>
                    <a:cubicBezTo>
                      <a:pt x="41" y="177"/>
                      <a:pt x="55" y="183"/>
                      <a:pt x="64" y="182"/>
                    </a:cubicBezTo>
                    <a:cubicBezTo>
                      <a:pt x="54" y="175"/>
                      <a:pt x="35" y="172"/>
                      <a:pt x="24" y="170"/>
                    </a:cubicBezTo>
                    <a:cubicBezTo>
                      <a:pt x="25" y="167"/>
                      <a:pt x="24" y="165"/>
                      <a:pt x="22" y="165"/>
                    </a:cubicBezTo>
                    <a:cubicBezTo>
                      <a:pt x="40" y="166"/>
                      <a:pt x="62" y="173"/>
                      <a:pt x="87" y="175"/>
                    </a:cubicBezTo>
                    <a:cubicBezTo>
                      <a:pt x="107" y="177"/>
                      <a:pt x="126" y="178"/>
                      <a:pt x="144" y="183"/>
                    </a:cubicBezTo>
                    <a:cubicBezTo>
                      <a:pt x="158" y="186"/>
                      <a:pt x="169" y="192"/>
                      <a:pt x="170" y="207"/>
                    </a:cubicBezTo>
                    <a:cubicBezTo>
                      <a:pt x="161" y="203"/>
                      <a:pt x="141" y="199"/>
                      <a:pt x="124" y="201"/>
                    </a:cubicBezTo>
                    <a:cubicBezTo>
                      <a:pt x="126" y="205"/>
                      <a:pt x="131" y="205"/>
                      <a:pt x="133" y="205"/>
                    </a:cubicBezTo>
                    <a:close/>
                    <a:moveTo>
                      <a:pt x="240" y="37"/>
                    </a:moveTo>
                    <a:cubicBezTo>
                      <a:pt x="239" y="33"/>
                      <a:pt x="243" y="34"/>
                      <a:pt x="243" y="31"/>
                    </a:cubicBezTo>
                    <a:cubicBezTo>
                      <a:pt x="257" y="42"/>
                      <a:pt x="267" y="57"/>
                      <a:pt x="264" y="77"/>
                    </a:cubicBezTo>
                    <a:cubicBezTo>
                      <a:pt x="263" y="80"/>
                      <a:pt x="261" y="87"/>
                      <a:pt x="258" y="91"/>
                    </a:cubicBezTo>
                    <a:cubicBezTo>
                      <a:pt x="246" y="107"/>
                      <a:pt x="231" y="130"/>
                      <a:pt x="217" y="149"/>
                    </a:cubicBezTo>
                    <a:cubicBezTo>
                      <a:pt x="203" y="168"/>
                      <a:pt x="187" y="185"/>
                      <a:pt x="177" y="202"/>
                    </a:cubicBezTo>
                    <a:cubicBezTo>
                      <a:pt x="172" y="193"/>
                      <a:pt x="169" y="181"/>
                      <a:pt x="157" y="179"/>
                    </a:cubicBezTo>
                    <a:cubicBezTo>
                      <a:pt x="158" y="176"/>
                      <a:pt x="161" y="174"/>
                      <a:pt x="162" y="171"/>
                    </a:cubicBezTo>
                    <a:cubicBezTo>
                      <a:pt x="173" y="173"/>
                      <a:pt x="173" y="188"/>
                      <a:pt x="176" y="195"/>
                    </a:cubicBezTo>
                    <a:cubicBezTo>
                      <a:pt x="185" y="183"/>
                      <a:pt x="171" y="171"/>
                      <a:pt x="168" y="162"/>
                    </a:cubicBezTo>
                    <a:cubicBezTo>
                      <a:pt x="178" y="159"/>
                      <a:pt x="180" y="177"/>
                      <a:pt x="186" y="184"/>
                    </a:cubicBezTo>
                    <a:cubicBezTo>
                      <a:pt x="191" y="175"/>
                      <a:pt x="181" y="161"/>
                      <a:pt x="175" y="155"/>
                    </a:cubicBezTo>
                    <a:cubicBezTo>
                      <a:pt x="176" y="152"/>
                      <a:pt x="179" y="149"/>
                      <a:pt x="180" y="146"/>
                    </a:cubicBezTo>
                    <a:cubicBezTo>
                      <a:pt x="188" y="149"/>
                      <a:pt x="195" y="159"/>
                      <a:pt x="194" y="167"/>
                    </a:cubicBezTo>
                    <a:cubicBezTo>
                      <a:pt x="205" y="166"/>
                      <a:pt x="194" y="152"/>
                      <a:pt x="192" y="147"/>
                    </a:cubicBezTo>
                    <a:cubicBezTo>
                      <a:pt x="190" y="145"/>
                      <a:pt x="187" y="142"/>
                      <a:pt x="184" y="140"/>
                    </a:cubicBezTo>
                    <a:cubicBezTo>
                      <a:pt x="184" y="136"/>
                      <a:pt x="188" y="135"/>
                      <a:pt x="188" y="132"/>
                    </a:cubicBezTo>
                    <a:cubicBezTo>
                      <a:pt x="198" y="134"/>
                      <a:pt x="202" y="143"/>
                      <a:pt x="207" y="150"/>
                    </a:cubicBezTo>
                    <a:cubicBezTo>
                      <a:pt x="213" y="142"/>
                      <a:pt x="201" y="130"/>
                      <a:pt x="192" y="126"/>
                    </a:cubicBezTo>
                    <a:cubicBezTo>
                      <a:pt x="191" y="121"/>
                      <a:pt x="196" y="122"/>
                      <a:pt x="195" y="116"/>
                    </a:cubicBezTo>
                    <a:cubicBezTo>
                      <a:pt x="206" y="119"/>
                      <a:pt x="212" y="126"/>
                      <a:pt x="216" y="135"/>
                    </a:cubicBezTo>
                    <a:cubicBezTo>
                      <a:pt x="220" y="123"/>
                      <a:pt x="209" y="113"/>
                      <a:pt x="199" y="111"/>
                    </a:cubicBezTo>
                    <a:cubicBezTo>
                      <a:pt x="200" y="106"/>
                      <a:pt x="204" y="104"/>
                      <a:pt x="205" y="98"/>
                    </a:cubicBezTo>
                    <a:cubicBezTo>
                      <a:pt x="215" y="106"/>
                      <a:pt x="223" y="114"/>
                      <a:pt x="228" y="127"/>
                    </a:cubicBezTo>
                    <a:cubicBezTo>
                      <a:pt x="236" y="122"/>
                      <a:pt x="227" y="111"/>
                      <a:pt x="223" y="106"/>
                    </a:cubicBezTo>
                    <a:cubicBezTo>
                      <a:pt x="218" y="100"/>
                      <a:pt x="210" y="97"/>
                      <a:pt x="209" y="91"/>
                    </a:cubicBezTo>
                    <a:cubicBezTo>
                      <a:pt x="211" y="91"/>
                      <a:pt x="212" y="90"/>
                      <a:pt x="212" y="87"/>
                    </a:cubicBezTo>
                    <a:cubicBezTo>
                      <a:pt x="224" y="92"/>
                      <a:pt x="231" y="100"/>
                      <a:pt x="235" y="113"/>
                    </a:cubicBezTo>
                    <a:cubicBezTo>
                      <a:pt x="242" y="99"/>
                      <a:pt x="226" y="87"/>
                      <a:pt x="216" y="82"/>
                    </a:cubicBezTo>
                    <a:cubicBezTo>
                      <a:pt x="216" y="77"/>
                      <a:pt x="219" y="77"/>
                      <a:pt x="220" y="73"/>
                    </a:cubicBezTo>
                    <a:cubicBezTo>
                      <a:pt x="234" y="77"/>
                      <a:pt x="243" y="85"/>
                      <a:pt x="245" y="100"/>
                    </a:cubicBezTo>
                    <a:cubicBezTo>
                      <a:pt x="250" y="102"/>
                      <a:pt x="245" y="95"/>
                      <a:pt x="249" y="96"/>
                    </a:cubicBezTo>
                    <a:cubicBezTo>
                      <a:pt x="246" y="80"/>
                      <a:pt x="236" y="73"/>
                      <a:pt x="224" y="66"/>
                    </a:cubicBezTo>
                    <a:cubicBezTo>
                      <a:pt x="226" y="62"/>
                      <a:pt x="227" y="58"/>
                      <a:pt x="229" y="55"/>
                    </a:cubicBezTo>
                    <a:cubicBezTo>
                      <a:pt x="243" y="59"/>
                      <a:pt x="252" y="67"/>
                      <a:pt x="254" y="82"/>
                    </a:cubicBezTo>
                    <a:cubicBezTo>
                      <a:pt x="259" y="76"/>
                      <a:pt x="256" y="69"/>
                      <a:pt x="253" y="64"/>
                    </a:cubicBezTo>
                    <a:cubicBezTo>
                      <a:pt x="249" y="56"/>
                      <a:pt x="238" y="53"/>
                      <a:pt x="234" y="47"/>
                    </a:cubicBezTo>
                    <a:cubicBezTo>
                      <a:pt x="243" y="40"/>
                      <a:pt x="254" y="54"/>
                      <a:pt x="256" y="64"/>
                    </a:cubicBezTo>
                    <a:cubicBezTo>
                      <a:pt x="261" y="50"/>
                      <a:pt x="249" y="42"/>
                      <a:pt x="240" y="37"/>
                    </a:cubicBezTo>
                    <a:close/>
                    <a:moveTo>
                      <a:pt x="114" y="9"/>
                    </a:moveTo>
                    <a:cubicBezTo>
                      <a:pt x="151" y="17"/>
                      <a:pt x="202" y="17"/>
                      <a:pt x="236" y="29"/>
                    </a:cubicBezTo>
                    <a:cubicBezTo>
                      <a:pt x="207" y="78"/>
                      <a:pt x="186" y="135"/>
                      <a:pt x="149" y="175"/>
                    </a:cubicBezTo>
                    <a:cubicBezTo>
                      <a:pt x="112" y="170"/>
                      <a:pt x="55" y="163"/>
                      <a:pt x="13" y="155"/>
                    </a:cubicBezTo>
                    <a:cubicBezTo>
                      <a:pt x="48" y="107"/>
                      <a:pt x="80" y="57"/>
                      <a:pt x="1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2" name="组 921"/>
            <p:cNvGrpSpPr/>
            <p:nvPr/>
          </p:nvGrpSpPr>
          <p:grpSpPr>
            <a:xfrm>
              <a:off x="281712" y="684141"/>
              <a:ext cx="1517110" cy="654695"/>
              <a:chOff x="6737351" y="4268788"/>
              <a:chExt cx="1298575" cy="560388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42" name="Freeform 685"/>
              <p:cNvSpPr>
                <a:spLocks/>
              </p:cNvSpPr>
              <p:nvPr/>
            </p:nvSpPr>
            <p:spPr bwMode="auto">
              <a:xfrm>
                <a:off x="6837363" y="4268788"/>
                <a:ext cx="50800" cy="46038"/>
              </a:xfrm>
              <a:custGeom>
                <a:avLst/>
                <a:gdLst>
                  <a:gd name="T0" fmla="*/ 0 w 21"/>
                  <a:gd name="T1" fmla="*/ 14 h 19"/>
                  <a:gd name="T2" fmla="*/ 14 w 21"/>
                  <a:gd name="T3" fmla="*/ 16 h 19"/>
                  <a:gd name="T4" fmla="*/ 0 w 21"/>
                  <a:gd name="T5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9">
                    <a:moveTo>
                      <a:pt x="0" y="14"/>
                    </a:moveTo>
                    <a:cubicBezTo>
                      <a:pt x="4" y="19"/>
                      <a:pt x="9" y="19"/>
                      <a:pt x="14" y="16"/>
                    </a:cubicBezTo>
                    <a:cubicBezTo>
                      <a:pt x="21" y="0"/>
                      <a:pt x="0" y="1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3" name="Freeform 689"/>
              <p:cNvSpPr>
                <a:spLocks/>
              </p:cNvSpPr>
              <p:nvPr/>
            </p:nvSpPr>
            <p:spPr bwMode="auto">
              <a:xfrm>
                <a:off x="7827963" y="4327525"/>
                <a:ext cx="207963" cy="411163"/>
              </a:xfrm>
              <a:custGeom>
                <a:avLst/>
                <a:gdLst>
                  <a:gd name="T0" fmla="*/ 49 w 85"/>
                  <a:gd name="T1" fmla="*/ 125 h 169"/>
                  <a:gd name="T2" fmla="*/ 12 w 85"/>
                  <a:gd name="T3" fmla="*/ 128 h 169"/>
                  <a:gd name="T4" fmla="*/ 84 w 85"/>
                  <a:gd name="T5" fmla="*/ 111 h 169"/>
                  <a:gd name="T6" fmla="*/ 57 w 85"/>
                  <a:gd name="T7" fmla="*/ 59 h 169"/>
                  <a:gd name="T8" fmla="*/ 74 w 85"/>
                  <a:gd name="T9" fmla="*/ 28 h 169"/>
                  <a:gd name="T10" fmla="*/ 20 w 85"/>
                  <a:gd name="T11" fmla="*/ 5 h 169"/>
                  <a:gd name="T12" fmla="*/ 1 w 85"/>
                  <a:gd name="T13" fmla="*/ 23 h 169"/>
                  <a:gd name="T14" fmla="*/ 15 w 85"/>
                  <a:gd name="T15" fmla="*/ 44 h 169"/>
                  <a:gd name="T16" fmla="*/ 45 w 85"/>
                  <a:gd name="T17" fmla="*/ 32 h 169"/>
                  <a:gd name="T18" fmla="*/ 20 w 85"/>
                  <a:gd name="T19" fmla="*/ 49 h 169"/>
                  <a:gd name="T20" fmla="*/ 15 w 85"/>
                  <a:gd name="T21" fmla="*/ 70 h 169"/>
                  <a:gd name="T22" fmla="*/ 49 w 85"/>
                  <a:gd name="T23" fmla="*/ 91 h 169"/>
                  <a:gd name="T24" fmla="*/ 49 w 85"/>
                  <a:gd name="T25" fmla="*/ 125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169">
                    <a:moveTo>
                      <a:pt x="49" y="125"/>
                    </a:moveTo>
                    <a:cubicBezTo>
                      <a:pt x="34" y="125"/>
                      <a:pt x="18" y="114"/>
                      <a:pt x="12" y="128"/>
                    </a:cubicBezTo>
                    <a:cubicBezTo>
                      <a:pt x="23" y="169"/>
                      <a:pt x="82" y="151"/>
                      <a:pt x="84" y="111"/>
                    </a:cubicBezTo>
                    <a:cubicBezTo>
                      <a:pt x="85" y="86"/>
                      <a:pt x="72" y="68"/>
                      <a:pt x="57" y="59"/>
                    </a:cubicBezTo>
                    <a:cubicBezTo>
                      <a:pt x="76" y="54"/>
                      <a:pt x="77" y="39"/>
                      <a:pt x="74" y="28"/>
                    </a:cubicBezTo>
                    <a:cubicBezTo>
                      <a:pt x="70" y="10"/>
                      <a:pt x="41" y="0"/>
                      <a:pt x="20" y="5"/>
                    </a:cubicBezTo>
                    <a:cubicBezTo>
                      <a:pt x="14" y="6"/>
                      <a:pt x="3" y="14"/>
                      <a:pt x="1" y="23"/>
                    </a:cubicBezTo>
                    <a:cubicBezTo>
                      <a:pt x="0" y="29"/>
                      <a:pt x="5" y="43"/>
                      <a:pt x="15" y="44"/>
                    </a:cubicBezTo>
                    <a:cubicBezTo>
                      <a:pt x="26" y="44"/>
                      <a:pt x="28" y="27"/>
                      <a:pt x="45" y="32"/>
                    </a:cubicBezTo>
                    <a:cubicBezTo>
                      <a:pt x="41" y="43"/>
                      <a:pt x="26" y="42"/>
                      <a:pt x="20" y="49"/>
                    </a:cubicBezTo>
                    <a:cubicBezTo>
                      <a:pt x="17" y="53"/>
                      <a:pt x="13" y="62"/>
                      <a:pt x="15" y="70"/>
                    </a:cubicBezTo>
                    <a:cubicBezTo>
                      <a:pt x="18" y="88"/>
                      <a:pt x="38" y="83"/>
                      <a:pt x="49" y="91"/>
                    </a:cubicBezTo>
                    <a:cubicBezTo>
                      <a:pt x="60" y="100"/>
                      <a:pt x="58" y="120"/>
                      <a:pt x="49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4" name="Freeform 691"/>
              <p:cNvSpPr>
                <a:spLocks/>
              </p:cNvSpPr>
              <p:nvPr/>
            </p:nvSpPr>
            <p:spPr bwMode="auto">
              <a:xfrm>
                <a:off x="7597776" y="4378325"/>
                <a:ext cx="168275" cy="95250"/>
              </a:xfrm>
              <a:custGeom>
                <a:avLst/>
                <a:gdLst>
                  <a:gd name="T0" fmla="*/ 68 w 69"/>
                  <a:gd name="T1" fmla="*/ 17 h 39"/>
                  <a:gd name="T2" fmla="*/ 36 w 69"/>
                  <a:gd name="T3" fmla="*/ 4 h 39"/>
                  <a:gd name="T4" fmla="*/ 3 w 69"/>
                  <a:gd name="T5" fmla="*/ 6 h 39"/>
                  <a:gd name="T6" fmla="*/ 1 w 69"/>
                  <a:gd name="T7" fmla="*/ 31 h 39"/>
                  <a:gd name="T8" fmla="*/ 68 w 69"/>
                  <a:gd name="T9" fmla="*/ 1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9">
                    <a:moveTo>
                      <a:pt x="68" y="17"/>
                    </a:moveTo>
                    <a:cubicBezTo>
                      <a:pt x="67" y="0"/>
                      <a:pt x="45" y="3"/>
                      <a:pt x="36" y="4"/>
                    </a:cubicBezTo>
                    <a:cubicBezTo>
                      <a:pt x="25" y="4"/>
                      <a:pt x="14" y="3"/>
                      <a:pt x="3" y="6"/>
                    </a:cubicBezTo>
                    <a:cubicBezTo>
                      <a:pt x="2" y="14"/>
                      <a:pt x="0" y="20"/>
                      <a:pt x="1" y="31"/>
                    </a:cubicBezTo>
                    <a:cubicBezTo>
                      <a:pt x="18" y="37"/>
                      <a:pt x="69" y="39"/>
                      <a:pt x="68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5" name="Freeform 698"/>
              <p:cNvSpPr>
                <a:spLocks noEditPoints="1"/>
              </p:cNvSpPr>
              <p:nvPr/>
            </p:nvSpPr>
            <p:spPr bwMode="auto">
              <a:xfrm>
                <a:off x="6737351" y="4500563"/>
                <a:ext cx="90488" cy="93663"/>
              </a:xfrm>
              <a:custGeom>
                <a:avLst/>
                <a:gdLst>
                  <a:gd name="T0" fmla="*/ 36 w 37"/>
                  <a:gd name="T1" fmla="*/ 38 h 39"/>
                  <a:gd name="T2" fmla="*/ 32 w 37"/>
                  <a:gd name="T3" fmla="*/ 19 h 39"/>
                  <a:gd name="T4" fmla="*/ 28 w 37"/>
                  <a:gd name="T5" fmla="*/ 0 h 39"/>
                  <a:gd name="T6" fmla="*/ 25 w 37"/>
                  <a:gd name="T7" fmla="*/ 0 h 39"/>
                  <a:gd name="T8" fmla="*/ 0 w 37"/>
                  <a:gd name="T9" fmla="*/ 31 h 39"/>
                  <a:gd name="T10" fmla="*/ 36 w 37"/>
                  <a:gd name="T11" fmla="*/ 38 h 39"/>
                  <a:gd name="T12" fmla="*/ 11 w 37"/>
                  <a:gd name="T13" fmla="*/ 26 h 39"/>
                  <a:gd name="T14" fmla="*/ 24 w 37"/>
                  <a:gd name="T15" fmla="*/ 12 h 39"/>
                  <a:gd name="T16" fmla="*/ 28 w 37"/>
                  <a:gd name="T17" fmla="*/ 31 h 39"/>
                  <a:gd name="T18" fmla="*/ 11 w 37"/>
                  <a:gd name="T19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9">
                    <a:moveTo>
                      <a:pt x="36" y="38"/>
                    </a:moveTo>
                    <a:cubicBezTo>
                      <a:pt x="37" y="32"/>
                      <a:pt x="32" y="27"/>
                      <a:pt x="32" y="19"/>
                    </a:cubicBezTo>
                    <a:cubicBezTo>
                      <a:pt x="31" y="13"/>
                      <a:pt x="35" y="3"/>
                      <a:pt x="28" y="0"/>
                    </a:cubicBezTo>
                    <a:cubicBezTo>
                      <a:pt x="27" y="0"/>
                      <a:pt x="26" y="0"/>
                      <a:pt x="25" y="0"/>
                    </a:cubicBezTo>
                    <a:cubicBezTo>
                      <a:pt x="20" y="14"/>
                      <a:pt x="4" y="16"/>
                      <a:pt x="0" y="31"/>
                    </a:cubicBezTo>
                    <a:cubicBezTo>
                      <a:pt x="11" y="32"/>
                      <a:pt x="23" y="39"/>
                      <a:pt x="36" y="38"/>
                    </a:cubicBezTo>
                    <a:close/>
                    <a:moveTo>
                      <a:pt x="11" y="26"/>
                    </a:moveTo>
                    <a:cubicBezTo>
                      <a:pt x="14" y="20"/>
                      <a:pt x="20" y="17"/>
                      <a:pt x="24" y="12"/>
                    </a:cubicBezTo>
                    <a:cubicBezTo>
                      <a:pt x="27" y="19"/>
                      <a:pt x="25" y="23"/>
                      <a:pt x="28" y="31"/>
                    </a:cubicBezTo>
                    <a:cubicBezTo>
                      <a:pt x="23" y="29"/>
                      <a:pt x="16" y="28"/>
                      <a:pt x="1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6" name="Freeform 713"/>
              <p:cNvSpPr>
                <a:spLocks/>
              </p:cNvSpPr>
              <p:nvPr/>
            </p:nvSpPr>
            <p:spPr bwMode="auto">
              <a:xfrm>
                <a:off x="6750051" y="4656138"/>
                <a:ext cx="128588" cy="173038"/>
              </a:xfrm>
              <a:custGeom>
                <a:avLst/>
                <a:gdLst>
                  <a:gd name="T0" fmla="*/ 50 w 53"/>
                  <a:gd name="T1" fmla="*/ 32 h 71"/>
                  <a:gd name="T2" fmla="*/ 35 w 53"/>
                  <a:gd name="T3" fmla="*/ 31 h 71"/>
                  <a:gd name="T4" fmla="*/ 33 w 53"/>
                  <a:gd name="T5" fmla="*/ 9 h 71"/>
                  <a:gd name="T6" fmla="*/ 15 w 53"/>
                  <a:gd name="T7" fmla="*/ 30 h 71"/>
                  <a:gd name="T8" fmla="*/ 0 w 53"/>
                  <a:gd name="T9" fmla="*/ 33 h 71"/>
                  <a:gd name="T10" fmla="*/ 3 w 53"/>
                  <a:gd name="T11" fmla="*/ 47 h 71"/>
                  <a:gd name="T12" fmla="*/ 16 w 53"/>
                  <a:gd name="T13" fmla="*/ 50 h 71"/>
                  <a:gd name="T14" fmla="*/ 13 w 53"/>
                  <a:gd name="T15" fmla="*/ 63 h 71"/>
                  <a:gd name="T16" fmla="*/ 32 w 53"/>
                  <a:gd name="T17" fmla="*/ 71 h 71"/>
                  <a:gd name="T18" fmla="*/ 37 w 53"/>
                  <a:gd name="T19" fmla="*/ 51 h 71"/>
                  <a:gd name="T20" fmla="*/ 52 w 53"/>
                  <a:gd name="T21" fmla="*/ 50 h 71"/>
                  <a:gd name="T22" fmla="*/ 50 w 53"/>
                  <a:gd name="T23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71">
                    <a:moveTo>
                      <a:pt x="50" y="32"/>
                    </a:moveTo>
                    <a:cubicBezTo>
                      <a:pt x="45" y="32"/>
                      <a:pt x="38" y="33"/>
                      <a:pt x="35" y="31"/>
                    </a:cubicBezTo>
                    <a:cubicBezTo>
                      <a:pt x="36" y="26"/>
                      <a:pt x="34" y="18"/>
                      <a:pt x="33" y="9"/>
                    </a:cubicBezTo>
                    <a:cubicBezTo>
                      <a:pt x="13" y="0"/>
                      <a:pt x="23" y="19"/>
                      <a:pt x="15" y="30"/>
                    </a:cubicBezTo>
                    <a:cubicBezTo>
                      <a:pt x="10" y="28"/>
                      <a:pt x="4" y="30"/>
                      <a:pt x="0" y="33"/>
                    </a:cubicBezTo>
                    <a:cubicBezTo>
                      <a:pt x="1" y="41"/>
                      <a:pt x="0" y="41"/>
                      <a:pt x="3" y="47"/>
                    </a:cubicBezTo>
                    <a:cubicBezTo>
                      <a:pt x="8" y="49"/>
                      <a:pt x="12" y="46"/>
                      <a:pt x="16" y="50"/>
                    </a:cubicBezTo>
                    <a:cubicBezTo>
                      <a:pt x="16" y="58"/>
                      <a:pt x="16" y="58"/>
                      <a:pt x="13" y="63"/>
                    </a:cubicBezTo>
                    <a:cubicBezTo>
                      <a:pt x="18" y="67"/>
                      <a:pt x="24" y="70"/>
                      <a:pt x="32" y="71"/>
                    </a:cubicBezTo>
                    <a:cubicBezTo>
                      <a:pt x="35" y="65"/>
                      <a:pt x="32" y="54"/>
                      <a:pt x="37" y="51"/>
                    </a:cubicBezTo>
                    <a:cubicBezTo>
                      <a:pt x="42" y="51"/>
                      <a:pt x="49" y="53"/>
                      <a:pt x="52" y="50"/>
                    </a:cubicBezTo>
                    <a:cubicBezTo>
                      <a:pt x="52" y="46"/>
                      <a:pt x="53" y="39"/>
                      <a:pt x="5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7" name="Freeform 872"/>
              <p:cNvSpPr>
                <a:spLocks/>
              </p:cNvSpPr>
              <p:nvPr/>
            </p:nvSpPr>
            <p:spPr bwMode="auto">
              <a:xfrm>
                <a:off x="6840538" y="4278312"/>
                <a:ext cx="241300" cy="414337"/>
              </a:xfrm>
              <a:custGeom>
                <a:avLst/>
                <a:gdLst>
                  <a:gd name="T0" fmla="*/ 95 w 99"/>
                  <a:gd name="T1" fmla="*/ 132 h 170"/>
                  <a:gd name="T2" fmla="*/ 64 w 99"/>
                  <a:gd name="T3" fmla="*/ 129 h 170"/>
                  <a:gd name="T4" fmla="*/ 66 w 99"/>
                  <a:gd name="T5" fmla="*/ 27 h 170"/>
                  <a:gd name="T6" fmla="*/ 49 w 99"/>
                  <a:gd name="T7" fmla="*/ 0 h 170"/>
                  <a:gd name="T8" fmla="*/ 31 w 99"/>
                  <a:gd name="T9" fmla="*/ 10 h 170"/>
                  <a:gd name="T10" fmla="*/ 5 w 99"/>
                  <a:gd name="T11" fmla="*/ 71 h 170"/>
                  <a:gd name="T12" fmla="*/ 20 w 99"/>
                  <a:gd name="T13" fmla="*/ 86 h 170"/>
                  <a:gd name="T14" fmla="*/ 40 w 99"/>
                  <a:gd name="T15" fmla="*/ 60 h 170"/>
                  <a:gd name="T16" fmla="*/ 29 w 99"/>
                  <a:gd name="T17" fmla="*/ 124 h 170"/>
                  <a:gd name="T18" fmla="*/ 5 w 99"/>
                  <a:gd name="T19" fmla="*/ 153 h 170"/>
                  <a:gd name="T20" fmla="*/ 98 w 99"/>
                  <a:gd name="T21" fmla="*/ 150 h 170"/>
                  <a:gd name="T22" fmla="*/ 95 w 99"/>
                  <a:gd name="T23" fmla="*/ 13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170">
                    <a:moveTo>
                      <a:pt x="95" y="132"/>
                    </a:moveTo>
                    <a:cubicBezTo>
                      <a:pt x="88" y="126"/>
                      <a:pt x="74" y="128"/>
                      <a:pt x="64" y="129"/>
                    </a:cubicBezTo>
                    <a:cubicBezTo>
                      <a:pt x="65" y="100"/>
                      <a:pt x="71" y="57"/>
                      <a:pt x="66" y="27"/>
                    </a:cubicBezTo>
                    <a:cubicBezTo>
                      <a:pt x="65" y="15"/>
                      <a:pt x="58" y="2"/>
                      <a:pt x="49" y="0"/>
                    </a:cubicBezTo>
                    <a:cubicBezTo>
                      <a:pt x="45" y="3"/>
                      <a:pt x="36" y="5"/>
                      <a:pt x="31" y="10"/>
                    </a:cubicBezTo>
                    <a:cubicBezTo>
                      <a:pt x="17" y="23"/>
                      <a:pt x="3" y="55"/>
                      <a:pt x="5" y="71"/>
                    </a:cubicBezTo>
                    <a:cubicBezTo>
                      <a:pt x="6" y="76"/>
                      <a:pt x="13" y="86"/>
                      <a:pt x="20" y="86"/>
                    </a:cubicBezTo>
                    <a:cubicBezTo>
                      <a:pt x="33" y="85"/>
                      <a:pt x="29" y="66"/>
                      <a:pt x="40" y="60"/>
                    </a:cubicBezTo>
                    <a:cubicBezTo>
                      <a:pt x="41" y="80"/>
                      <a:pt x="40" y="111"/>
                      <a:pt x="29" y="124"/>
                    </a:cubicBezTo>
                    <a:cubicBezTo>
                      <a:pt x="12" y="120"/>
                      <a:pt x="0" y="137"/>
                      <a:pt x="5" y="153"/>
                    </a:cubicBezTo>
                    <a:cubicBezTo>
                      <a:pt x="28" y="170"/>
                      <a:pt x="79" y="167"/>
                      <a:pt x="98" y="150"/>
                    </a:cubicBezTo>
                    <a:cubicBezTo>
                      <a:pt x="99" y="143"/>
                      <a:pt x="98" y="137"/>
                      <a:pt x="95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8" name="Freeform 873"/>
              <p:cNvSpPr>
                <a:spLocks/>
              </p:cNvSpPr>
              <p:nvPr/>
            </p:nvSpPr>
            <p:spPr bwMode="auto">
              <a:xfrm>
                <a:off x="7092950" y="4397375"/>
                <a:ext cx="201613" cy="276225"/>
              </a:xfrm>
              <a:custGeom>
                <a:avLst/>
                <a:gdLst>
                  <a:gd name="T0" fmla="*/ 61 w 83"/>
                  <a:gd name="T1" fmla="*/ 2 h 113"/>
                  <a:gd name="T2" fmla="*/ 30 w 83"/>
                  <a:gd name="T3" fmla="*/ 3 h 113"/>
                  <a:gd name="T4" fmla="*/ 25 w 83"/>
                  <a:gd name="T5" fmla="*/ 34 h 113"/>
                  <a:gd name="T6" fmla="*/ 14 w 83"/>
                  <a:gd name="T7" fmla="*/ 31 h 113"/>
                  <a:gd name="T8" fmla="*/ 2 w 83"/>
                  <a:gd name="T9" fmla="*/ 55 h 113"/>
                  <a:gd name="T10" fmla="*/ 27 w 83"/>
                  <a:gd name="T11" fmla="*/ 73 h 113"/>
                  <a:gd name="T12" fmla="*/ 30 w 83"/>
                  <a:gd name="T13" fmla="*/ 106 h 113"/>
                  <a:gd name="T14" fmla="*/ 51 w 83"/>
                  <a:gd name="T15" fmla="*/ 105 h 113"/>
                  <a:gd name="T16" fmla="*/ 58 w 83"/>
                  <a:gd name="T17" fmla="*/ 73 h 113"/>
                  <a:gd name="T18" fmla="*/ 82 w 83"/>
                  <a:gd name="T19" fmla="*/ 71 h 113"/>
                  <a:gd name="T20" fmla="*/ 83 w 83"/>
                  <a:gd name="T21" fmla="*/ 41 h 113"/>
                  <a:gd name="T22" fmla="*/ 62 w 83"/>
                  <a:gd name="T23" fmla="*/ 36 h 113"/>
                  <a:gd name="T24" fmla="*/ 61 w 83"/>
                  <a:gd name="T25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113">
                    <a:moveTo>
                      <a:pt x="61" y="2"/>
                    </a:moveTo>
                    <a:cubicBezTo>
                      <a:pt x="52" y="0"/>
                      <a:pt x="36" y="2"/>
                      <a:pt x="30" y="3"/>
                    </a:cubicBezTo>
                    <a:cubicBezTo>
                      <a:pt x="27" y="12"/>
                      <a:pt x="30" y="27"/>
                      <a:pt x="25" y="34"/>
                    </a:cubicBezTo>
                    <a:cubicBezTo>
                      <a:pt x="19" y="36"/>
                      <a:pt x="18" y="32"/>
                      <a:pt x="14" y="31"/>
                    </a:cubicBezTo>
                    <a:cubicBezTo>
                      <a:pt x="7" y="37"/>
                      <a:pt x="0" y="45"/>
                      <a:pt x="2" y="55"/>
                    </a:cubicBezTo>
                    <a:cubicBezTo>
                      <a:pt x="4" y="66"/>
                      <a:pt x="20" y="66"/>
                      <a:pt x="27" y="73"/>
                    </a:cubicBezTo>
                    <a:cubicBezTo>
                      <a:pt x="33" y="80"/>
                      <a:pt x="26" y="96"/>
                      <a:pt x="30" y="106"/>
                    </a:cubicBezTo>
                    <a:cubicBezTo>
                      <a:pt x="36" y="113"/>
                      <a:pt x="45" y="109"/>
                      <a:pt x="51" y="105"/>
                    </a:cubicBezTo>
                    <a:cubicBezTo>
                      <a:pt x="54" y="92"/>
                      <a:pt x="53" y="84"/>
                      <a:pt x="58" y="73"/>
                    </a:cubicBezTo>
                    <a:cubicBezTo>
                      <a:pt x="67" y="74"/>
                      <a:pt x="76" y="74"/>
                      <a:pt x="82" y="71"/>
                    </a:cubicBezTo>
                    <a:cubicBezTo>
                      <a:pt x="83" y="64"/>
                      <a:pt x="83" y="53"/>
                      <a:pt x="83" y="41"/>
                    </a:cubicBezTo>
                    <a:cubicBezTo>
                      <a:pt x="77" y="37"/>
                      <a:pt x="70" y="40"/>
                      <a:pt x="62" y="36"/>
                    </a:cubicBezTo>
                    <a:cubicBezTo>
                      <a:pt x="62" y="22"/>
                      <a:pt x="63" y="11"/>
                      <a:pt x="6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9" name="Freeform 874"/>
              <p:cNvSpPr>
                <a:spLocks/>
              </p:cNvSpPr>
              <p:nvPr/>
            </p:nvSpPr>
            <p:spPr bwMode="auto">
              <a:xfrm>
                <a:off x="7353300" y="4391025"/>
                <a:ext cx="200025" cy="319087"/>
              </a:xfrm>
              <a:custGeom>
                <a:avLst/>
                <a:gdLst>
                  <a:gd name="T0" fmla="*/ 27 w 82"/>
                  <a:gd name="T1" fmla="*/ 77 h 131"/>
                  <a:gd name="T2" fmla="*/ 0 w 82"/>
                  <a:gd name="T3" fmla="*/ 94 h 131"/>
                  <a:gd name="T4" fmla="*/ 0 w 82"/>
                  <a:gd name="T5" fmla="*/ 110 h 131"/>
                  <a:gd name="T6" fmla="*/ 56 w 82"/>
                  <a:gd name="T7" fmla="*/ 128 h 131"/>
                  <a:gd name="T8" fmla="*/ 69 w 82"/>
                  <a:gd name="T9" fmla="*/ 97 h 131"/>
                  <a:gd name="T10" fmla="*/ 40 w 82"/>
                  <a:gd name="T11" fmla="*/ 94 h 131"/>
                  <a:gd name="T12" fmla="*/ 55 w 82"/>
                  <a:gd name="T13" fmla="*/ 86 h 131"/>
                  <a:gd name="T14" fmla="*/ 69 w 82"/>
                  <a:gd name="T15" fmla="*/ 77 h 131"/>
                  <a:gd name="T16" fmla="*/ 70 w 82"/>
                  <a:gd name="T17" fmla="*/ 27 h 131"/>
                  <a:gd name="T18" fmla="*/ 20 w 82"/>
                  <a:gd name="T19" fmla="*/ 3 h 131"/>
                  <a:gd name="T20" fmla="*/ 2 w 82"/>
                  <a:gd name="T21" fmla="*/ 25 h 131"/>
                  <a:gd name="T22" fmla="*/ 38 w 82"/>
                  <a:gd name="T23" fmla="*/ 33 h 131"/>
                  <a:gd name="T24" fmla="*/ 27 w 82"/>
                  <a:gd name="T25" fmla="*/ 77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2" h="131">
                    <a:moveTo>
                      <a:pt x="27" y="77"/>
                    </a:moveTo>
                    <a:cubicBezTo>
                      <a:pt x="17" y="83"/>
                      <a:pt x="3" y="82"/>
                      <a:pt x="0" y="94"/>
                    </a:cubicBezTo>
                    <a:cubicBezTo>
                      <a:pt x="0" y="99"/>
                      <a:pt x="0" y="105"/>
                      <a:pt x="0" y="110"/>
                    </a:cubicBezTo>
                    <a:cubicBezTo>
                      <a:pt x="6" y="119"/>
                      <a:pt x="37" y="131"/>
                      <a:pt x="56" y="128"/>
                    </a:cubicBezTo>
                    <a:cubicBezTo>
                      <a:pt x="74" y="125"/>
                      <a:pt x="82" y="108"/>
                      <a:pt x="69" y="97"/>
                    </a:cubicBezTo>
                    <a:cubicBezTo>
                      <a:pt x="56" y="97"/>
                      <a:pt x="50" y="97"/>
                      <a:pt x="40" y="94"/>
                    </a:cubicBezTo>
                    <a:cubicBezTo>
                      <a:pt x="45" y="89"/>
                      <a:pt x="51" y="89"/>
                      <a:pt x="55" y="86"/>
                    </a:cubicBezTo>
                    <a:cubicBezTo>
                      <a:pt x="59" y="84"/>
                      <a:pt x="66" y="80"/>
                      <a:pt x="69" y="77"/>
                    </a:cubicBezTo>
                    <a:cubicBezTo>
                      <a:pt x="74" y="69"/>
                      <a:pt x="76" y="39"/>
                      <a:pt x="70" y="27"/>
                    </a:cubicBezTo>
                    <a:cubicBezTo>
                      <a:pt x="62" y="10"/>
                      <a:pt x="35" y="0"/>
                      <a:pt x="20" y="3"/>
                    </a:cubicBezTo>
                    <a:cubicBezTo>
                      <a:pt x="12" y="4"/>
                      <a:pt x="0" y="14"/>
                      <a:pt x="2" y="25"/>
                    </a:cubicBezTo>
                    <a:cubicBezTo>
                      <a:pt x="5" y="41"/>
                      <a:pt x="22" y="29"/>
                      <a:pt x="38" y="33"/>
                    </a:cubicBezTo>
                    <a:cubicBezTo>
                      <a:pt x="49" y="50"/>
                      <a:pt x="40" y="70"/>
                      <a:pt x="27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0" name="Freeform 876"/>
              <p:cNvSpPr>
                <a:spLocks/>
              </p:cNvSpPr>
              <p:nvPr/>
            </p:nvSpPr>
            <p:spPr bwMode="auto">
              <a:xfrm>
                <a:off x="7575550" y="4489450"/>
                <a:ext cx="204788" cy="100012"/>
              </a:xfrm>
              <a:custGeom>
                <a:avLst/>
                <a:gdLst>
                  <a:gd name="T0" fmla="*/ 8 w 84"/>
                  <a:gd name="T1" fmla="*/ 32 h 41"/>
                  <a:gd name="T2" fmla="*/ 80 w 84"/>
                  <a:gd name="T3" fmla="*/ 25 h 41"/>
                  <a:gd name="T4" fmla="*/ 45 w 84"/>
                  <a:gd name="T5" fmla="*/ 2 h 41"/>
                  <a:gd name="T6" fmla="*/ 8 w 84"/>
                  <a:gd name="T7" fmla="*/ 3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41">
                    <a:moveTo>
                      <a:pt x="8" y="32"/>
                    </a:moveTo>
                    <a:cubicBezTo>
                      <a:pt x="25" y="41"/>
                      <a:pt x="76" y="41"/>
                      <a:pt x="80" y="25"/>
                    </a:cubicBezTo>
                    <a:cubicBezTo>
                      <a:pt x="84" y="5"/>
                      <a:pt x="59" y="3"/>
                      <a:pt x="45" y="2"/>
                    </a:cubicBezTo>
                    <a:cubicBezTo>
                      <a:pt x="20" y="0"/>
                      <a:pt x="0" y="3"/>
                      <a:pt x="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3" name="组 922"/>
            <p:cNvGrpSpPr/>
            <p:nvPr/>
          </p:nvGrpSpPr>
          <p:grpSpPr>
            <a:xfrm>
              <a:off x="3010059" y="153842"/>
              <a:ext cx="1538291" cy="373006"/>
              <a:chOff x="9418638" y="6319837"/>
              <a:chExt cx="844550" cy="204787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29" name="Freeform 860"/>
              <p:cNvSpPr>
                <a:spLocks/>
              </p:cNvSpPr>
              <p:nvPr/>
            </p:nvSpPr>
            <p:spPr bwMode="auto">
              <a:xfrm>
                <a:off x="10142538" y="6319837"/>
                <a:ext cx="120650" cy="117475"/>
              </a:xfrm>
              <a:custGeom>
                <a:avLst/>
                <a:gdLst>
                  <a:gd name="T0" fmla="*/ 15 w 50"/>
                  <a:gd name="T1" fmla="*/ 1 h 48"/>
                  <a:gd name="T2" fmla="*/ 13 w 50"/>
                  <a:gd name="T3" fmla="*/ 25 h 48"/>
                  <a:gd name="T4" fmla="*/ 6 w 50"/>
                  <a:gd name="T5" fmla="*/ 27 h 48"/>
                  <a:gd name="T6" fmla="*/ 6 w 50"/>
                  <a:gd name="T7" fmla="*/ 43 h 48"/>
                  <a:gd name="T8" fmla="*/ 21 w 50"/>
                  <a:gd name="T9" fmla="*/ 37 h 48"/>
                  <a:gd name="T10" fmla="*/ 23 w 50"/>
                  <a:gd name="T11" fmla="*/ 21 h 48"/>
                  <a:gd name="T12" fmla="*/ 38 w 50"/>
                  <a:gd name="T13" fmla="*/ 20 h 48"/>
                  <a:gd name="T14" fmla="*/ 38 w 50"/>
                  <a:gd name="T15" fmla="*/ 30 h 48"/>
                  <a:gd name="T16" fmla="*/ 29 w 50"/>
                  <a:gd name="T17" fmla="*/ 43 h 48"/>
                  <a:gd name="T18" fmla="*/ 46 w 50"/>
                  <a:gd name="T19" fmla="*/ 41 h 48"/>
                  <a:gd name="T20" fmla="*/ 50 w 50"/>
                  <a:gd name="T21" fmla="*/ 8 h 48"/>
                  <a:gd name="T22" fmla="*/ 15 w 50"/>
                  <a:gd name="T23" fmla="*/ 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48">
                    <a:moveTo>
                      <a:pt x="15" y="1"/>
                    </a:moveTo>
                    <a:cubicBezTo>
                      <a:pt x="15" y="9"/>
                      <a:pt x="14" y="16"/>
                      <a:pt x="13" y="25"/>
                    </a:cubicBezTo>
                    <a:cubicBezTo>
                      <a:pt x="11" y="25"/>
                      <a:pt x="9" y="26"/>
                      <a:pt x="6" y="27"/>
                    </a:cubicBezTo>
                    <a:cubicBezTo>
                      <a:pt x="3" y="31"/>
                      <a:pt x="0" y="39"/>
                      <a:pt x="6" y="43"/>
                    </a:cubicBezTo>
                    <a:cubicBezTo>
                      <a:pt x="12" y="44"/>
                      <a:pt x="17" y="40"/>
                      <a:pt x="21" y="37"/>
                    </a:cubicBezTo>
                    <a:cubicBezTo>
                      <a:pt x="21" y="33"/>
                      <a:pt x="20" y="25"/>
                      <a:pt x="23" y="21"/>
                    </a:cubicBezTo>
                    <a:cubicBezTo>
                      <a:pt x="28" y="21"/>
                      <a:pt x="32" y="20"/>
                      <a:pt x="38" y="20"/>
                    </a:cubicBezTo>
                    <a:cubicBezTo>
                      <a:pt x="38" y="23"/>
                      <a:pt x="38" y="27"/>
                      <a:pt x="38" y="30"/>
                    </a:cubicBezTo>
                    <a:cubicBezTo>
                      <a:pt x="31" y="31"/>
                      <a:pt x="25" y="36"/>
                      <a:pt x="29" y="43"/>
                    </a:cubicBezTo>
                    <a:cubicBezTo>
                      <a:pt x="35" y="48"/>
                      <a:pt x="41" y="43"/>
                      <a:pt x="46" y="41"/>
                    </a:cubicBezTo>
                    <a:cubicBezTo>
                      <a:pt x="47" y="30"/>
                      <a:pt x="47" y="17"/>
                      <a:pt x="50" y="8"/>
                    </a:cubicBezTo>
                    <a:cubicBezTo>
                      <a:pt x="42" y="2"/>
                      <a:pt x="25" y="0"/>
                      <a:pt x="1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0" name="Freeform 882"/>
              <p:cNvSpPr>
                <a:spLocks/>
              </p:cNvSpPr>
              <p:nvPr/>
            </p:nvSpPr>
            <p:spPr bwMode="auto">
              <a:xfrm>
                <a:off x="9504363" y="6343650"/>
                <a:ext cx="79375" cy="134937"/>
              </a:xfrm>
              <a:custGeom>
                <a:avLst/>
                <a:gdLst>
                  <a:gd name="T0" fmla="*/ 17 w 33"/>
                  <a:gd name="T1" fmla="*/ 0 h 55"/>
                  <a:gd name="T2" fmla="*/ 15 w 33"/>
                  <a:gd name="T3" fmla="*/ 33 h 55"/>
                  <a:gd name="T4" fmla="*/ 7 w 33"/>
                  <a:gd name="T5" fmla="*/ 34 h 55"/>
                  <a:gd name="T6" fmla="*/ 4 w 33"/>
                  <a:gd name="T7" fmla="*/ 52 h 55"/>
                  <a:gd name="T8" fmla="*/ 20 w 33"/>
                  <a:gd name="T9" fmla="*/ 42 h 55"/>
                  <a:gd name="T10" fmla="*/ 22 w 33"/>
                  <a:gd name="T11" fmla="*/ 17 h 55"/>
                  <a:gd name="T12" fmla="*/ 33 w 33"/>
                  <a:gd name="T13" fmla="*/ 24 h 55"/>
                  <a:gd name="T14" fmla="*/ 17 w 33"/>
                  <a:gd name="T1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55">
                    <a:moveTo>
                      <a:pt x="17" y="0"/>
                    </a:moveTo>
                    <a:cubicBezTo>
                      <a:pt x="14" y="10"/>
                      <a:pt x="16" y="25"/>
                      <a:pt x="15" y="33"/>
                    </a:cubicBezTo>
                    <a:cubicBezTo>
                      <a:pt x="12" y="33"/>
                      <a:pt x="9" y="33"/>
                      <a:pt x="7" y="34"/>
                    </a:cubicBezTo>
                    <a:cubicBezTo>
                      <a:pt x="3" y="37"/>
                      <a:pt x="0" y="47"/>
                      <a:pt x="4" y="52"/>
                    </a:cubicBezTo>
                    <a:cubicBezTo>
                      <a:pt x="10" y="55"/>
                      <a:pt x="19" y="46"/>
                      <a:pt x="20" y="42"/>
                    </a:cubicBezTo>
                    <a:cubicBezTo>
                      <a:pt x="23" y="35"/>
                      <a:pt x="19" y="25"/>
                      <a:pt x="22" y="17"/>
                    </a:cubicBezTo>
                    <a:cubicBezTo>
                      <a:pt x="26" y="19"/>
                      <a:pt x="27" y="23"/>
                      <a:pt x="33" y="24"/>
                    </a:cubicBezTo>
                    <a:cubicBezTo>
                      <a:pt x="33" y="13"/>
                      <a:pt x="28" y="2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4" name="Freeform 910"/>
              <p:cNvSpPr>
                <a:spLocks/>
              </p:cNvSpPr>
              <p:nvPr/>
            </p:nvSpPr>
            <p:spPr bwMode="auto">
              <a:xfrm>
                <a:off x="9782175" y="6332537"/>
                <a:ext cx="106363" cy="138112"/>
              </a:xfrm>
              <a:custGeom>
                <a:avLst/>
                <a:gdLst>
                  <a:gd name="T0" fmla="*/ 32 w 44"/>
                  <a:gd name="T1" fmla="*/ 28 h 57"/>
                  <a:gd name="T2" fmla="*/ 14 w 44"/>
                  <a:gd name="T3" fmla="*/ 27 h 57"/>
                  <a:gd name="T4" fmla="*/ 14 w 44"/>
                  <a:gd name="T5" fmla="*/ 11 h 57"/>
                  <a:gd name="T6" fmla="*/ 16 w 44"/>
                  <a:gd name="T7" fmla="*/ 54 h 57"/>
                  <a:gd name="T8" fmla="*/ 13 w 44"/>
                  <a:gd name="T9" fmla="*/ 36 h 57"/>
                  <a:gd name="T10" fmla="*/ 31 w 44"/>
                  <a:gd name="T11" fmla="*/ 37 h 57"/>
                  <a:gd name="T12" fmla="*/ 34 w 44"/>
                  <a:gd name="T13" fmla="*/ 57 h 57"/>
                  <a:gd name="T14" fmla="*/ 38 w 44"/>
                  <a:gd name="T15" fmla="*/ 37 h 57"/>
                  <a:gd name="T16" fmla="*/ 40 w 44"/>
                  <a:gd name="T17" fmla="*/ 19 h 57"/>
                  <a:gd name="T18" fmla="*/ 44 w 44"/>
                  <a:gd name="T19" fmla="*/ 6 h 57"/>
                  <a:gd name="T20" fmla="*/ 32 w 44"/>
                  <a:gd name="T21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7">
                    <a:moveTo>
                      <a:pt x="32" y="28"/>
                    </a:moveTo>
                    <a:cubicBezTo>
                      <a:pt x="27" y="31"/>
                      <a:pt x="19" y="30"/>
                      <a:pt x="14" y="27"/>
                    </a:cubicBezTo>
                    <a:cubicBezTo>
                      <a:pt x="13" y="22"/>
                      <a:pt x="22" y="14"/>
                      <a:pt x="14" y="11"/>
                    </a:cubicBezTo>
                    <a:cubicBezTo>
                      <a:pt x="8" y="16"/>
                      <a:pt x="0" y="53"/>
                      <a:pt x="16" y="54"/>
                    </a:cubicBezTo>
                    <a:cubicBezTo>
                      <a:pt x="18" y="48"/>
                      <a:pt x="9" y="44"/>
                      <a:pt x="13" y="36"/>
                    </a:cubicBezTo>
                    <a:cubicBezTo>
                      <a:pt x="18" y="39"/>
                      <a:pt x="27" y="35"/>
                      <a:pt x="31" y="37"/>
                    </a:cubicBezTo>
                    <a:cubicBezTo>
                      <a:pt x="35" y="41"/>
                      <a:pt x="29" y="57"/>
                      <a:pt x="34" y="57"/>
                    </a:cubicBezTo>
                    <a:cubicBezTo>
                      <a:pt x="41" y="54"/>
                      <a:pt x="37" y="44"/>
                      <a:pt x="38" y="37"/>
                    </a:cubicBezTo>
                    <a:cubicBezTo>
                      <a:pt x="39" y="31"/>
                      <a:pt x="41" y="26"/>
                      <a:pt x="40" y="19"/>
                    </a:cubicBezTo>
                    <a:cubicBezTo>
                      <a:pt x="42" y="15"/>
                      <a:pt x="42" y="9"/>
                      <a:pt x="44" y="6"/>
                    </a:cubicBezTo>
                    <a:cubicBezTo>
                      <a:pt x="31" y="0"/>
                      <a:pt x="33" y="18"/>
                      <a:pt x="32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5" name="Freeform 912"/>
              <p:cNvSpPr>
                <a:spLocks/>
              </p:cNvSpPr>
              <p:nvPr/>
            </p:nvSpPr>
            <p:spPr bwMode="auto">
              <a:xfrm>
                <a:off x="9582150" y="6338887"/>
                <a:ext cx="119063" cy="185737"/>
              </a:xfrm>
              <a:custGeom>
                <a:avLst/>
                <a:gdLst>
                  <a:gd name="T0" fmla="*/ 9 w 49"/>
                  <a:gd name="T1" fmla="*/ 21 h 76"/>
                  <a:gd name="T2" fmla="*/ 33 w 49"/>
                  <a:gd name="T3" fmla="*/ 58 h 76"/>
                  <a:gd name="T4" fmla="*/ 27 w 49"/>
                  <a:gd name="T5" fmla="*/ 62 h 76"/>
                  <a:gd name="T6" fmla="*/ 9 w 49"/>
                  <a:gd name="T7" fmla="*/ 48 h 76"/>
                  <a:gd name="T8" fmla="*/ 38 w 49"/>
                  <a:gd name="T9" fmla="*/ 64 h 76"/>
                  <a:gd name="T10" fmla="*/ 16 w 49"/>
                  <a:gd name="T11" fmla="*/ 21 h 76"/>
                  <a:gd name="T12" fmla="*/ 31 w 49"/>
                  <a:gd name="T13" fmla="*/ 13 h 76"/>
                  <a:gd name="T14" fmla="*/ 46 w 49"/>
                  <a:gd name="T15" fmla="*/ 20 h 76"/>
                  <a:gd name="T16" fmla="*/ 9 w 49"/>
                  <a:gd name="T17" fmla="*/ 2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76">
                    <a:moveTo>
                      <a:pt x="9" y="21"/>
                    </a:moveTo>
                    <a:cubicBezTo>
                      <a:pt x="6" y="43"/>
                      <a:pt x="30" y="40"/>
                      <a:pt x="33" y="58"/>
                    </a:cubicBezTo>
                    <a:cubicBezTo>
                      <a:pt x="31" y="60"/>
                      <a:pt x="29" y="62"/>
                      <a:pt x="27" y="62"/>
                    </a:cubicBezTo>
                    <a:cubicBezTo>
                      <a:pt x="17" y="64"/>
                      <a:pt x="13" y="51"/>
                      <a:pt x="9" y="48"/>
                    </a:cubicBezTo>
                    <a:cubicBezTo>
                      <a:pt x="0" y="63"/>
                      <a:pt x="27" y="76"/>
                      <a:pt x="38" y="64"/>
                    </a:cubicBezTo>
                    <a:cubicBezTo>
                      <a:pt x="49" y="43"/>
                      <a:pt x="13" y="37"/>
                      <a:pt x="16" y="21"/>
                    </a:cubicBezTo>
                    <a:cubicBezTo>
                      <a:pt x="17" y="16"/>
                      <a:pt x="25" y="12"/>
                      <a:pt x="31" y="13"/>
                    </a:cubicBezTo>
                    <a:cubicBezTo>
                      <a:pt x="38" y="13"/>
                      <a:pt x="38" y="21"/>
                      <a:pt x="46" y="20"/>
                    </a:cubicBezTo>
                    <a:cubicBezTo>
                      <a:pt x="49" y="0"/>
                      <a:pt x="12" y="3"/>
                      <a:pt x="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6" name="Freeform 914"/>
              <p:cNvSpPr>
                <a:spLocks/>
              </p:cNvSpPr>
              <p:nvPr/>
            </p:nvSpPr>
            <p:spPr bwMode="auto">
              <a:xfrm>
                <a:off x="9418638" y="6364287"/>
                <a:ext cx="23813" cy="33337"/>
              </a:xfrm>
              <a:custGeom>
                <a:avLst/>
                <a:gdLst>
                  <a:gd name="T0" fmla="*/ 5 w 10"/>
                  <a:gd name="T1" fmla="*/ 14 h 14"/>
                  <a:gd name="T2" fmla="*/ 7 w 10"/>
                  <a:gd name="T3" fmla="*/ 0 h 14"/>
                  <a:gd name="T4" fmla="*/ 3 w 10"/>
                  <a:gd name="T5" fmla="*/ 0 h 14"/>
                  <a:gd name="T6" fmla="*/ 5 w 10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5" y="14"/>
                    </a:moveTo>
                    <a:cubicBezTo>
                      <a:pt x="8" y="9"/>
                      <a:pt x="10" y="4"/>
                      <a:pt x="7" y="0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5" y="7"/>
                      <a:pt x="0" y="11"/>
                      <a:pt x="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7" name="Freeform 915"/>
              <p:cNvSpPr>
                <a:spLocks/>
              </p:cNvSpPr>
              <p:nvPr/>
            </p:nvSpPr>
            <p:spPr bwMode="auto">
              <a:xfrm>
                <a:off x="9678988" y="6364287"/>
                <a:ext cx="107950" cy="130175"/>
              </a:xfrm>
              <a:custGeom>
                <a:avLst/>
                <a:gdLst>
                  <a:gd name="T0" fmla="*/ 29 w 44"/>
                  <a:gd name="T1" fmla="*/ 7 h 54"/>
                  <a:gd name="T2" fmla="*/ 43 w 44"/>
                  <a:gd name="T3" fmla="*/ 13 h 54"/>
                  <a:gd name="T4" fmla="*/ 28 w 44"/>
                  <a:gd name="T5" fmla="*/ 0 h 54"/>
                  <a:gd name="T6" fmla="*/ 13 w 44"/>
                  <a:gd name="T7" fmla="*/ 45 h 54"/>
                  <a:gd name="T8" fmla="*/ 43 w 44"/>
                  <a:gd name="T9" fmla="*/ 40 h 54"/>
                  <a:gd name="T10" fmla="*/ 17 w 44"/>
                  <a:gd name="T11" fmla="*/ 37 h 54"/>
                  <a:gd name="T12" fmla="*/ 29 w 44"/>
                  <a:gd name="T13" fmla="*/ 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4">
                    <a:moveTo>
                      <a:pt x="29" y="7"/>
                    </a:moveTo>
                    <a:cubicBezTo>
                      <a:pt x="37" y="6"/>
                      <a:pt x="36" y="15"/>
                      <a:pt x="43" y="13"/>
                    </a:cubicBezTo>
                    <a:cubicBezTo>
                      <a:pt x="44" y="2"/>
                      <a:pt x="32" y="0"/>
                      <a:pt x="28" y="0"/>
                    </a:cubicBezTo>
                    <a:cubicBezTo>
                      <a:pt x="12" y="1"/>
                      <a:pt x="0" y="31"/>
                      <a:pt x="13" y="45"/>
                    </a:cubicBezTo>
                    <a:cubicBezTo>
                      <a:pt x="19" y="52"/>
                      <a:pt x="40" y="54"/>
                      <a:pt x="43" y="40"/>
                    </a:cubicBezTo>
                    <a:cubicBezTo>
                      <a:pt x="37" y="43"/>
                      <a:pt x="20" y="45"/>
                      <a:pt x="17" y="37"/>
                    </a:cubicBezTo>
                    <a:cubicBezTo>
                      <a:pt x="13" y="26"/>
                      <a:pt x="17" y="8"/>
                      <a:pt x="2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8" name="Freeform 916"/>
              <p:cNvSpPr>
                <a:spLocks/>
              </p:cNvSpPr>
              <p:nvPr/>
            </p:nvSpPr>
            <p:spPr bwMode="auto">
              <a:xfrm>
                <a:off x="10079038" y="6375400"/>
                <a:ext cx="90488" cy="117475"/>
              </a:xfrm>
              <a:custGeom>
                <a:avLst/>
                <a:gdLst>
                  <a:gd name="T0" fmla="*/ 7 w 37"/>
                  <a:gd name="T1" fmla="*/ 36 h 48"/>
                  <a:gd name="T2" fmla="*/ 12 w 37"/>
                  <a:gd name="T3" fmla="*/ 2 h 48"/>
                  <a:gd name="T4" fmla="*/ 8 w 37"/>
                  <a:gd name="T5" fmla="*/ 1 h 48"/>
                  <a:gd name="T6" fmla="*/ 0 w 37"/>
                  <a:gd name="T7" fmla="*/ 45 h 48"/>
                  <a:gd name="T8" fmla="*/ 34 w 37"/>
                  <a:gd name="T9" fmla="*/ 35 h 48"/>
                  <a:gd name="T10" fmla="*/ 7 w 37"/>
                  <a:gd name="T11" fmla="*/ 3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8">
                    <a:moveTo>
                      <a:pt x="7" y="36"/>
                    </a:moveTo>
                    <a:cubicBezTo>
                      <a:pt x="9" y="26"/>
                      <a:pt x="11" y="14"/>
                      <a:pt x="12" y="2"/>
                    </a:cubicBezTo>
                    <a:cubicBezTo>
                      <a:pt x="10" y="2"/>
                      <a:pt x="10" y="0"/>
                      <a:pt x="8" y="1"/>
                    </a:cubicBezTo>
                    <a:cubicBezTo>
                      <a:pt x="4" y="15"/>
                      <a:pt x="2" y="33"/>
                      <a:pt x="0" y="45"/>
                    </a:cubicBezTo>
                    <a:cubicBezTo>
                      <a:pt x="13" y="44"/>
                      <a:pt x="37" y="48"/>
                      <a:pt x="34" y="35"/>
                    </a:cubicBezTo>
                    <a:cubicBezTo>
                      <a:pt x="27" y="34"/>
                      <a:pt x="12" y="40"/>
                      <a:pt x="7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9" name="Freeform 917"/>
              <p:cNvSpPr>
                <a:spLocks noEditPoints="1"/>
              </p:cNvSpPr>
              <p:nvPr/>
            </p:nvSpPr>
            <p:spPr bwMode="auto">
              <a:xfrm>
                <a:off x="9886950" y="6370637"/>
                <a:ext cx="87313" cy="96837"/>
              </a:xfrm>
              <a:custGeom>
                <a:avLst/>
                <a:gdLst>
                  <a:gd name="T0" fmla="*/ 18 w 36"/>
                  <a:gd name="T1" fmla="*/ 10 h 40"/>
                  <a:gd name="T2" fmla="*/ 11 w 36"/>
                  <a:gd name="T3" fmla="*/ 5 h 40"/>
                  <a:gd name="T4" fmla="*/ 19 w 36"/>
                  <a:gd name="T5" fmla="*/ 39 h 40"/>
                  <a:gd name="T6" fmla="*/ 36 w 36"/>
                  <a:gd name="T7" fmla="*/ 15 h 40"/>
                  <a:gd name="T8" fmla="*/ 18 w 36"/>
                  <a:gd name="T9" fmla="*/ 10 h 40"/>
                  <a:gd name="T10" fmla="*/ 22 w 36"/>
                  <a:gd name="T11" fmla="*/ 34 h 40"/>
                  <a:gd name="T12" fmla="*/ 12 w 36"/>
                  <a:gd name="T13" fmla="*/ 20 h 40"/>
                  <a:gd name="T14" fmla="*/ 29 w 36"/>
                  <a:gd name="T15" fmla="*/ 17 h 40"/>
                  <a:gd name="T16" fmla="*/ 22 w 36"/>
                  <a:gd name="T1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0">
                    <a:moveTo>
                      <a:pt x="18" y="10"/>
                    </a:moveTo>
                    <a:cubicBezTo>
                      <a:pt x="18" y="7"/>
                      <a:pt x="14" y="0"/>
                      <a:pt x="11" y="5"/>
                    </a:cubicBezTo>
                    <a:cubicBezTo>
                      <a:pt x="0" y="17"/>
                      <a:pt x="7" y="39"/>
                      <a:pt x="19" y="39"/>
                    </a:cubicBezTo>
                    <a:cubicBezTo>
                      <a:pt x="31" y="40"/>
                      <a:pt x="34" y="27"/>
                      <a:pt x="36" y="15"/>
                    </a:cubicBezTo>
                    <a:cubicBezTo>
                      <a:pt x="32" y="12"/>
                      <a:pt x="25" y="5"/>
                      <a:pt x="18" y="10"/>
                    </a:cubicBezTo>
                    <a:close/>
                    <a:moveTo>
                      <a:pt x="22" y="34"/>
                    </a:moveTo>
                    <a:cubicBezTo>
                      <a:pt x="16" y="32"/>
                      <a:pt x="12" y="27"/>
                      <a:pt x="12" y="20"/>
                    </a:cubicBezTo>
                    <a:cubicBezTo>
                      <a:pt x="12" y="13"/>
                      <a:pt x="25" y="15"/>
                      <a:pt x="29" y="17"/>
                    </a:cubicBezTo>
                    <a:cubicBezTo>
                      <a:pt x="30" y="26"/>
                      <a:pt x="27" y="30"/>
                      <a:pt x="2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0" name="Freeform 920"/>
              <p:cNvSpPr>
                <a:spLocks noEditPoints="1"/>
              </p:cNvSpPr>
              <p:nvPr/>
            </p:nvSpPr>
            <p:spPr bwMode="auto">
              <a:xfrm>
                <a:off x="9952038" y="6389687"/>
                <a:ext cx="107950" cy="95250"/>
              </a:xfrm>
              <a:custGeom>
                <a:avLst/>
                <a:gdLst>
                  <a:gd name="T0" fmla="*/ 12 w 44"/>
                  <a:gd name="T1" fmla="*/ 4 h 39"/>
                  <a:gd name="T2" fmla="*/ 43 w 44"/>
                  <a:gd name="T3" fmla="*/ 17 h 39"/>
                  <a:gd name="T4" fmla="*/ 12 w 44"/>
                  <a:gd name="T5" fmla="*/ 4 h 39"/>
                  <a:gd name="T6" fmla="*/ 18 w 44"/>
                  <a:gd name="T7" fmla="*/ 10 h 39"/>
                  <a:gd name="T8" fmla="*/ 36 w 44"/>
                  <a:gd name="T9" fmla="*/ 16 h 39"/>
                  <a:gd name="T10" fmla="*/ 18 w 44"/>
                  <a:gd name="T11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39">
                    <a:moveTo>
                      <a:pt x="12" y="4"/>
                    </a:moveTo>
                    <a:cubicBezTo>
                      <a:pt x="0" y="35"/>
                      <a:pt x="42" y="39"/>
                      <a:pt x="43" y="17"/>
                    </a:cubicBezTo>
                    <a:cubicBezTo>
                      <a:pt x="44" y="1"/>
                      <a:pt x="26" y="0"/>
                      <a:pt x="12" y="4"/>
                    </a:cubicBezTo>
                    <a:close/>
                    <a:moveTo>
                      <a:pt x="18" y="10"/>
                    </a:moveTo>
                    <a:cubicBezTo>
                      <a:pt x="26" y="6"/>
                      <a:pt x="36" y="8"/>
                      <a:pt x="36" y="16"/>
                    </a:cubicBezTo>
                    <a:cubicBezTo>
                      <a:pt x="36" y="28"/>
                      <a:pt x="15" y="28"/>
                      <a:pt x="1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1" name="Freeform 925"/>
              <p:cNvSpPr>
                <a:spLocks/>
              </p:cNvSpPr>
              <p:nvPr/>
            </p:nvSpPr>
            <p:spPr bwMode="auto">
              <a:xfrm>
                <a:off x="9859963" y="6499225"/>
                <a:ext cx="128588" cy="12700"/>
              </a:xfrm>
              <a:custGeom>
                <a:avLst/>
                <a:gdLst>
                  <a:gd name="T0" fmla="*/ 23 w 53"/>
                  <a:gd name="T1" fmla="*/ 1 h 5"/>
                  <a:gd name="T2" fmla="*/ 0 w 53"/>
                  <a:gd name="T3" fmla="*/ 5 h 5"/>
                  <a:gd name="T4" fmla="*/ 53 w 53"/>
                  <a:gd name="T5" fmla="*/ 5 h 5"/>
                  <a:gd name="T6" fmla="*/ 23 w 53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5">
                    <a:moveTo>
                      <a:pt x="23" y="1"/>
                    </a:moveTo>
                    <a:cubicBezTo>
                      <a:pt x="15" y="1"/>
                      <a:pt x="7" y="3"/>
                      <a:pt x="0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43" y="2"/>
                      <a:pt x="33" y="0"/>
                      <a:pt x="2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24" name="Freeform 870"/>
            <p:cNvSpPr>
              <a:spLocks/>
            </p:cNvSpPr>
            <p:nvPr/>
          </p:nvSpPr>
          <p:spPr bwMode="auto">
            <a:xfrm rot="394503">
              <a:off x="197293" y="162155"/>
              <a:ext cx="332462" cy="28662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5" name="Freeform 870"/>
            <p:cNvSpPr>
              <a:spLocks/>
            </p:cNvSpPr>
            <p:nvPr/>
          </p:nvSpPr>
          <p:spPr bwMode="auto">
            <a:xfrm rot="394503">
              <a:off x="2037292" y="788468"/>
              <a:ext cx="332462" cy="28662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6" name="Freeform 870"/>
            <p:cNvSpPr>
              <a:spLocks/>
            </p:cNvSpPr>
            <p:nvPr/>
          </p:nvSpPr>
          <p:spPr bwMode="auto">
            <a:xfrm rot="394503">
              <a:off x="2285321" y="1363561"/>
              <a:ext cx="237058" cy="20437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7" name="Freeform 870"/>
            <p:cNvSpPr>
              <a:spLocks/>
            </p:cNvSpPr>
            <p:nvPr/>
          </p:nvSpPr>
          <p:spPr bwMode="auto">
            <a:xfrm rot="394503">
              <a:off x="739056" y="2253689"/>
              <a:ext cx="237058" cy="20437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8" name="Freeform 635"/>
            <p:cNvSpPr>
              <a:spLocks/>
            </p:cNvSpPr>
            <p:nvPr/>
          </p:nvSpPr>
          <p:spPr bwMode="auto">
            <a:xfrm rot="3469135">
              <a:off x="2069455" y="3158384"/>
              <a:ext cx="100809" cy="284262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8982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组 1224"/>
          <p:cNvGrpSpPr/>
          <p:nvPr userDrawn="1"/>
        </p:nvGrpSpPr>
        <p:grpSpPr>
          <a:xfrm>
            <a:off x="0" y="-872063"/>
            <a:ext cx="12303760" cy="8022373"/>
            <a:chOff x="210000" y="-872063"/>
            <a:chExt cx="11772000" cy="8022373"/>
          </a:xfrm>
          <a:solidFill>
            <a:schemeClr val="bg1">
              <a:alpha val="5000"/>
            </a:schemeClr>
          </a:solidFill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5872142" y="2013753"/>
              <a:ext cx="107062" cy="294422"/>
            </a:xfrm>
            <a:custGeom>
              <a:avLst/>
              <a:gdLst>
                <a:gd name="T0" fmla="*/ 25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3 w 29"/>
                <a:gd name="T9" fmla="*/ 64 h 79"/>
                <a:gd name="T10" fmla="*/ 12 w 29"/>
                <a:gd name="T11" fmla="*/ 78 h 79"/>
                <a:gd name="T12" fmla="*/ 9 w 29"/>
                <a:gd name="T13" fmla="*/ 66 h 79"/>
                <a:gd name="T14" fmla="*/ 13 w 29"/>
                <a:gd name="T15" fmla="*/ 20 h 79"/>
                <a:gd name="T16" fmla="*/ 25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5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5884308" y="1624436"/>
              <a:ext cx="111929" cy="294422"/>
            </a:xfrm>
            <a:custGeom>
              <a:avLst/>
              <a:gdLst>
                <a:gd name="T0" fmla="*/ 15 w 30"/>
                <a:gd name="T1" fmla="*/ 0 h 79"/>
                <a:gd name="T2" fmla="*/ 0 w 30"/>
                <a:gd name="T3" fmla="*/ 16 h 79"/>
                <a:gd name="T4" fmla="*/ 10 w 30"/>
                <a:gd name="T5" fmla="*/ 19 h 79"/>
                <a:gd name="T6" fmla="*/ 3 w 30"/>
                <a:gd name="T7" fmla="*/ 64 h 79"/>
                <a:gd name="T8" fmla="*/ 13 w 30"/>
                <a:gd name="T9" fmla="*/ 78 h 79"/>
                <a:gd name="T10" fmla="*/ 9 w 30"/>
                <a:gd name="T11" fmla="*/ 66 h 79"/>
                <a:gd name="T12" fmla="*/ 14 w 30"/>
                <a:gd name="T13" fmla="*/ 20 h 79"/>
                <a:gd name="T14" fmla="*/ 25 w 30"/>
                <a:gd name="T15" fmla="*/ 22 h 79"/>
                <a:gd name="T16" fmla="*/ 15 w 30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9">
                  <a:moveTo>
                    <a:pt x="15" y="0"/>
                  </a:moveTo>
                  <a:cubicBezTo>
                    <a:pt x="11" y="6"/>
                    <a:pt x="5" y="10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3"/>
                    <a:pt x="3" y="64"/>
                  </a:cubicBezTo>
                  <a:cubicBezTo>
                    <a:pt x="4" y="69"/>
                    <a:pt x="4" y="79"/>
                    <a:pt x="13" y="78"/>
                  </a:cubicBezTo>
                  <a:cubicBezTo>
                    <a:pt x="14" y="73"/>
                    <a:pt x="8" y="71"/>
                    <a:pt x="9" y="66"/>
                  </a:cubicBezTo>
                  <a:cubicBezTo>
                    <a:pt x="26" y="57"/>
                    <a:pt x="13" y="34"/>
                    <a:pt x="14" y="20"/>
                  </a:cubicBezTo>
                  <a:cubicBezTo>
                    <a:pt x="18" y="22"/>
                    <a:pt x="23" y="23"/>
                    <a:pt x="25" y="22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68341" y="1079391"/>
              <a:ext cx="153295" cy="411217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4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8"/>
                    <a:pt x="6" y="13"/>
                    <a:pt x="0" y="22"/>
                  </a:cubicBezTo>
                  <a:cubicBezTo>
                    <a:pt x="3" y="27"/>
                    <a:pt x="8" y="23"/>
                    <a:pt x="14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5" y="96"/>
                    <a:pt x="5" y="110"/>
                    <a:pt x="17" y="109"/>
                  </a:cubicBezTo>
                  <a:cubicBezTo>
                    <a:pt x="19" y="102"/>
                    <a:pt x="10" y="99"/>
                    <a:pt x="12" y="92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8"/>
            <p:cNvSpPr>
              <a:spLocks noEditPoints="1"/>
            </p:cNvSpPr>
            <p:nvPr/>
          </p:nvSpPr>
          <p:spPr bwMode="auto">
            <a:xfrm>
              <a:off x="5480390" y="-631172"/>
              <a:ext cx="435550" cy="990327"/>
            </a:xfrm>
            <a:custGeom>
              <a:avLst/>
              <a:gdLst>
                <a:gd name="T0" fmla="*/ 0 w 117"/>
                <a:gd name="T1" fmla="*/ 185 h 265"/>
                <a:gd name="T2" fmla="*/ 20 w 117"/>
                <a:gd name="T3" fmla="*/ 208 h 265"/>
                <a:gd name="T4" fmla="*/ 31 w 117"/>
                <a:gd name="T5" fmla="*/ 242 h 265"/>
                <a:gd name="T6" fmla="*/ 64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7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1 w 117"/>
                <a:gd name="T33" fmla="*/ 236 h 265"/>
                <a:gd name="T34" fmla="*/ 61 w 117"/>
                <a:gd name="T35" fmla="*/ 256 h 265"/>
                <a:gd name="T36" fmla="*/ 30 w 117"/>
                <a:gd name="T37" fmla="*/ 204 h 265"/>
                <a:gd name="T38" fmla="*/ 10 w 117"/>
                <a:gd name="T39" fmla="*/ 188 h 265"/>
                <a:gd name="T40" fmla="*/ 40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4" y="197"/>
                    <a:pt x="14" y="197"/>
                    <a:pt x="20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4" y="264"/>
                  </a:cubicBezTo>
                  <a:cubicBezTo>
                    <a:pt x="68" y="264"/>
                    <a:pt x="85" y="252"/>
                    <a:pt x="89" y="249"/>
                  </a:cubicBezTo>
                  <a:cubicBezTo>
                    <a:pt x="92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6" y="73"/>
                    <a:pt x="117" y="13"/>
                    <a:pt x="92" y="3"/>
                  </a:cubicBezTo>
                  <a:cubicBezTo>
                    <a:pt x="85" y="0"/>
                    <a:pt x="74" y="0"/>
                    <a:pt x="66" y="2"/>
                  </a:cubicBezTo>
                  <a:cubicBezTo>
                    <a:pt x="58" y="5"/>
                    <a:pt x="50" y="15"/>
                    <a:pt x="47" y="21"/>
                  </a:cubicBezTo>
                  <a:cubicBezTo>
                    <a:pt x="23" y="60"/>
                    <a:pt x="37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8" y="28"/>
                    <a:pt x="61" y="2"/>
                    <a:pt x="92" y="11"/>
                  </a:cubicBezTo>
                  <a:cubicBezTo>
                    <a:pt x="102" y="24"/>
                    <a:pt x="110" y="47"/>
                    <a:pt x="110" y="73"/>
                  </a:cubicBezTo>
                  <a:cubicBezTo>
                    <a:pt x="111" y="82"/>
                    <a:pt x="109" y="90"/>
                    <a:pt x="109" y="98"/>
                  </a:cubicBezTo>
                  <a:cubicBezTo>
                    <a:pt x="111" y="145"/>
                    <a:pt x="110" y="209"/>
                    <a:pt x="91" y="236"/>
                  </a:cubicBezTo>
                  <a:cubicBezTo>
                    <a:pt x="84" y="245"/>
                    <a:pt x="71" y="256"/>
                    <a:pt x="61" y="256"/>
                  </a:cubicBezTo>
                  <a:cubicBezTo>
                    <a:pt x="38" y="255"/>
                    <a:pt x="31" y="224"/>
                    <a:pt x="30" y="204"/>
                  </a:cubicBezTo>
                  <a:cubicBezTo>
                    <a:pt x="25" y="197"/>
                    <a:pt x="15" y="195"/>
                    <a:pt x="10" y="188"/>
                  </a:cubicBezTo>
                  <a:cubicBezTo>
                    <a:pt x="20" y="182"/>
                    <a:pt x="30" y="177"/>
                    <a:pt x="40" y="171"/>
                  </a:cubicBezTo>
                  <a:cubicBezTo>
                    <a:pt x="43" y="142"/>
                    <a:pt x="34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3901221" y="2427403"/>
              <a:ext cx="75431" cy="68131"/>
            </a:xfrm>
            <a:custGeom>
              <a:avLst/>
              <a:gdLst>
                <a:gd name="T0" fmla="*/ 19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9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9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3" y="18"/>
                    <a:pt x="20" y="1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3872022" y="2495534"/>
              <a:ext cx="145994" cy="85164"/>
            </a:xfrm>
            <a:custGeom>
              <a:avLst/>
              <a:gdLst>
                <a:gd name="T0" fmla="*/ 37 w 39"/>
                <a:gd name="T1" fmla="*/ 2 h 23"/>
                <a:gd name="T2" fmla="*/ 19 w 39"/>
                <a:gd name="T3" fmla="*/ 4 h 23"/>
                <a:gd name="T4" fmla="*/ 0 w 39"/>
                <a:gd name="T5" fmla="*/ 11 h 23"/>
                <a:gd name="T6" fmla="*/ 39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6" y="3"/>
                    <a:pt x="19" y="4"/>
                  </a:cubicBezTo>
                  <a:cubicBezTo>
                    <a:pt x="12" y="6"/>
                    <a:pt x="3" y="5"/>
                    <a:pt x="0" y="11"/>
                  </a:cubicBezTo>
                  <a:cubicBezTo>
                    <a:pt x="7" y="23"/>
                    <a:pt x="30" y="13"/>
                    <a:pt x="39" y="10"/>
                  </a:cubicBezTo>
                  <a:cubicBezTo>
                    <a:pt x="37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3906087" y="2553932"/>
              <a:ext cx="77864" cy="70565"/>
            </a:xfrm>
            <a:custGeom>
              <a:avLst/>
              <a:gdLst>
                <a:gd name="T0" fmla="*/ 1 w 21"/>
                <a:gd name="T1" fmla="*/ 14 h 19"/>
                <a:gd name="T2" fmla="*/ 15 w 21"/>
                <a:gd name="T3" fmla="*/ 16 h 19"/>
                <a:gd name="T4" fmla="*/ 1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1" y="14"/>
                  </a:moveTo>
                  <a:cubicBezTo>
                    <a:pt x="4" y="19"/>
                    <a:pt x="10" y="19"/>
                    <a:pt x="15" y="16"/>
                  </a:cubicBezTo>
                  <a:cubicBezTo>
                    <a:pt x="21" y="0"/>
                    <a:pt x="0" y="1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2246620" y="-597107"/>
              <a:ext cx="321187" cy="635075"/>
            </a:xfrm>
            <a:custGeom>
              <a:avLst/>
              <a:gdLst>
                <a:gd name="T0" fmla="*/ 49 w 86"/>
                <a:gd name="T1" fmla="*/ 125 h 170"/>
                <a:gd name="T2" fmla="*/ 13 w 86"/>
                <a:gd name="T3" fmla="*/ 129 h 170"/>
                <a:gd name="T4" fmla="*/ 84 w 86"/>
                <a:gd name="T5" fmla="*/ 112 h 170"/>
                <a:gd name="T6" fmla="*/ 57 w 86"/>
                <a:gd name="T7" fmla="*/ 60 h 170"/>
                <a:gd name="T8" fmla="*/ 75 w 86"/>
                <a:gd name="T9" fmla="*/ 28 h 170"/>
                <a:gd name="T10" fmla="*/ 21 w 86"/>
                <a:gd name="T11" fmla="*/ 5 h 170"/>
                <a:gd name="T12" fmla="*/ 2 w 86"/>
                <a:gd name="T13" fmla="*/ 23 h 170"/>
                <a:gd name="T14" fmla="*/ 15 w 86"/>
                <a:gd name="T15" fmla="*/ 44 h 170"/>
                <a:gd name="T16" fmla="*/ 45 w 86"/>
                <a:gd name="T17" fmla="*/ 32 h 170"/>
                <a:gd name="T18" fmla="*/ 21 w 86"/>
                <a:gd name="T19" fmla="*/ 50 h 170"/>
                <a:gd name="T20" fmla="*/ 15 w 86"/>
                <a:gd name="T21" fmla="*/ 70 h 170"/>
                <a:gd name="T22" fmla="*/ 49 w 86"/>
                <a:gd name="T23" fmla="*/ 92 h 170"/>
                <a:gd name="T24" fmla="*/ 49 w 86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0">
                  <a:moveTo>
                    <a:pt x="49" y="125"/>
                  </a:moveTo>
                  <a:cubicBezTo>
                    <a:pt x="35" y="125"/>
                    <a:pt x="19" y="114"/>
                    <a:pt x="13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6" y="86"/>
                    <a:pt x="72" y="68"/>
                    <a:pt x="57" y="60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7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5"/>
                    <a:pt x="29" y="27"/>
                    <a:pt x="45" y="32"/>
                  </a:cubicBezTo>
                  <a:cubicBezTo>
                    <a:pt x="42" y="44"/>
                    <a:pt x="27" y="42"/>
                    <a:pt x="21" y="50"/>
                  </a:cubicBezTo>
                  <a:cubicBezTo>
                    <a:pt x="17" y="54"/>
                    <a:pt x="14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3455938" y="-309985"/>
              <a:ext cx="985462" cy="1214185"/>
            </a:xfrm>
            <a:custGeom>
              <a:avLst/>
              <a:gdLst>
                <a:gd name="T0" fmla="*/ 225 w 264"/>
                <a:gd name="T1" fmla="*/ 22 h 325"/>
                <a:gd name="T2" fmla="*/ 152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2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8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4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6 w 264"/>
                <a:gd name="T33" fmla="*/ 316 h 325"/>
                <a:gd name="T34" fmla="*/ 24 w 264"/>
                <a:gd name="T35" fmla="*/ 288 h 325"/>
                <a:gd name="T36" fmla="*/ 10 w 264"/>
                <a:gd name="T37" fmla="*/ 177 h 325"/>
                <a:gd name="T38" fmla="*/ 17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2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5" y="0"/>
                    <a:pt x="152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2"/>
                    <a:pt x="68" y="325"/>
                    <a:pt x="81" y="324"/>
                  </a:cubicBezTo>
                  <a:cubicBezTo>
                    <a:pt x="106" y="324"/>
                    <a:pt x="128" y="314"/>
                    <a:pt x="142" y="306"/>
                  </a:cubicBezTo>
                  <a:cubicBezTo>
                    <a:pt x="164" y="294"/>
                    <a:pt x="182" y="280"/>
                    <a:pt x="198" y="262"/>
                  </a:cubicBezTo>
                  <a:cubicBezTo>
                    <a:pt x="232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9"/>
                    <a:pt x="184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8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3" y="34"/>
                    <a:pt x="117" y="12"/>
                    <a:pt x="162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3777125" y="-173724"/>
              <a:ext cx="262790" cy="289556"/>
            </a:xfrm>
            <a:custGeom>
              <a:avLst/>
              <a:gdLst>
                <a:gd name="T0" fmla="*/ 29 w 70"/>
                <a:gd name="T1" fmla="*/ 74 h 78"/>
                <a:gd name="T2" fmla="*/ 49 w 70"/>
                <a:gd name="T3" fmla="*/ 18 h 78"/>
                <a:gd name="T4" fmla="*/ 33 w 70"/>
                <a:gd name="T5" fmla="*/ 12 h 78"/>
                <a:gd name="T6" fmla="*/ 33 w 70"/>
                <a:gd name="T7" fmla="*/ 0 h 78"/>
                <a:gd name="T8" fmla="*/ 29 w 70"/>
                <a:gd name="T9" fmla="*/ 0 h 78"/>
                <a:gd name="T10" fmla="*/ 19 w 70"/>
                <a:gd name="T11" fmla="*/ 8 h 78"/>
                <a:gd name="T12" fmla="*/ 29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9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3" y="12"/>
                  </a:cubicBezTo>
                  <a:cubicBezTo>
                    <a:pt x="35" y="7"/>
                    <a:pt x="36" y="4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4" y="24"/>
                    <a:pt x="0" y="69"/>
                    <a:pt x="29" y="74"/>
                  </a:cubicBezTo>
                  <a:close/>
                  <a:moveTo>
                    <a:pt x="24" y="12"/>
                  </a:moveTo>
                  <a:cubicBezTo>
                    <a:pt x="28" y="22"/>
                    <a:pt x="40" y="23"/>
                    <a:pt x="49" y="27"/>
                  </a:cubicBezTo>
                  <a:cubicBezTo>
                    <a:pt x="58" y="45"/>
                    <a:pt x="45" y="68"/>
                    <a:pt x="31" y="67"/>
                  </a:cubicBezTo>
                  <a:cubicBezTo>
                    <a:pt x="19" y="67"/>
                    <a:pt x="13" y="51"/>
                    <a:pt x="13" y="33"/>
                  </a:cubicBezTo>
                  <a:cubicBezTo>
                    <a:pt x="19" y="29"/>
                    <a:pt x="19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3845255" y="-59363"/>
              <a:ext cx="55965" cy="102196"/>
            </a:xfrm>
            <a:custGeom>
              <a:avLst/>
              <a:gdLst>
                <a:gd name="T0" fmla="*/ 15 w 15"/>
                <a:gd name="T1" fmla="*/ 25 h 27"/>
                <a:gd name="T2" fmla="*/ 9 w 15"/>
                <a:gd name="T3" fmla="*/ 0 h 27"/>
                <a:gd name="T4" fmla="*/ 5 w 15"/>
                <a:gd name="T5" fmla="*/ 0 h 27"/>
                <a:gd name="T6" fmla="*/ 15 w 15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0"/>
                    <a:pt x="7" y="27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7"/>
            <p:cNvSpPr>
              <a:spLocks noEditPoints="1"/>
            </p:cNvSpPr>
            <p:nvPr/>
          </p:nvSpPr>
          <p:spPr bwMode="auto">
            <a:xfrm>
              <a:off x="3601932" y="-44763"/>
              <a:ext cx="199525" cy="311454"/>
            </a:xfrm>
            <a:custGeom>
              <a:avLst/>
              <a:gdLst>
                <a:gd name="T0" fmla="*/ 49 w 53"/>
                <a:gd name="T1" fmla="*/ 30 h 83"/>
                <a:gd name="T2" fmla="*/ 33 w 53"/>
                <a:gd name="T3" fmla="*/ 15 h 83"/>
                <a:gd name="T4" fmla="*/ 34 w 53"/>
                <a:gd name="T5" fmla="*/ 2 h 83"/>
                <a:gd name="T6" fmla="*/ 27 w 53"/>
                <a:gd name="T7" fmla="*/ 1 h 83"/>
                <a:gd name="T8" fmla="*/ 9 w 53"/>
                <a:gd name="T9" fmla="*/ 21 h 83"/>
                <a:gd name="T10" fmla="*/ 12 w 53"/>
                <a:gd name="T11" fmla="*/ 70 h 83"/>
                <a:gd name="T12" fmla="*/ 49 w 53"/>
                <a:gd name="T13" fmla="*/ 30 h 83"/>
                <a:gd name="T14" fmla="*/ 19 w 53"/>
                <a:gd name="T15" fmla="*/ 66 h 83"/>
                <a:gd name="T16" fmla="*/ 9 w 53"/>
                <a:gd name="T17" fmla="*/ 51 h 83"/>
                <a:gd name="T18" fmla="*/ 23 w 53"/>
                <a:gd name="T19" fmla="*/ 16 h 83"/>
                <a:gd name="T20" fmla="*/ 29 w 53"/>
                <a:gd name="T21" fmla="*/ 24 h 83"/>
                <a:gd name="T22" fmla="*/ 44 w 53"/>
                <a:gd name="T23" fmla="*/ 33 h 83"/>
                <a:gd name="T24" fmla="*/ 19 w 53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49" y="30"/>
                  </a:moveTo>
                  <a:cubicBezTo>
                    <a:pt x="46" y="23"/>
                    <a:pt x="34" y="24"/>
                    <a:pt x="33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1"/>
                    <a:pt x="31" y="0"/>
                    <a:pt x="27" y="1"/>
                  </a:cubicBezTo>
                  <a:cubicBezTo>
                    <a:pt x="23" y="10"/>
                    <a:pt x="15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30"/>
                    <a:pt x="44" y="33"/>
                  </a:cubicBezTo>
                  <a:cubicBezTo>
                    <a:pt x="43" y="52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599318" y="-88562"/>
              <a:ext cx="192226" cy="260357"/>
            </a:xfrm>
            <a:custGeom>
              <a:avLst/>
              <a:gdLst>
                <a:gd name="T0" fmla="*/ 50 w 52"/>
                <a:gd name="T1" fmla="*/ 32 h 70"/>
                <a:gd name="T2" fmla="*/ 34 w 52"/>
                <a:gd name="T3" fmla="*/ 30 h 70"/>
                <a:gd name="T4" fmla="*/ 33 w 52"/>
                <a:gd name="T5" fmla="*/ 8 h 70"/>
                <a:gd name="T6" fmla="*/ 14 w 52"/>
                <a:gd name="T7" fmla="*/ 30 h 70"/>
                <a:gd name="T8" fmla="*/ 0 w 52"/>
                <a:gd name="T9" fmla="*/ 32 h 70"/>
                <a:gd name="T10" fmla="*/ 2 w 52"/>
                <a:gd name="T11" fmla="*/ 46 h 70"/>
                <a:gd name="T12" fmla="*/ 15 w 52"/>
                <a:gd name="T13" fmla="*/ 49 h 70"/>
                <a:gd name="T14" fmla="*/ 13 w 52"/>
                <a:gd name="T15" fmla="*/ 63 h 70"/>
                <a:gd name="T16" fmla="*/ 31 w 52"/>
                <a:gd name="T17" fmla="*/ 70 h 70"/>
                <a:gd name="T18" fmla="*/ 37 w 52"/>
                <a:gd name="T19" fmla="*/ 51 h 70"/>
                <a:gd name="T20" fmla="*/ 51 w 52"/>
                <a:gd name="T21" fmla="*/ 50 h 70"/>
                <a:gd name="T22" fmla="*/ 50 w 52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0">
                  <a:moveTo>
                    <a:pt x="50" y="32"/>
                  </a:moveTo>
                  <a:cubicBezTo>
                    <a:pt x="45" y="31"/>
                    <a:pt x="37" y="33"/>
                    <a:pt x="34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2" y="0"/>
                    <a:pt x="22" y="18"/>
                    <a:pt x="14" y="30"/>
                  </a:cubicBezTo>
                  <a:cubicBezTo>
                    <a:pt x="9" y="27"/>
                    <a:pt x="3" y="29"/>
                    <a:pt x="0" y="32"/>
                  </a:cubicBezTo>
                  <a:cubicBezTo>
                    <a:pt x="0" y="40"/>
                    <a:pt x="0" y="40"/>
                    <a:pt x="2" y="46"/>
                  </a:cubicBezTo>
                  <a:cubicBezTo>
                    <a:pt x="7" y="49"/>
                    <a:pt x="11" y="45"/>
                    <a:pt x="15" y="49"/>
                  </a:cubicBezTo>
                  <a:cubicBezTo>
                    <a:pt x="15" y="57"/>
                    <a:pt x="16" y="58"/>
                    <a:pt x="13" y="63"/>
                  </a:cubicBezTo>
                  <a:cubicBezTo>
                    <a:pt x="18" y="66"/>
                    <a:pt x="24" y="69"/>
                    <a:pt x="31" y="70"/>
                  </a:cubicBezTo>
                  <a:cubicBezTo>
                    <a:pt x="34" y="65"/>
                    <a:pt x="31" y="53"/>
                    <a:pt x="37" y="51"/>
                  </a:cubicBezTo>
                  <a:cubicBezTo>
                    <a:pt x="41" y="50"/>
                    <a:pt x="48" y="52"/>
                    <a:pt x="51" y="50"/>
                  </a:cubicBezTo>
                  <a:cubicBezTo>
                    <a:pt x="52" y="45"/>
                    <a:pt x="52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662884" y="-3398"/>
              <a:ext cx="155727" cy="228724"/>
            </a:xfrm>
            <a:custGeom>
              <a:avLst/>
              <a:gdLst>
                <a:gd name="T0" fmla="*/ 32 w 42"/>
                <a:gd name="T1" fmla="*/ 13 h 61"/>
                <a:gd name="T2" fmla="*/ 3 w 42"/>
                <a:gd name="T3" fmla="*/ 6 h 61"/>
                <a:gd name="T4" fmla="*/ 2 w 42"/>
                <a:gd name="T5" fmla="*/ 55 h 61"/>
                <a:gd name="T6" fmla="*/ 32 w 42"/>
                <a:gd name="T7" fmla="*/ 13 h 61"/>
                <a:gd name="T8" fmla="*/ 10 w 42"/>
                <a:gd name="T9" fmla="*/ 12 h 61"/>
                <a:gd name="T10" fmla="*/ 9 w 42"/>
                <a:gd name="T11" fmla="*/ 48 h 61"/>
                <a:gd name="T12" fmla="*/ 10 w 42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1">
                  <a:moveTo>
                    <a:pt x="32" y="13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5"/>
                  </a:cubicBezTo>
                  <a:cubicBezTo>
                    <a:pt x="21" y="61"/>
                    <a:pt x="42" y="37"/>
                    <a:pt x="32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00"/>
            <p:cNvSpPr>
              <a:spLocks noEditPoints="1"/>
            </p:cNvSpPr>
            <p:nvPr/>
          </p:nvSpPr>
          <p:spPr bwMode="auto">
            <a:xfrm>
              <a:off x="3747926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1 h 150"/>
                <a:gd name="T10" fmla="*/ 117 w 150"/>
                <a:gd name="T11" fmla="*/ 136 h 150"/>
                <a:gd name="T12" fmla="*/ 139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6 w 150"/>
                <a:gd name="T19" fmla="*/ 74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4 h 150"/>
                <a:gd name="T26" fmla="*/ 38 w 150"/>
                <a:gd name="T27" fmla="*/ 137 h 150"/>
                <a:gd name="T28" fmla="*/ 21 w 150"/>
                <a:gd name="T29" fmla="*/ 135 h 150"/>
                <a:gd name="T30" fmla="*/ 63 w 150"/>
                <a:gd name="T31" fmla="*/ 45 h 150"/>
                <a:gd name="T32" fmla="*/ 125 w 150"/>
                <a:gd name="T33" fmla="*/ 12 h 150"/>
                <a:gd name="T34" fmla="*/ 136 w 150"/>
                <a:gd name="T35" fmla="*/ 15 h 150"/>
                <a:gd name="T36" fmla="*/ 136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0" y="19"/>
                    <a:pt x="50" y="43"/>
                    <a:pt x="35" y="57"/>
                  </a:cubicBezTo>
                  <a:cubicBezTo>
                    <a:pt x="29" y="63"/>
                    <a:pt x="14" y="79"/>
                    <a:pt x="12" y="85"/>
                  </a:cubicBezTo>
                  <a:cubicBezTo>
                    <a:pt x="4" y="102"/>
                    <a:pt x="7" y="134"/>
                    <a:pt x="17" y="141"/>
                  </a:cubicBezTo>
                  <a:cubicBezTo>
                    <a:pt x="26" y="146"/>
                    <a:pt x="40" y="142"/>
                    <a:pt x="53" y="141"/>
                  </a:cubicBezTo>
                  <a:cubicBezTo>
                    <a:pt x="80" y="141"/>
                    <a:pt x="99" y="150"/>
                    <a:pt x="117" y="136"/>
                  </a:cubicBezTo>
                  <a:cubicBezTo>
                    <a:pt x="127" y="125"/>
                    <a:pt x="134" y="107"/>
                    <a:pt x="139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7" y="1"/>
                    <a:pt x="121" y="0"/>
                    <a:pt x="99" y="10"/>
                  </a:cubicBezTo>
                  <a:close/>
                  <a:moveTo>
                    <a:pt x="136" y="74"/>
                  </a:moveTo>
                  <a:cubicBezTo>
                    <a:pt x="133" y="89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3"/>
                    <a:pt x="49" y="134"/>
                  </a:cubicBezTo>
                  <a:cubicBezTo>
                    <a:pt x="45" y="135"/>
                    <a:pt x="41" y="137"/>
                    <a:pt x="38" y="137"/>
                  </a:cubicBezTo>
                  <a:cubicBezTo>
                    <a:pt x="36" y="137"/>
                    <a:pt x="27" y="132"/>
                    <a:pt x="21" y="135"/>
                  </a:cubicBezTo>
                  <a:cubicBezTo>
                    <a:pt x="0" y="92"/>
                    <a:pt x="35" y="67"/>
                    <a:pt x="63" y="45"/>
                  </a:cubicBezTo>
                  <a:cubicBezTo>
                    <a:pt x="82" y="29"/>
                    <a:pt x="107" y="10"/>
                    <a:pt x="125" y="12"/>
                  </a:cubicBezTo>
                  <a:cubicBezTo>
                    <a:pt x="130" y="12"/>
                    <a:pt x="133" y="12"/>
                    <a:pt x="136" y="15"/>
                  </a:cubicBezTo>
                  <a:cubicBezTo>
                    <a:pt x="145" y="30"/>
                    <a:pt x="142" y="50"/>
                    <a:pt x="136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1"/>
            <p:cNvSpPr>
              <a:spLocks noEditPoints="1"/>
            </p:cNvSpPr>
            <p:nvPr/>
          </p:nvSpPr>
          <p:spPr bwMode="auto">
            <a:xfrm>
              <a:off x="2431546" y="-13130"/>
              <a:ext cx="946530" cy="820001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9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2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1"/>
                    <a:pt x="236" y="150"/>
                  </a:cubicBezTo>
                  <a:cubicBezTo>
                    <a:pt x="209" y="148"/>
                    <a:pt x="191" y="153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6"/>
                    <a:pt x="117" y="6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60"/>
                    <a:pt x="54" y="101"/>
                    <a:pt x="26" y="139"/>
                  </a:cubicBezTo>
                  <a:cubicBezTo>
                    <a:pt x="21" y="145"/>
                    <a:pt x="15" y="152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9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5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8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4"/>
                    <a:pt x="162" y="105"/>
                    <a:pt x="169" y="152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1390120" y="30668"/>
              <a:ext cx="912464" cy="1194719"/>
            </a:xfrm>
            <a:custGeom>
              <a:avLst/>
              <a:gdLst>
                <a:gd name="T0" fmla="*/ 236 w 245"/>
                <a:gd name="T1" fmla="*/ 177 h 320"/>
                <a:gd name="T2" fmla="*/ 232 w 245"/>
                <a:gd name="T3" fmla="*/ 37 h 320"/>
                <a:gd name="T4" fmla="*/ 178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8 w 245"/>
                <a:gd name="T15" fmla="*/ 301 h 320"/>
                <a:gd name="T16" fmla="*/ 209 w 245"/>
                <a:gd name="T17" fmla="*/ 271 h 320"/>
                <a:gd name="T18" fmla="*/ 228 w 245"/>
                <a:gd name="T19" fmla="*/ 301 h 320"/>
                <a:gd name="T20" fmla="*/ 210 w 245"/>
                <a:gd name="T21" fmla="*/ 250 h 320"/>
                <a:gd name="T22" fmla="*/ 228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4 w 245"/>
                <a:gd name="T29" fmla="*/ 188 h 320"/>
                <a:gd name="T30" fmla="*/ 210 w 245"/>
                <a:gd name="T31" fmla="*/ 196 h 320"/>
                <a:gd name="T32" fmla="*/ 224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9 w 245"/>
                <a:gd name="T55" fmla="*/ 106 h 320"/>
                <a:gd name="T56" fmla="*/ 224 w 245"/>
                <a:gd name="T57" fmla="*/ 101 h 320"/>
                <a:gd name="T58" fmla="*/ 209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1 w 245"/>
                <a:gd name="T79" fmla="*/ 11 h 320"/>
                <a:gd name="T80" fmla="*/ 44 w 245"/>
                <a:gd name="T81" fmla="*/ 284 h 320"/>
                <a:gd name="T82" fmla="*/ 26 w 245"/>
                <a:gd name="T83" fmla="*/ 294 h 320"/>
                <a:gd name="T84" fmla="*/ 52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6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8 w 245"/>
                <a:gd name="T101" fmla="*/ 307 h 320"/>
                <a:gd name="T102" fmla="*/ 146 w 245"/>
                <a:gd name="T103" fmla="*/ 293 h 320"/>
                <a:gd name="T104" fmla="*/ 138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1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4"/>
                    <a:pt x="178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20" y="7"/>
                    <a:pt x="6" y="14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8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4" y="320"/>
                  </a:cubicBezTo>
                  <a:cubicBezTo>
                    <a:pt x="89" y="319"/>
                    <a:pt x="148" y="318"/>
                    <a:pt x="194" y="318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5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1"/>
                  </a:cubicBezTo>
                  <a:close/>
                  <a:moveTo>
                    <a:pt x="209" y="263"/>
                  </a:moveTo>
                  <a:cubicBezTo>
                    <a:pt x="209" y="258"/>
                    <a:pt x="211" y="256"/>
                    <a:pt x="210" y="250"/>
                  </a:cubicBezTo>
                  <a:cubicBezTo>
                    <a:pt x="216" y="253"/>
                    <a:pt x="219" y="259"/>
                    <a:pt x="226" y="260"/>
                  </a:cubicBezTo>
                  <a:cubicBezTo>
                    <a:pt x="226" y="266"/>
                    <a:pt x="226" y="273"/>
                    <a:pt x="228" y="277"/>
                  </a:cubicBezTo>
                  <a:cubicBezTo>
                    <a:pt x="221" y="273"/>
                    <a:pt x="215" y="268"/>
                    <a:pt x="209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2"/>
                  </a:cubicBezTo>
                  <a:cubicBezTo>
                    <a:pt x="210" y="236"/>
                    <a:pt x="212" y="231"/>
                    <a:pt x="210" y="228"/>
                  </a:cubicBezTo>
                  <a:cubicBezTo>
                    <a:pt x="219" y="229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5"/>
                  </a:cubicBezTo>
                  <a:cubicBezTo>
                    <a:pt x="218" y="204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2" y="136"/>
                    <a:pt x="209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3"/>
                    <a:pt x="217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6"/>
                  </a:moveTo>
                  <a:cubicBezTo>
                    <a:pt x="218" y="114"/>
                    <a:pt x="215" y="108"/>
                    <a:pt x="209" y="106"/>
                  </a:cubicBezTo>
                  <a:cubicBezTo>
                    <a:pt x="211" y="102"/>
                    <a:pt x="208" y="98"/>
                    <a:pt x="209" y="91"/>
                  </a:cubicBezTo>
                  <a:cubicBezTo>
                    <a:pt x="214" y="94"/>
                    <a:pt x="218" y="98"/>
                    <a:pt x="224" y="101"/>
                  </a:cubicBezTo>
                  <a:cubicBezTo>
                    <a:pt x="224" y="106"/>
                    <a:pt x="224" y="111"/>
                    <a:pt x="224" y="116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1" y="25"/>
                    <a:pt x="209" y="21"/>
                  </a:cubicBezTo>
                  <a:close/>
                  <a:moveTo>
                    <a:pt x="207" y="45"/>
                  </a:moveTo>
                  <a:cubicBezTo>
                    <a:pt x="212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1" y="87"/>
                    <a:pt x="222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10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4"/>
                  </a:cubicBezTo>
                  <a:cubicBezTo>
                    <a:pt x="35" y="284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6" y="305"/>
                  </a:moveTo>
                  <a:cubicBezTo>
                    <a:pt x="77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7" y="303"/>
                  </a:cubicBezTo>
                  <a:cubicBezTo>
                    <a:pt x="82" y="306"/>
                    <a:pt x="80" y="304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8"/>
                    <a:pt x="107" y="299"/>
                    <a:pt x="108" y="305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90"/>
                    <a:pt x="127" y="298"/>
                    <a:pt x="129" y="304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7"/>
                  </a:moveTo>
                  <a:cubicBezTo>
                    <a:pt x="136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6" y="293"/>
                  </a:cubicBezTo>
                  <a:cubicBezTo>
                    <a:pt x="147" y="299"/>
                    <a:pt x="151" y="303"/>
                    <a:pt x="155" y="306"/>
                  </a:cubicBezTo>
                  <a:cubicBezTo>
                    <a:pt x="150" y="310"/>
                    <a:pt x="146" y="306"/>
                    <a:pt x="138" y="307"/>
                  </a:cubicBezTo>
                  <a:close/>
                  <a:moveTo>
                    <a:pt x="151" y="293"/>
                  </a:moveTo>
                  <a:cubicBezTo>
                    <a:pt x="152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8"/>
                  </a:moveTo>
                  <a:cubicBezTo>
                    <a:pt x="180" y="304"/>
                    <a:pt x="178" y="298"/>
                    <a:pt x="172" y="294"/>
                  </a:cubicBezTo>
                  <a:cubicBezTo>
                    <a:pt x="176" y="292"/>
                    <a:pt x="181" y="292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4"/>
            <p:cNvSpPr>
              <a:spLocks/>
            </p:cNvSpPr>
            <p:nvPr/>
          </p:nvSpPr>
          <p:spPr bwMode="auto">
            <a:xfrm>
              <a:off x="4570360" y="81765"/>
              <a:ext cx="63264" cy="87596"/>
            </a:xfrm>
            <a:custGeom>
              <a:avLst/>
              <a:gdLst>
                <a:gd name="T0" fmla="*/ 12 w 17"/>
                <a:gd name="T1" fmla="*/ 0 h 23"/>
                <a:gd name="T2" fmla="*/ 4 w 17"/>
                <a:gd name="T3" fmla="*/ 0 h 23"/>
                <a:gd name="T4" fmla="*/ 4 w 17"/>
                <a:gd name="T5" fmla="*/ 21 h 23"/>
                <a:gd name="T6" fmla="*/ 11 w 17"/>
                <a:gd name="T7" fmla="*/ 23 h 23"/>
                <a:gd name="T8" fmla="*/ 12 w 1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8"/>
                    <a:pt x="0" y="14"/>
                    <a:pt x="4" y="21"/>
                  </a:cubicBezTo>
                  <a:cubicBezTo>
                    <a:pt x="7" y="21"/>
                    <a:pt x="9" y="21"/>
                    <a:pt x="11" y="23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5"/>
            <p:cNvSpPr>
              <a:spLocks/>
            </p:cNvSpPr>
            <p:nvPr/>
          </p:nvSpPr>
          <p:spPr bwMode="auto">
            <a:xfrm>
              <a:off x="3655463" y="72032"/>
              <a:ext cx="41366" cy="99763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6"/>
            <p:cNvSpPr>
              <a:spLocks/>
            </p:cNvSpPr>
            <p:nvPr/>
          </p:nvSpPr>
          <p:spPr bwMode="auto">
            <a:xfrm>
              <a:off x="2414512" y="74466"/>
              <a:ext cx="284689" cy="311454"/>
            </a:xfrm>
            <a:custGeom>
              <a:avLst/>
              <a:gdLst>
                <a:gd name="T0" fmla="*/ 53 w 76"/>
                <a:gd name="T1" fmla="*/ 24 h 83"/>
                <a:gd name="T2" fmla="*/ 70 w 76"/>
                <a:gd name="T3" fmla="*/ 34 h 83"/>
                <a:gd name="T4" fmla="*/ 57 w 76"/>
                <a:gd name="T5" fmla="*/ 0 h 83"/>
                <a:gd name="T6" fmla="*/ 31 w 76"/>
                <a:gd name="T7" fmla="*/ 51 h 83"/>
                <a:gd name="T8" fmla="*/ 1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8" y="28"/>
                    <a:pt x="65" y="30"/>
                    <a:pt x="70" y="34"/>
                  </a:cubicBezTo>
                  <a:cubicBezTo>
                    <a:pt x="76" y="19"/>
                    <a:pt x="69" y="5"/>
                    <a:pt x="57" y="0"/>
                  </a:cubicBezTo>
                  <a:cubicBezTo>
                    <a:pt x="46" y="17"/>
                    <a:pt x="42" y="34"/>
                    <a:pt x="31" y="51"/>
                  </a:cubicBezTo>
                  <a:cubicBezTo>
                    <a:pt x="14" y="45"/>
                    <a:pt x="0" y="59"/>
                    <a:pt x="1" y="72"/>
                  </a:cubicBezTo>
                  <a:cubicBezTo>
                    <a:pt x="34" y="83"/>
                    <a:pt x="39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7"/>
            <p:cNvSpPr>
              <a:spLocks/>
            </p:cNvSpPr>
            <p:nvPr/>
          </p:nvSpPr>
          <p:spPr bwMode="auto">
            <a:xfrm>
              <a:off x="2431546" y="79332"/>
              <a:ext cx="38932" cy="111929"/>
            </a:xfrm>
            <a:custGeom>
              <a:avLst/>
              <a:gdLst>
                <a:gd name="T0" fmla="*/ 7 w 11"/>
                <a:gd name="T1" fmla="*/ 0 h 30"/>
                <a:gd name="T2" fmla="*/ 3 w 11"/>
                <a:gd name="T3" fmla="*/ 0 h 30"/>
                <a:gd name="T4" fmla="*/ 0 w 11"/>
                <a:gd name="T5" fmla="*/ 3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1" y="27"/>
                    <a:pt x="8" y="1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8"/>
            <p:cNvSpPr>
              <a:spLocks/>
            </p:cNvSpPr>
            <p:nvPr/>
          </p:nvSpPr>
          <p:spPr bwMode="auto">
            <a:xfrm>
              <a:off x="2341515" y="81765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1 h 39"/>
                <a:gd name="T4" fmla="*/ 2 w 19"/>
                <a:gd name="T5" fmla="*/ 0 h 39"/>
                <a:gd name="T6" fmla="*/ 1 w 19"/>
                <a:gd name="T7" fmla="*/ 5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9"/>
                    <a:pt x="8" y="1"/>
                  </a:cubicBezTo>
                  <a:cubicBezTo>
                    <a:pt x="5" y="1"/>
                    <a:pt x="5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2" y="14"/>
                    <a:pt x="8" y="23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9"/>
            <p:cNvSpPr>
              <a:spLocks/>
            </p:cNvSpPr>
            <p:nvPr/>
          </p:nvSpPr>
          <p:spPr bwMode="auto">
            <a:xfrm>
              <a:off x="4852615" y="115830"/>
              <a:ext cx="109496" cy="145994"/>
            </a:xfrm>
            <a:custGeom>
              <a:avLst/>
              <a:gdLst>
                <a:gd name="T0" fmla="*/ 17 w 29"/>
                <a:gd name="T1" fmla="*/ 39 h 39"/>
                <a:gd name="T2" fmla="*/ 29 w 29"/>
                <a:gd name="T3" fmla="*/ 22 h 39"/>
                <a:gd name="T4" fmla="*/ 17 w 2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9">
                  <a:moveTo>
                    <a:pt x="17" y="39"/>
                  </a:moveTo>
                  <a:cubicBezTo>
                    <a:pt x="23" y="34"/>
                    <a:pt x="29" y="30"/>
                    <a:pt x="29" y="22"/>
                  </a:cubicBezTo>
                  <a:cubicBezTo>
                    <a:pt x="27" y="0"/>
                    <a:pt x="0" y="28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10"/>
            <p:cNvSpPr>
              <a:spLocks noEditPoints="1"/>
            </p:cNvSpPr>
            <p:nvPr/>
          </p:nvSpPr>
          <p:spPr bwMode="auto">
            <a:xfrm>
              <a:off x="1494749" y="113398"/>
              <a:ext cx="603443" cy="175193"/>
            </a:xfrm>
            <a:custGeom>
              <a:avLst/>
              <a:gdLst>
                <a:gd name="T0" fmla="*/ 161 w 162"/>
                <a:gd name="T1" fmla="*/ 43 h 47"/>
                <a:gd name="T2" fmla="*/ 158 w 162"/>
                <a:gd name="T3" fmla="*/ 9 h 47"/>
                <a:gd name="T4" fmla="*/ 126 w 162"/>
                <a:gd name="T5" fmla="*/ 2 h 47"/>
                <a:gd name="T6" fmla="*/ 2 w 162"/>
                <a:gd name="T7" fmla="*/ 10 h 47"/>
                <a:gd name="T8" fmla="*/ 2 w 162"/>
                <a:gd name="T9" fmla="*/ 46 h 47"/>
                <a:gd name="T10" fmla="*/ 161 w 162"/>
                <a:gd name="T11" fmla="*/ 43 h 47"/>
                <a:gd name="T12" fmla="*/ 6 w 162"/>
                <a:gd name="T13" fmla="*/ 17 h 47"/>
                <a:gd name="T14" fmla="*/ 119 w 162"/>
                <a:gd name="T15" fmla="*/ 11 h 47"/>
                <a:gd name="T16" fmla="*/ 153 w 162"/>
                <a:gd name="T17" fmla="*/ 14 h 47"/>
                <a:gd name="T18" fmla="*/ 154 w 162"/>
                <a:gd name="T19" fmla="*/ 35 h 47"/>
                <a:gd name="T20" fmla="*/ 118 w 162"/>
                <a:gd name="T21" fmla="*/ 36 h 47"/>
                <a:gd name="T22" fmla="*/ 79 w 162"/>
                <a:gd name="T23" fmla="*/ 36 h 47"/>
                <a:gd name="T24" fmla="*/ 6 w 162"/>
                <a:gd name="T25" fmla="*/ 35 h 47"/>
                <a:gd name="T26" fmla="*/ 6 w 162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7">
                  <a:moveTo>
                    <a:pt x="161" y="43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7" y="6"/>
                    <a:pt x="39" y="0"/>
                    <a:pt x="2" y="10"/>
                  </a:cubicBezTo>
                  <a:cubicBezTo>
                    <a:pt x="0" y="24"/>
                    <a:pt x="0" y="34"/>
                    <a:pt x="2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6" y="17"/>
                  </a:moveTo>
                  <a:cubicBezTo>
                    <a:pt x="40" y="9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4"/>
                  </a:cubicBezTo>
                  <a:cubicBezTo>
                    <a:pt x="155" y="19"/>
                    <a:pt x="153" y="32"/>
                    <a:pt x="154" y="35"/>
                  </a:cubicBezTo>
                  <a:cubicBezTo>
                    <a:pt x="143" y="38"/>
                    <a:pt x="131" y="35"/>
                    <a:pt x="118" y="36"/>
                  </a:cubicBezTo>
                  <a:cubicBezTo>
                    <a:pt x="105" y="36"/>
                    <a:pt x="91" y="36"/>
                    <a:pt x="79" y="36"/>
                  </a:cubicBezTo>
                  <a:cubicBezTo>
                    <a:pt x="54" y="37"/>
                    <a:pt x="27" y="43"/>
                    <a:pt x="6" y="35"/>
                  </a:cubicBezTo>
                  <a:cubicBezTo>
                    <a:pt x="7" y="27"/>
                    <a:pt x="7" y="21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1"/>
            <p:cNvSpPr>
              <a:spLocks/>
            </p:cNvSpPr>
            <p:nvPr/>
          </p:nvSpPr>
          <p:spPr bwMode="auto">
            <a:xfrm>
              <a:off x="46336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5" y="12"/>
                  </a:cubicBezTo>
                  <a:cubicBezTo>
                    <a:pt x="31" y="12"/>
                    <a:pt x="30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5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2"/>
            <p:cNvSpPr>
              <a:spLocks/>
            </p:cNvSpPr>
            <p:nvPr/>
          </p:nvSpPr>
          <p:spPr bwMode="auto">
            <a:xfrm>
              <a:off x="52151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4192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3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7" y="27"/>
                  </a:cubicBezTo>
                  <a:cubicBezTo>
                    <a:pt x="5" y="25"/>
                    <a:pt x="8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2" y="14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2245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5"/>
            <p:cNvSpPr>
              <a:spLocks/>
            </p:cNvSpPr>
            <p:nvPr/>
          </p:nvSpPr>
          <p:spPr bwMode="auto">
            <a:xfrm>
              <a:off x="4606859" y="283724"/>
              <a:ext cx="216559" cy="82730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4 h 22"/>
                <a:gd name="T4" fmla="*/ 58 w 58"/>
                <a:gd name="T5" fmla="*/ 20 h 22"/>
                <a:gd name="T6" fmla="*/ 58 w 58"/>
                <a:gd name="T7" fmla="*/ 12 h 22"/>
                <a:gd name="T8" fmla="*/ 0 w 5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4" y="13"/>
                    <a:pt x="37" y="22"/>
                    <a:pt x="58" y="20"/>
                  </a:cubicBezTo>
                  <a:cubicBezTo>
                    <a:pt x="57" y="16"/>
                    <a:pt x="58" y="17"/>
                    <a:pt x="58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6"/>
            <p:cNvSpPr>
              <a:spLocks noEditPoints="1"/>
            </p:cNvSpPr>
            <p:nvPr/>
          </p:nvSpPr>
          <p:spPr bwMode="auto">
            <a:xfrm>
              <a:off x="3502170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3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2" y="13"/>
                    <a:pt x="39" y="5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9"/>
                    <a:pt x="27" y="11"/>
                  </a:cubicBezTo>
                  <a:cubicBezTo>
                    <a:pt x="28" y="25"/>
                    <a:pt x="38" y="30"/>
                    <a:pt x="50" y="33"/>
                  </a:cubicBezTo>
                  <a:cubicBezTo>
                    <a:pt x="53" y="47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7"/>
            <p:cNvSpPr>
              <a:spLocks/>
            </p:cNvSpPr>
            <p:nvPr/>
          </p:nvSpPr>
          <p:spPr bwMode="auto">
            <a:xfrm>
              <a:off x="2798964" y="308057"/>
              <a:ext cx="82730" cy="94897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9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0" y="11"/>
                    <a:pt x="13" y="5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9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5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8"/>
            <p:cNvSpPr>
              <a:spLocks noEditPoints="1"/>
            </p:cNvSpPr>
            <p:nvPr/>
          </p:nvSpPr>
          <p:spPr bwMode="auto">
            <a:xfrm>
              <a:off x="224599" y="281290"/>
              <a:ext cx="545045" cy="722672"/>
            </a:xfrm>
            <a:custGeom>
              <a:avLst/>
              <a:gdLst>
                <a:gd name="T0" fmla="*/ 56 w 146"/>
                <a:gd name="T1" fmla="*/ 193 h 194"/>
                <a:gd name="T2" fmla="*/ 56 w 146"/>
                <a:gd name="T3" fmla="*/ 192 h 194"/>
                <a:gd name="T4" fmla="*/ 146 w 146"/>
                <a:gd name="T5" fmla="*/ 154 h 194"/>
                <a:gd name="T6" fmla="*/ 143 w 146"/>
                <a:gd name="T7" fmla="*/ 45 h 194"/>
                <a:gd name="T8" fmla="*/ 56 w 146"/>
                <a:gd name="T9" fmla="*/ 0 h 194"/>
                <a:gd name="T10" fmla="*/ 0 w 146"/>
                <a:gd name="T11" fmla="*/ 26 h 194"/>
                <a:gd name="T12" fmla="*/ 0 w 146"/>
                <a:gd name="T13" fmla="*/ 33 h 194"/>
                <a:gd name="T14" fmla="*/ 52 w 146"/>
                <a:gd name="T15" fmla="*/ 9 h 194"/>
                <a:gd name="T16" fmla="*/ 54 w 146"/>
                <a:gd name="T17" fmla="*/ 20 h 194"/>
                <a:gd name="T18" fmla="*/ 58 w 146"/>
                <a:gd name="T19" fmla="*/ 8 h 194"/>
                <a:gd name="T20" fmla="*/ 133 w 146"/>
                <a:gd name="T21" fmla="*/ 48 h 194"/>
                <a:gd name="T22" fmla="*/ 61 w 146"/>
                <a:gd name="T23" fmla="*/ 92 h 194"/>
                <a:gd name="T24" fmla="*/ 0 w 146"/>
                <a:gd name="T25" fmla="*/ 70 h 194"/>
                <a:gd name="T26" fmla="*/ 0 w 146"/>
                <a:gd name="T27" fmla="*/ 78 h 194"/>
                <a:gd name="T28" fmla="*/ 52 w 146"/>
                <a:gd name="T29" fmla="*/ 98 h 194"/>
                <a:gd name="T30" fmla="*/ 54 w 146"/>
                <a:gd name="T31" fmla="*/ 107 h 194"/>
                <a:gd name="T32" fmla="*/ 52 w 146"/>
                <a:gd name="T33" fmla="*/ 185 h 194"/>
                <a:gd name="T34" fmla="*/ 0 w 146"/>
                <a:gd name="T35" fmla="*/ 164 h 194"/>
                <a:gd name="T36" fmla="*/ 0 w 146"/>
                <a:gd name="T37" fmla="*/ 172 h 194"/>
                <a:gd name="T38" fmla="*/ 29 w 146"/>
                <a:gd name="T39" fmla="*/ 184 h 194"/>
                <a:gd name="T40" fmla="*/ 56 w 146"/>
                <a:gd name="T41" fmla="*/ 193 h 194"/>
                <a:gd name="T42" fmla="*/ 60 w 146"/>
                <a:gd name="T43" fmla="*/ 108 h 194"/>
                <a:gd name="T44" fmla="*/ 68 w 146"/>
                <a:gd name="T45" fmla="*/ 107 h 194"/>
                <a:gd name="T46" fmla="*/ 61 w 146"/>
                <a:gd name="T47" fmla="*/ 99 h 194"/>
                <a:gd name="T48" fmla="*/ 135 w 146"/>
                <a:gd name="T49" fmla="*/ 53 h 194"/>
                <a:gd name="T50" fmla="*/ 139 w 146"/>
                <a:gd name="T51" fmla="*/ 145 h 194"/>
                <a:gd name="T52" fmla="*/ 123 w 146"/>
                <a:gd name="T53" fmla="*/ 141 h 194"/>
                <a:gd name="T54" fmla="*/ 130 w 146"/>
                <a:gd name="T55" fmla="*/ 147 h 194"/>
                <a:gd name="T56" fmla="*/ 60 w 146"/>
                <a:gd name="T57" fmla="*/ 183 h 194"/>
                <a:gd name="T58" fmla="*/ 60 w 146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4">
                  <a:moveTo>
                    <a:pt x="56" y="193"/>
                  </a:moveTo>
                  <a:cubicBezTo>
                    <a:pt x="55" y="193"/>
                    <a:pt x="55" y="192"/>
                    <a:pt x="56" y="192"/>
                  </a:cubicBezTo>
                  <a:cubicBezTo>
                    <a:pt x="83" y="182"/>
                    <a:pt x="113" y="158"/>
                    <a:pt x="146" y="154"/>
                  </a:cubicBezTo>
                  <a:cubicBezTo>
                    <a:pt x="145" y="121"/>
                    <a:pt x="145" y="87"/>
                    <a:pt x="143" y="45"/>
                  </a:cubicBezTo>
                  <a:cubicBezTo>
                    <a:pt x="120" y="24"/>
                    <a:pt x="86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1" y="19"/>
                    <a:pt x="54" y="20"/>
                  </a:cubicBezTo>
                  <a:cubicBezTo>
                    <a:pt x="59" y="19"/>
                    <a:pt x="58" y="14"/>
                    <a:pt x="58" y="8"/>
                  </a:cubicBezTo>
                  <a:cubicBezTo>
                    <a:pt x="81" y="23"/>
                    <a:pt x="115" y="27"/>
                    <a:pt x="133" y="48"/>
                  </a:cubicBezTo>
                  <a:cubicBezTo>
                    <a:pt x="107" y="61"/>
                    <a:pt x="85" y="76"/>
                    <a:pt x="61" y="92"/>
                  </a:cubicBezTo>
                  <a:cubicBezTo>
                    <a:pt x="42" y="89"/>
                    <a:pt x="21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9" y="102"/>
                    <a:pt x="53" y="104"/>
                    <a:pt x="54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4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0" y="176"/>
                    <a:pt x="19" y="180"/>
                    <a:pt x="29" y="184"/>
                  </a:cubicBezTo>
                  <a:cubicBezTo>
                    <a:pt x="38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1" y="102"/>
                    <a:pt x="65" y="111"/>
                    <a:pt x="68" y="107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1" y="80"/>
                    <a:pt x="139" y="123"/>
                    <a:pt x="139" y="145"/>
                  </a:cubicBezTo>
                  <a:cubicBezTo>
                    <a:pt x="134" y="144"/>
                    <a:pt x="129" y="137"/>
                    <a:pt x="123" y="141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0"/>
                    <a:pt x="83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9"/>
            <p:cNvSpPr>
              <a:spLocks/>
            </p:cNvSpPr>
            <p:nvPr/>
          </p:nvSpPr>
          <p:spPr bwMode="auto">
            <a:xfrm>
              <a:off x="3390241" y="337255"/>
              <a:ext cx="51099" cy="153295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3"/>
                    <a:pt x="8" y="13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20"/>
            <p:cNvSpPr>
              <a:spLocks noEditPoints="1"/>
            </p:cNvSpPr>
            <p:nvPr/>
          </p:nvSpPr>
          <p:spPr bwMode="auto">
            <a:xfrm>
              <a:off x="5602052" y="378620"/>
              <a:ext cx="318755" cy="525579"/>
            </a:xfrm>
            <a:custGeom>
              <a:avLst/>
              <a:gdLst>
                <a:gd name="T0" fmla="*/ 62 w 85"/>
                <a:gd name="T1" fmla="*/ 93 h 141"/>
                <a:gd name="T2" fmla="*/ 46 w 85"/>
                <a:gd name="T3" fmla="*/ 110 h 141"/>
                <a:gd name="T4" fmla="*/ 38 w 85"/>
                <a:gd name="T5" fmla="*/ 91 h 141"/>
                <a:gd name="T6" fmla="*/ 36 w 85"/>
                <a:gd name="T7" fmla="*/ 65 h 141"/>
                <a:gd name="T8" fmla="*/ 48 w 85"/>
                <a:gd name="T9" fmla="*/ 31 h 141"/>
                <a:gd name="T10" fmla="*/ 25 w 85"/>
                <a:gd name="T11" fmla="*/ 1 h 141"/>
                <a:gd name="T12" fmla="*/ 7 w 85"/>
                <a:gd name="T13" fmla="*/ 82 h 141"/>
                <a:gd name="T14" fmla="*/ 29 w 85"/>
                <a:gd name="T15" fmla="*/ 134 h 141"/>
                <a:gd name="T16" fmla="*/ 55 w 85"/>
                <a:gd name="T17" fmla="*/ 140 h 141"/>
                <a:gd name="T18" fmla="*/ 62 w 85"/>
                <a:gd name="T19" fmla="*/ 93 h 141"/>
                <a:gd name="T20" fmla="*/ 14 w 85"/>
                <a:gd name="T21" fmla="*/ 72 h 141"/>
                <a:gd name="T22" fmla="*/ 12 w 85"/>
                <a:gd name="T23" fmla="*/ 38 h 141"/>
                <a:gd name="T24" fmla="*/ 25 w 85"/>
                <a:gd name="T25" fmla="*/ 8 h 141"/>
                <a:gd name="T26" fmla="*/ 41 w 85"/>
                <a:gd name="T27" fmla="*/ 31 h 141"/>
                <a:gd name="T28" fmla="*/ 31 w 85"/>
                <a:gd name="T29" fmla="*/ 64 h 141"/>
                <a:gd name="T30" fmla="*/ 39 w 85"/>
                <a:gd name="T31" fmla="*/ 115 h 141"/>
                <a:gd name="T32" fmla="*/ 62 w 85"/>
                <a:gd name="T33" fmla="*/ 100 h 141"/>
                <a:gd name="T34" fmla="*/ 59 w 85"/>
                <a:gd name="T35" fmla="*/ 130 h 141"/>
                <a:gd name="T36" fmla="*/ 14 w 85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1">
                  <a:moveTo>
                    <a:pt x="62" y="93"/>
                  </a:moveTo>
                  <a:cubicBezTo>
                    <a:pt x="53" y="94"/>
                    <a:pt x="54" y="112"/>
                    <a:pt x="46" y="110"/>
                  </a:cubicBezTo>
                  <a:cubicBezTo>
                    <a:pt x="39" y="109"/>
                    <a:pt x="38" y="98"/>
                    <a:pt x="38" y="91"/>
                  </a:cubicBezTo>
                  <a:cubicBezTo>
                    <a:pt x="37" y="83"/>
                    <a:pt x="36" y="72"/>
                    <a:pt x="36" y="65"/>
                  </a:cubicBezTo>
                  <a:cubicBezTo>
                    <a:pt x="37" y="52"/>
                    <a:pt x="48" y="45"/>
                    <a:pt x="48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7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5" y="140"/>
                  </a:cubicBezTo>
                  <a:cubicBezTo>
                    <a:pt x="69" y="137"/>
                    <a:pt x="85" y="102"/>
                    <a:pt x="62" y="93"/>
                  </a:cubicBezTo>
                  <a:close/>
                  <a:moveTo>
                    <a:pt x="14" y="72"/>
                  </a:moveTo>
                  <a:cubicBezTo>
                    <a:pt x="13" y="59"/>
                    <a:pt x="11" y="47"/>
                    <a:pt x="12" y="38"/>
                  </a:cubicBezTo>
                  <a:cubicBezTo>
                    <a:pt x="13" y="23"/>
                    <a:pt x="16" y="13"/>
                    <a:pt x="25" y="8"/>
                  </a:cubicBezTo>
                  <a:cubicBezTo>
                    <a:pt x="27" y="15"/>
                    <a:pt x="40" y="20"/>
                    <a:pt x="41" y="31"/>
                  </a:cubicBezTo>
                  <a:cubicBezTo>
                    <a:pt x="41" y="40"/>
                    <a:pt x="32" y="51"/>
                    <a:pt x="31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2" y="100"/>
                  </a:cubicBezTo>
                  <a:cubicBezTo>
                    <a:pt x="71" y="107"/>
                    <a:pt x="64" y="124"/>
                    <a:pt x="59" y="130"/>
                  </a:cubicBezTo>
                  <a:cubicBezTo>
                    <a:pt x="23" y="137"/>
                    <a:pt x="16" y="10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21"/>
            <p:cNvSpPr>
              <a:spLocks/>
            </p:cNvSpPr>
            <p:nvPr/>
          </p:nvSpPr>
          <p:spPr bwMode="auto">
            <a:xfrm>
              <a:off x="3336710" y="346988"/>
              <a:ext cx="53531" cy="124096"/>
            </a:xfrm>
            <a:custGeom>
              <a:avLst/>
              <a:gdLst>
                <a:gd name="T0" fmla="*/ 9 w 14"/>
                <a:gd name="T1" fmla="*/ 33 h 33"/>
                <a:gd name="T2" fmla="*/ 9 w 14"/>
                <a:gd name="T3" fmla="*/ 0 h 33"/>
                <a:gd name="T4" fmla="*/ 5 w 14"/>
                <a:gd name="T5" fmla="*/ 3 h 33"/>
                <a:gd name="T6" fmla="*/ 9 w 1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9" y="33"/>
                  </a:moveTo>
                  <a:cubicBezTo>
                    <a:pt x="10" y="20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2"/>
            <p:cNvSpPr>
              <a:spLocks noEditPoints="1"/>
            </p:cNvSpPr>
            <p:nvPr/>
          </p:nvSpPr>
          <p:spPr bwMode="auto">
            <a:xfrm>
              <a:off x="5378194" y="364020"/>
              <a:ext cx="236025" cy="545045"/>
            </a:xfrm>
            <a:custGeom>
              <a:avLst/>
              <a:gdLst>
                <a:gd name="T0" fmla="*/ 3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59 w 63"/>
                <a:gd name="T7" fmla="*/ 96 h 146"/>
                <a:gd name="T8" fmla="*/ 51 w 63"/>
                <a:gd name="T9" fmla="*/ 81 h 146"/>
                <a:gd name="T10" fmla="*/ 35 w 63"/>
                <a:gd name="T11" fmla="*/ 10 h 146"/>
                <a:gd name="T12" fmla="*/ 3 w 63"/>
                <a:gd name="T13" fmla="*/ 15 h 146"/>
                <a:gd name="T14" fmla="*/ 38 w 63"/>
                <a:gd name="T15" fmla="*/ 85 h 146"/>
                <a:gd name="T16" fmla="*/ 51 w 63"/>
                <a:gd name="T17" fmla="*/ 93 h 146"/>
                <a:gd name="T18" fmla="*/ 31 w 63"/>
                <a:gd name="T19" fmla="*/ 131 h 146"/>
                <a:gd name="T20" fmla="*/ 9 w 63"/>
                <a:gd name="T21" fmla="*/ 19 h 146"/>
                <a:gd name="T22" fmla="*/ 38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6"/>
                    <a:pt x="40" y="139"/>
                  </a:cubicBezTo>
                  <a:cubicBezTo>
                    <a:pt x="54" y="137"/>
                    <a:pt x="63" y="111"/>
                    <a:pt x="59" y="96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7"/>
                    <a:pt x="35" y="10"/>
                  </a:cubicBezTo>
                  <a:cubicBezTo>
                    <a:pt x="22" y="9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3"/>
                  </a:cubicBezTo>
                  <a:cubicBezTo>
                    <a:pt x="57" y="105"/>
                    <a:pt x="50" y="138"/>
                    <a:pt x="31" y="131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3"/>
            <p:cNvSpPr>
              <a:spLocks noEditPoints="1"/>
            </p:cNvSpPr>
            <p:nvPr/>
          </p:nvSpPr>
          <p:spPr bwMode="auto">
            <a:xfrm>
              <a:off x="1949765" y="346988"/>
              <a:ext cx="160594" cy="192226"/>
            </a:xfrm>
            <a:custGeom>
              <a:avLst/>
              <a:gdLst>
                <a:gd name="T0" fmla="*/ 6 w 43"/>
                <a:gd name="T1" fmla="*/ 5 h 51"/>
                <a:gd name="T2" fmla="*/ 4 w 43"/>
                <a:gd name="T3" fmla="*/ 50 h 51"/>
                <a:gd name="T4" fmla="*/ 39 w 43"/>
                <a:gd name="T5" fmla="*/ 47 h 51"/>
                <a:gd name="T6" fmla="*/ 41 w 43"/>
                <a:gd name="T7" fmla="*/ 4 h 51"/>
                <a:gd name="T8" fmla="*/ 6 w 43"/>
                <a:gd name="T9" fmla="*/ 5 h 51"/>
                <a:gd name="T10" fmla="*/ 35 w 43"/>
                <a:gd name="T11" fmla="*/ 40 h 51"/>
                <a:gd name="T12" fmla="*/ 10 w 43"/>
                <a:gd name="T13" fmla="*/ 43 h 51"/>
                <a:gd name="T14" fmla="*/ 12 w 43"/>
                <a:gd name="T15" fmla="*/ 9 h 51"/>
                <a:gd name="T16" fmla="*/ 36 w 43"/>
                <a:gd name="T17" fmla="*/ 9 h 51"/>
                <a:gd name="T18" fmla="*/ 35 w 43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1">
                  <a:moveTo>
                    <a:pt x="6" y="5"/>
                  </a:moveTo>
                  <a:cubicBezTo>
                    <a:pt x="4" y="18"/>
                    <a:pt x="0" y="35"/>
                    <a:pt x="4" y="50"/>
                  </a:cubicBezTo>
                  <a:cubicBezTo>
                    <a:pt x="14" y="51"/>
                    <a:pt x="28" y="49"/>
                    <a:pt x="39" y="47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5"/>
                  </a:cubicBezTo>
                  <a:close/>
                  <a:moveTo>
                    <a:pt x="35" y="40"/>
                  </a:moveTo>
                  <a:cubicBezTo>
                    <a:pt x="29" y="44"/>
                    <a:pt x="17" y="41"/>
                    <a:pt x="10" y="43"/>
                  </a:cubicBezTo>
                  <a:cubicBezTo>
                    <a:pt x="7" y="33"/>
                    <a:pt x="10" y="18"/>
                    <a:pt x="12" y="9"/>
                  </a:cubicBezTo>
                  <a:cubicBezTo>
                    <a:pt x="23" y="8"/>
                    <a:pt x="25" y="9"/>
                    <a:pt x="36" y="9"/>
                  </a:cubicBezTo>
                  <a:cubicBezTo>
                    <a:pt x="36" y="16"/>
                    <a:pt x="35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4"/>
            <p:cNvSpPr>
              <a:spLocks/>
            </p:cNvSpPr>
            <p:nvPr/>
          </p:nvSpPr>
          <p:spPr bwMode="auto">
            <a:xfrm>
              <a:off x="3560568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5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8" y="23"/>
                    <a:pt x="15" y="28"/>
                  </a:cubicBezTo>
                  <a:cubicBezTo>
                    <a:pt x="15" y="18"/>
                    <a:pt x="8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5"/>
            <p:cNvSpPr>
              <a:spLocks noEditPoints="1"/>
            </p:cNvSpPr>
            <p:nvPr/>
          </p:nvSpPr>
          <p:spPr bwMode="auto">
            <a:xfrm>
              <a:off x="5095939" y="395653"/>
              <a:ext cx="316321" cy="513413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3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7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4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5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80 h 137"/>
                <a:gd name="T32" fmla="*/ 37 w 85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5"/>
                    <a:pt x="65" y="132"/>
                  </a:cubicBezTo>
                  <a:cubicBezTo>
                    <a:pt x="70" y="131"/>
                    <a:pt x="76" y="122"/>
                    <a:pt x="78" y="117"/>
                  </a:cubicBezTo>
                  <a:cubicBezTo>
                    <a:pt x="85" y="89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30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1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6"/>
                    <a:pt x="34" y="118"/>
                    <a:pt x="31" y="127"/>
                  </a:cubicBezTo>
                  <a:cubicBezTo>
                    <a:pt x="6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6"/>
            <p:cNvSpPr>
              <a:spLocks noEditPoints="1"/>
            </p:cNvSpPr>
            <p:nvPr/>
          </p:nvSpPr>
          <p:spPr bwMode="auto">
            <a:xfrm>
              <a:off x="1721041" y="354287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6 h 56"/>
                <a:gd name="T14" fmla="*/ 10 w 58"/>
                <a:gd name="T15" fmla="*/ 10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2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9"/>
                    <a:pt x="51" y="49"/>
                  </a:cubicBezTo>
                  <a:cubicBezTo>
                    <a:pt x="56" y="38"/>
                    <a:pt x="58" y="16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6"/>
                  </a:cubicBezTo>
                  <a:cubicBezTo>
                    <a:pt x="5" y="30"/>
                    <a:pt x="7" y="22"/>
                    <a:pt x="10" y="10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2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1497183" y="351855"/>
              <a:ext cx="172761" cy="223858"/>
            </a:xfrm>
            <a:custGeom>
              <a:avLst/>
              <a:gdLst>
                <a:gd name="T0" fmla="*/ 46 w 46"/>
                <a:gd name="T1" fmla="*/ 8 h 60"/>
                <a:gd name="T2" fmla="*/ 3 w 46"/>
                <a:gd name="T3" fmla="*/ 3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9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8"/>
                  </a:moveTo>
                  <a:cubicBezTo>
                    <a:pt x="36" y="2"/>
                    <a:pt x="12" y="0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11"/>
                    <a:pt x="3" y="23"/>
                    <a:pt x="3" y="33"/>
                  </a:cubicBezTo>
                  <a:cubicBezTo>
                    <a:pt x="3" y="40"/>
                    <a:pt x="0" y="52"/>
                    <a:pt x="4" y="55"/>
                  </a:cubicBezTo>
                  <a:cubicBezTo>
                    <a:pt x="5" y="60"/>
                    <a:pt x="13" y="56"/>
                    <a:pt x="20" y="55"/>
                  </a:cubicBezTo>
                  <a:cubicBezTo>
                    <a:pt x="28" y="55"/>
                    <a:pt x="38" y="58"/>
                    <a:pt x="43" y="56"/>
                  </a:cubicBezTo>
                  <a:cubicBezTo>
                    <a:pt x="45" y="42"/>
                    <a:pt x="46" y="20"/>
                    <a:pt x="46" y="8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9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8"/>
            <p:cNvSpPr>
              <a:spLocks noEditPoints="1"/>
            </p:cNvSpPr>
            <p:nvPr/>
          </p:nvSpPr>
          <p:spPr bwMode="auto">
            <a:xfrm>
              <a:off x="54390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7" y="0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9"/>
            <p:cNvSpPr>
              <a:spLocks/>
            </p:cNvSpPr>
            <p:nvPr/>
          </p:nvSpPr>
          <p:spPr bwMode="auto">
            <a:xfrm>
              <a:off x="2000862" y="393219"/>
              <a:ext cx="87597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2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6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6" y="5"/>
                    <a:pt x="8" y="6"/>
                    <a:pt x="8" y="8"/>
                  </a:cubicBezTo>
                  <a:cubicBezTo>
                    <a:pt x="7" y="8"/>
                    <a:pt x="5" y="8"/>
                    <a:pt x="3" y="8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4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6" y="0"/>
                  </a:cubicBezTo>
                  <a:cubicBezTo>
                    <a:pt x="6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30"/>
            <p:cNvSpPr>
              <a:spLocks noEditPoints="1"/>
            </p:cNvSpPr>
            <p:nvPr/>
          </p:nvSpPr>
          <p:spPr bwMode="auto">
            <a:xfrm>
              <a:off x="776945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2 w 31"/>
                <a:gd name="T3" fmla="*/ 30 h 45"/>
                <a:gd name="T4" fmla="*/ 3 w 31"/>
                <a:gd name="T5" fmla="*/ 4 h 45"/>
                <a:gd name="T6" fmla="*/ 18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8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3" y="21"/>
                    <a:pt x="2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6" y="10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31"/>
            <p:cNvSpPr>
              <a:spLocks/>
            </p:cNvSpPr>
            <p:nvPr/>
          </p:nvSpPr>
          <p:spPr bwMode="auto">
            <a:xfrm>
              <a:off x="2643237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4 w 22"/>
                <a:gd name="T3" fmla="*/ 4 h 47"/>
                <a:gd name="T4" fmla="*/ 16 w 22"/>
                <a:gd name="T5" fmla="*/ 18 h 47"/>
                <a:gd name="T6" fmla="*/ 1 w 22"/>
                <a:gd name="T7" fmla="*/ 23 h 47"/>
                <a:gd name="T8" fmla="*/ 12 w 22"/>
                <a:gd name="T9" fmla="*/ 36 h 47"/>
                <a:gd name="T10" fmla="*/ 0 w 22"/>
                <a:gd name="T11" fmla="*/ 43 h 47"/>
                <a:gd name="T12" fmla="*/ 20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1" y="0"/>
                    <a:pt x="4" y="4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3"/>
                    <a:pt x="8" y="20"/>
                    <a:pt x="1" y="23"/>
                  </a:cubicBezTo>
                  <a:cubicBezTo>
                    <a:pt x="0" y="32"/>
                    <a:pt x="11" y="29"/>
                    <a:pt x="12" y="36"/>
                  </a:cubicBezTo>
                  <a:cubicBezTo>
                    <a:pt x="8" y="38"/>
                    <a:pt x="1" y="37"/>
                    <a:pt x="0" y="43"/>
                  </a:cubicBezTo>
                  <a:cubicBezTo>
                    <a:pt x="4" y="47"/>
                    <a:pt x="18" y="41"/>
                    <a:pt x="20" y="35"/>
                  </a:cubicBezTo>
                  <a:cubicBezTo>
                    <a:pt x="19" y="31"/>
                    <a:pt x="16" y="29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32"/>
            <p:cNvSpPr>
              <a:spLocks/>
            </p:cNvSpPr>
            <p:nvPr/>
          </p:nvSpPr>
          <p:spPr bwMode="auto">
            <a:xfrm>
              <a:off x="411959" y="378620"/>
              <a:ext cx="36499" cy="58398"/>
            </a:xfrm>
            <a:custGeom>
              <a:avLst/>
              <a:gdLst>
                <a:gd name="T0" fmla="*/ 8 w 10"/>
                <a:gd name="T1" fmla="*/ 0 h 16"/>
                <a:gd name="T2" fmla="*/ 4 w 10"/>
                <a:gd name="T3" fmla="*/ 0 h 16"/>
                <a:gd name="T4" fmla="*/ 5 w 10"/>
                <a:gd name="T5" fmla="*/ 16 h 16"/>
                <a:gd name="T6" fmla="*/ 8 w 1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7" y="10"/>
                    <a:pt x="10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3"/>
            <p:cNvSpPr>
              <a:spLocks/>
            </p:cNvSpPr>
            <p:nvPr/>
          </p:nvSpPr>
          <p:spPr bwMode="auto">
            <a:xfrm>
              <a:off x="2735700" y="427284"/>
              <a:ext cx="94897" cy="99763"/>
            </a:xfrm>
            <a:custGeom>
              <a:avLst/>
              <a:gdLst>
                <a:gd name="T0" fmla="*/ 24 w 25"/>
                <a:gd name="T1" fmla="*/ 2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20 h 27"/>
                <a:gd name="T8" fmla="*/ 6 w 25"/>
                <a:gd name="T9" fmla="*/ 10 h 27"/>
                <a:gd name="T10" fmla="*/ 14 w 25"/>
                <a:gd name="T11" fmla="*/ 27 h 27"/>
                <a:gd name="T12" fmla="*/ 25 w 25"/>
                <a:gd name="T13" fmla="*/ 5 h 27"/>
                <a:gd name="T14" fmla="*/ 24 w 25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6"/>
                    <a:pt x="20" y="7"/>
                  </a:cubicBezTo>
                  <a:cubicBezTo>
                    <a:pt x="17" y="11"/>
                    <a:pt x="18" y="20"/>
                    <a:pt x="12" y="20"/>
                  </a:cubicBezTo>
                  <a:cubicBezTo>
                    <a:pt x="9" y="16"/>
                    <a:pt x="13" y="11"/>
                    <a:pt x="6" y="10"/>
                  </a:cubicBezTo>
                  <a:cubicBezTo>
                    <a:pt x="0" y="19"/>
                    <a:pt x="7" y="27"/>
                    <a:pt x="14" y="27"/>
                  </a:cubicBezTo>
                  <a:cubicBezTo>
                    <a:pt x="22" y="26"/>
                    <a:pt x="24" y="13"/>
                    <a:pt x="25" y="5"/>
                  </a:cubicBezTo>
                  <a:cubicBezTo>
                    <a:pt x="24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4"/>
            <p:cNvSpPr>
              <a:spLocks/>
            </p:cNvSpPr>
            <p:nvPr/>
          </p:nvSpPr>
          <p:spPr bwMode="auto">
            <a:xfrm>
              <a:off x="1572612" y="407818"/>
              <a:ext cx="36499" cy="92463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5"/>
            <p:cNvSpPr>
              <a:spLocks/>
            </p:cNvSpPr>
            <p:nvPr/>
          </p:nvSpPr>
          <p:spPr bwMode="auto">
            <a:xfrm>
              <a:off x="1791604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9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3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8" y="14"/>
                    <a:pt x="19" y="13"/>
                  </a:cubicBezTo>
                  <a:cubicBezTo>
                    <a:pt x="15" y="9"/>
                    <a:pt x="11" y="0"/>
                    <a:pt x="4" y="4"/>
                  </a:cubicBezTo>
                  <a:cubicBezTo>
                    <a:pt x="2" y="12"/>
                    <a:pt x="12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8" y="23"/>
                    <a:pt x="23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6"/>
            <p:cNvSpPr>
              <a:spLocks noEditPoints="1"/>
            </p:cNvSpPr>
            <p:nvPr/>
          </p:nvSpPr>
          <p:spPr bwMode="auto">
            <a:xfrm>
              <a:off x="5173803" y="458917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1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30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2"/>
                    <a:pt x="24" y="37"/>
                    <a:pt x="19" y="41"/>
                  </a:cubicBezTo>
                  <a:cubicBezTo>
                    <a:pt x="7" y="40"/>
                    <a:pt x="14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7"/>
            <p:cNvSpPr>
              <a:spLocks/>
            </p:cNvSpPr>
            <p:nvPr/>
          </p:nvSpPr>
          <p:spPr bwMode="auto">
            <a:xfrm>
              <a:off x="421692" y="458917"/>
              <a:ext cx="31633" cy="60832"/>
            </a:xfrm>
            <a:custGeom>
              <a:avLst/>
              <a:gdLst>
                <a:gd name="T0" fmla="*/ 2 w 8"/>
                <a:gd name="T1" fmla="*/ 0 h 16"/>
                <a:gd name="T2" fmla="*/ 6 w 8"/>
                <a:gd name="T3" fmla="*/ 16 h 16"/>
                <a:gd name="T4" fmla="*/ 6 w 8"/>
                <a:gd name="T5" fmla="*/ 0 h 16"/>
                <a:gd name="T6" fmla="*/ 2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8"/>
            <p:cNvSpPr>
              <a:spLocks/>
            </p:cNvSpPr>
            <p:nvPr/>
          </p:nvSpPr>
          <p:spPr bwMode="auto">
            <a:xfrm>
              <a:off x="3781991" y="512448"/>
              <a:ext cx="170327" cy="189792"/>
            </a:xfrm>
            <a:custGeom>
              <a:avLst/>
              <a:gdLst>
                <a:gd name="T0" fmla="*/ 29 w 46"/>
                <a:gd name="T1" fmla="*/ 21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5 h 51"/>
                <a:gd name="T8" fmla="*/ 29 w 46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1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9"/>
            <p:cNvSpPr>
              <a:spLocks noEditPoints="1"/>
            </p:cNvSpPr>
            <p:nvPr/>
          </p:nvSpPr>
          <p:spPr bwMode="auto">
            <a:xfrm>
              <a:off x="3803891" y="546514"/>
              <a:ext cx="309022" cy="257923"/>
            </a:xfrm>
            <a:custGeom>
              <a:avLst/>
              <a:gdLst>
                <a:gd name="T0" fmla="*/ 49 w 83"/>
                <a:gd name="T1" fmla="*/ 3 h 69"/>
                <a:gd name="T2" fmla="*/ 9 w 83"/>
                <a:gd name="T3" fmla="*/ 28 h 69"/>
                <a:gd name="T4" fmla="*/ 6 w 83"/>
                <a:gd name="T5" fmla="*/ 62 h 69"/>
                <a:gd name="T6" fmla="*/ 53 w 83"/>
                <a:gd name="T7" fmla="*/ 56 h 69"/>
                <a:gd name="T8" fmla="*/ 49 w 83"/>
                <a:gd name="T9" fmla="*/ 3 h 69"/>
                <a:gd name="T10" fmla="*/ 12 w 83"/>
                <a:gd name="T11" fmla="*/ 57 h 69"/>
                <a:gd name="T12" fmla="*/ 64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49" y="3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3"/>
                    <a:pt x="6" y="62"/>
                  </a:cubicBezTo>
                  <a:cubicBezTo>
                    <a:pt x="18" y="69"/>
                    <a:pt x="40" y="65"/>
                    <a:pt x="53" y="56"/>
                  </a:cubicBezTo>
                  <a:cubicBezTo>
                    <a:pt x="74" y="42"/>
                    <a:pt x="83" y="0"/>
                    <a:pt x="49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4" y="14"/>
                  </a:cubicBezTo>
                  <a:cubicBezTo>
                    <a:pt x="69" y="42"/>
                    <a:pt x="40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40"/>
            <p:cNvSpPr>
              <a:spLocks/>
            </p:cNvSpPr>
            <p:nvPr/>
          </p:nvSpPr>
          <p:spPr bwMode="auto">
            <a:xfrm>
              <a:off x="4216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5" y="13"/>
                  </a:cubicBezTo>
                  <a:cubicBezTo>
                    <a:pt x="6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1944898" y="575712"/>
              <a:ext cx="150861" cy="167894"/>
            </a:xfrm>
            <a:custGeom>
              <a:avLst/>
              <a:gdLst>
                <a:gd name="T0" fmla="*/ 3 w 40"/>
                <a:gd name="T1" fmla="*/ 6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4 h 45"/>
                <a:gd name="T8" fmla="*/ 3 w 40"/>
                <a:gd name="T9" fmla="*/ 6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1 h 45"/>
                <a:gd name="T18" fmla="*/ 23 w 40"/>
                <a:gd name="T19" fmla="*/ 37 h 45"/>
                <a:gd name="T20" fmla="*/ 27 w 40"/>
                <a:gd name="T21" fmla="*/ 27 h 45"/>
                <a:gd name="T22" fmla="*/ 18 w 40"/>
                <a:gd name="T23" fmla="*/ 23 h 45"/>
                <a:gd name="T24" fmla="*/ 25 w 40"/>
                <a:gd name="T25" fmla="*/ 12 h 45"/>
                <a:gd name="T26" fmla="*/ 13 w 40"/>
                <a:gd name="T27" fmla="*/ 37 h 45"/>
                <a:gd name="T28" fmla="*/ 10 w 40"/>
                <a:gd name="T29" fmla="*/ 9 h 45"/>
                <a:gd name="T30" fmla="*/ 33 w 40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6"/>
                  </a:moveTo>
                  <a:cubicBezTo>
                    <a:pt x="4" y="19"/>
                    <a:pt x="0" y="34"/>
                    <a:pt x="2" y="43"/>
                  </a:cubicBezTo>
                  <a:cubicBezTo>
                    <a:pt x="9" y="45"/>
                    <a:pt x="27" y="42"/>
                    <a:pt x="33" y="42"/>
                  </a:cubicBezTo>
                  <a:cubicBezTo>
                    <a:pt x="37" y="32"/>
                    <a:pt x="36" y="15"/>
                    <a:pt x="40" y="4"/>
                  </a:cubicBezTo>
                  <a:cubicBezTo>
                    <a:pt x="30" y="1"/>
                    <a:pt x="10" y="0"/>
                    <a:pt x="3" y="6"/>
                  </a:cubicBezTo>
                  <a:close/>
                  <a:moveTo>
                    <a:pt x="17" y="32"/>
                  </a:moveTo>
                  <a:cubicBezTo>
                    <a:pt x="16" y="29"/>
                    <a:pt x="20" y="29"/>
                    <a:pt x="22" y="28"/>
                  </a:cubicBezTo>
                  <a:cubicBezTo>
                    <a:pt x="21" y="30"/>
                    <a:pt x="21" y="34"/>
                    <a:pt x="17" y="32"/>
                  </a:cubicBezTo>
                  <a:close/>
                  <a:moveTo>
                    <a:pt x="33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5" y="12"/>
                  </a:cubicBezTo>
                  <a:cubicBezTo>
                    <a:pt x="14" y="7"/>
                    <a:pt x="9" y="30"/>
                    <a:pt x="13" y="37"/>
                  </a:cubicBezTo>
                  <a:cubicBezTo>
                    <a:pt x="3" y="36"/>
                    <a:pt x="11" y="17"/>
                    <a:pt x="10" y="9"/>
                  </a:cubicBezTo>
                  <a:cubicBezTo>
                    <a:pt x="20" y="10"/>
                    <a:pt x="27" y="7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42"/>
            <p:cNvSpPr>
              <a:spLocks noEditPoints="1"/>
            </p:cNvSpPr>
            <p:nvPr/>
          </p:nvSpPr>
          <p:spPr bwMode="auto">
            <a:xfrm>
              <a:off x="1691842" y="580579"/>
              <a:ext cx="218991" cy="182493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3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40"/>
                    <a:pt x="10" y="41"/>
                  </a:cubicBezTo>
                  <a:cubicBezTo>
                    <a:pt x="9" y="27"/>
                    <a:pt x="9" y="23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8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3"/>
            <p:cNvSpPr>
              <a:spLocks noEditPoints="1"/>
            </p:cNvSpPr>
            <p:nvPr/>
          </p:nvSpPr>
          <p:spPr bwMode="auto">
            <a:xfrm>
              <a:off x="1470417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10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10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3" y="34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5"/>
                    <a:pt x="27" y="44"/>
                    <a:pt x="39" y="46"/>
                  </a:cubicBezTo>
                  <a:close/>
                  <a:moveTo>
                    <a:pt x="10" y="9"/>
                  </a:moveTo>
                  <a:cubicBezTo>
                    <a:pt x="15" y="13"/>
                    <a:pt x="28" y="5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7"/>
                  </a:cubicBezTo>
                  <a:cubicBezTo>
                    <a:pt x="8" y="26"/>
                    <a:pt x="9" y="18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4"/>
            <p:cNvSpPr>
              <a:spLocks/>
            </p:cNvSpPr>
            <p:nvPr/>
          </p:nvSpPr>
          <p:spPr bwMode="auto">
            <a:xfrm>
              <a:off x="1774572" y="619511"/>
              <a:ext cx="77864" cy="104630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1 h 28"/>
                <a:gd name="T6" fmla="*/ 8 w 21"/>
                <a:gd name="T7" fmla="*/ 21 h 28"/>
                <a:gd name="T8" fmla="*/ 1 w 21"/>
                <a:gd name="T9" fmla="*/ 25 h 28"/>
                <a:gd name="T10" fmla="*/ 14 w 21"/>
                <a:gd name="T11" fmla="*/ 25 h 28"/>
                <a:gd name="T12" fmla="*/ 16 w 21"/>
                <a:gd name="T13" fmla="*/ 21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4"/>
                    <a:pt x="3" y="8"/>
                    <a:pt x="0" y="11"/>
                  </a:cubicBezTo>
                  <a:cubicBezTo>
                    <a:pt x="0" y="16"/>
                    <a:pt x="5" y="17"/>
                    <a:pt x="8" y="21"/>
                  </a:cubicBezTo>
                  <a:cubicBezTo>
                    <a:pt x="5" y="22"/>
                    <a:pt x="0" y="20"/>
                    <a:pt x="1" y="25"/>
                  </a:cubicBezTo>
                  <a:cubicBezTo>
                    <a:pt x="3" y="28"/>
                    <a:pt x="11" y="26"/>
                    <a:pt x="14" y="25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4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5"/>
            <p:cNvSpPr>
              <a:spLocks noEditPoints="1"/>
            </p:cNvSpPr>
            <p:nvPr/>
          </p:nvSpPr>
          <p:spPr bwMode="auto">
            <a:xfrm>
              <a:off x="5439026" y="682775"/>
              <a:ext cx="126528" cy="153295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5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3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5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6"/>
            <p:cNvSpPr>
              <a:spLocks/>
            </p:cNvSpPr>
            <p:nvPr/>
          </p:nvSpPr>
          <p:spPr bwMode="auto">
            <a:xfrm>
              <a:off x="1523948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4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3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8" y="12"/>
                    <a:pt x="15" y="10"/>
                    <a:pt x="14" y="6"/>
                  </a:cubicBezTo>
                  <a:cubicBezTo>
                    <a:pt x="13" y="7"/>
                    <a:pt x="11" y="14"/>
                    <a:pt x="8" y="10"/>
                  </a:cubicBezTo>
                  <a:cubicBezTo>
                    <a:pt x="9" y="7"/>
                    <a:pt x="12" y="5"/>
                    <a:pt x="12" y="0"/>
                  </a:cubicBezTo>
                  <a:cubicBezTo>
                    <a:pt x="4" y="1"/>
                    <a:pt x="2" y="7"/>
                    <a:pt x="0" y="14"/>
                  </a:cubicBezTo>
                  <a:cubicBezTo>
                    <a:pt x="6" y="14"/>
                    <a:pt x="8" y="18"/>
                    <a:pt x="13" y="20"/>
                  </a:cubicBezTo>
                  <a:cubicBezTo>
                    <a:pt x="13" y="15"/>
                    <a:pt x="17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7"/>
            <p:cNvSpPr>
              <a:spLocks/>
            </p:cNvSpPr>
            <p:nvPr/>
          </p:nvSpPr>
          <p:spPr bwMode="auto">
            <a:xfrm>
              <a:off x="329229" y="668175"/>
              <a:ext cx="68131" cy="46232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1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8"/>
                    <a:pt x="18" y="1"/>
                  </a:cubicBezTo>
                  <a:cubicBezTo>
                    <a:pt x="9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8"/>
            <p:cNvSpPr>
              <a:spLocks/>
            </p:cNvSpPr>
            <p:nvPr/>
          </p:nvSpPr>
          <p:spPr bwMode="auto">
            <a:xfrm>
              <a:off x="489823" y="675474"/>
              <a:ext cx="43798" cy="34065"/>
            </a:xfrm>
            <a:custGeom>
              <a:avLst/>
              <a:gdLst>
                <a:gd name="T0" fmla="*/ 12 w 12"/>
                <a:gd name="T1" fmla="*/ 8 h 9"/>
                <a:gd name="T2" fmla="*/ 1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9"/>
            <p:cNvSpPr>
              <a:spLocks/>
            </p:cNvSpPr>
            <p:nvPr/>
          </p:nvSpPr>
          <p:spPr bwMode="auto">
            <a:xfrm>
              <a:off x="2382881" y="731439"/>
              <a:ext cx="133829" cy="53531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1"/>
                    <a:pt x="30" y="1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50"/>
            <p:cNvSpPr>
              <a:spLocks noEditPoints="1"/>
            </p:cNvSpPr>
            <p:nvPr/>
          </p:nvSpPr>
          <p:spPr bwMode="auto">
            <a:xfrm>
              <a:off x="2803830" y="743605"/>
              <a:ext cx="111929" cy="175193"/>
            </a:xfrm>
            <a:custGeom>
              <a:avLst/>
              <a:gdLst>
                <a:gd name="T0" fmla="*/ 25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3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9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9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8"/>
                    <a:pt x="21" y="25"/>
                    <a:pt x="21" y="21"/>
                  </a:cubicBezTo>
                  <a:cubicBezTo>
                    <a:pt x="21" y="19"/>
                    <a:pt x="30" y="14"/>
                    <a:pt x="25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5"/>
                    <a:pt x="9" y="8"/>
                  </a:cubicBezTo>
                  <a:cubicBezTo>
                    <a:pt x="13" y="9"/>
                    <a:pt x="17" y="11"/>
                    <a:pt x="20" y="13"/>
                  </a:cubicBezTo>
                  <a:cubicBezTo>
                    <a:pt x="19" y="18"/>
                    <a:pt x="15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51"/>
            <p:cNvSpPr>
              <a:spLocks noEditPoints="1"/>
            </p:cNvSpPr>
            <p:nvPr/>
          </p:nvSpPr>
          <p:spPr bwMode="auto">
            <a:xfrm>
              <a:off x="4480331" y="1758265"/>
              <a:ext cx="114363" cy="177627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3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30 h 47"/>
                <a:gd name="T18" fmla="*/ 9 w 31"/>
                <a:gd name="T19" fmla="*/ 36 h 47"/>
                <a:gd name="T20" fmla="*/ 10 w 31"/>
                <a:gd name="T21" fmla="*/ 20 h 47"/>
                <a:gd name="T22" fmla="*/ 10 w 31"/>
                <a:gd name="T23" fmla="*/ 9 h 47"/>
                <a:gd name="T24" fmla="*/ 21 w 31"/>
                <a:gd name="T25" fmla="*/ 13 h 47"/>
                <a:gd name="T26" fmla="*/ 10 w 31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10"/>
                    <a:pt x="6" y="29"/>
                    <a:pt x="0" y="36"/>
                  </a:cubicBezTo>
                  <a:cubicBezTo>
                    <a:pt x="9" y="47"/>
                    <a:pt x="22" y="42"/>
                    <a:pt x="25" y="33"/>
                  </a:cubicBezTo>
                  <a:cubicBezTo>
                    <a:pt x="27" y="28"/>
                    <a:pt x="22" y="26"/>
                    <a:pt x="22" y="21"/>
                  </a:cubicBezTo>
                  <a:cubicBezTo>
                    <a:pt x="22" y="20"/>
                    <a:pt x="31" y="14"/>
                    <a:pt x="26" y="9"/>
                  </a:cubicBezTo>
                  <a:close/>
                  <a:moveTo>
                    <a:pt x="9" y="36"/>
                  </a:moveTo>
                  <a:cubicBezTo>
                    <a:pt x="9" y="33"/>
                    <a:pt x="9" y="29"/>
                    <a:pt x="9" y="25"/>
                  </a:cubicBezTo>
                  <a:cubicBezTo>
                    <a:pt x="12" y="27"/>
                    <a:pt x="18" y="26"/>
                    <a:pt x="20" y="30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20"/>
                  </a:moveTo>
                  <a:cubicBezTo>
                    <a:pt x="8" y="15"/>
                    <a:pt x="11" y="15"/>
                    <a:pt x="10" y="9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52"/>
            <p:cNvSpPr>
              <a:spLocks/>
            </p:cNvSpPr>
            <p:nvPr/>
          </p:nvSpPr>
          <p:spPr bwMode="auto">
            <a:xfrm>
              <a:off x="3154216" y="763071"/>
              <a:ext cx="102196" cy="155727"/>
            </a:xfrm>
            <a:custGeom>
              <a:avLst/>
              <a:gdLst>
                <a:gd name="T0" fmla="*/ 21 w 27"/>
                <a:gd name="T1" fmla="*/ 33 h 42"/>
                <a:gd name="T2" fmla="*/ 25 w 27"/>
                <a:gd name="T3" fmla="*/ 1 h 42"/>
                <a:gd name="T4" fmla="*/ 3 w 27"/>
                <a:gd name="T5" fmla="*/ 17 h 42"/>
                <a:gd name="T6" fmla="*/ 17 w 27"/>
                <a:gd name="T7" fmla="*/ 12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3"/>
                  </a:moveTo>
                  <a:cubicBezTo>
                    <a:pt x="22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7" y="12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3"/>
            <p:cNvSpPr>
              <a:spLocks/>
            </p:cNvSpPr>
            <p:nvPr/>
          </p:nvSpPr>
          <p:spPr bwMode="auto">
            <a:xfrm>
              <a:off x="5811311" y="1084258"/>
              <a:ext cx="102196" cy="15572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1 h 42"/>
                <a:gd name="T8" fmla="*/ 4 w 27"/>
                <a:gd name="T9" fmla="*/ 17 h 42"/>
                <a:gd name="T10" fmla="*/ 17 w 27"/>
                <a:gd name="T11" fmla="*/ 12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2"/>
                    <a:pt x="26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2" y="26"/>
                    <a:pt x="23" y="12"/>
                    <a:pt x="26" y="1"/>
                  </a:cubicBezTo>
                  <a:cubicBezTo>
                    <a:pt x="17" y="0"/>
                    <a:pt x="8" y="9"/>
                    <a:pt x="4" y="17"/>
                  </a:cubicBezTo>
                  <a:cubicBezTo>
                    <a:pt x="10" y="22"/>
                    <a:pt x="12" y="12"/>
                    <a:pt x="17" y="12"/>
                  </a:cubicBezTo>
                  <a:cubicBezTo>
                    <a:pt x="15" y="18"/>
                    <a:pt x="17" y="29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4"/>
            <p:cNvSpPr>
              <a:spLocks/>
            </p:cNvSpPr>
            <p:nvPr/>
          </p:nvSpPr>
          <p:spPr bwMode="auto">
            <a:xfrm>
              <a:off x="545787" y="714406"/>
              <a:ext cx="60832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6" y="3"/>
                    <a:pt x="8" y="3"/>
                    <a:pt x="4" y="0"/>
                  </a:cubicBezTo>
                  <a:cubicBezTo>
                    <a:pt x="0" y="6"/>
                    <a:pt x="12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5"/>
            <p:cNvSpPr>
              <a:spLocks noEditPoints="1"/>
            </p:cNvSpPr>
            <p:nvPr/>
          </p:nvSpPr>
          <p:spPr bwMode="auto">
            <a:xfrm>
              <a:off x="2643237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5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4"/>
                    <a:pt x="15" y="10"/>
                  </a:cubicBezTo>
                  <a:cubicBezTo>
                    <a:pt x="18" y="12"/>
                    <a:pt x="18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6"/>
            <p:cNvSpPr>
              <a:spLocks noEditPoints="1"/>
            </p:cNvSpPr>
            <p:nvPr/>
          </p:nvSpPr>
          <p:spPr bwMode="auto">
            <a:xfrm>
              <a:off x="4497363" y="1561172"/>
              <a:ext cx="116795" cy="158161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1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6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30"/>
                    <a:pt x="22" y="11"/>
                    <a:pt x="19" y="1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7"/>
                    <a:pt x="19" y="20"/>
                  </a:cubicBezTo>
                  <a:cubicBezTo>
                    <a:pt x="16" y="23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7"/>
            <p:cNvSpPr>
              <a:spLocks/>
            </p:cNvSpPr>
            <p:nvPr/>
          </p:nvSpPr>
          <p:spPr bwMode="auto">
            <a:xfrm>
              <a:off x="2908460" y="836068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7 h 56"/>
                <a:gd name="T4" fmla="*/ 38 w 38"/>
                <a:gd name="T5" fmla="*/ 38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5"/>
                    <a:pt x="20" y="7"/>
                  </a:cubicBezTo>
                  <a:cubicBezTo>
                    <a:pt x="0" y="19"/>
                    <a:pt x="19" y="56"/>
                    <a:pt x="38" y="38"/>
                  </a:cubicBezTo>
                  <a:cubicBezTo>
                    <a:pt x="13" y="42"/>
                    <a:pt x="12" y="6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8"/>
            <p:cNvSpPr>
              <a:spLocks/>
            </p:cNvSpPr>
            <p:nvPr/>
          </p:nvSpPr>
          <p:spPr bwMode="auto">
            <a:xfrm>
              <a:off x="2245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4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9"/>
            <p:cNvSpPr>
              <a:spLocks/>
            </p:cNvSpPr>
            <p:nvPr/>
          </p:nvSpPr>
          <p:spPr bwMode="auto">
            <a:xfrm>
              <a:off x="3288045" y="770371"/>
              <a:ext cx="109496" cy="189792"/>
            </a:xfrm>
            <a:custGeom>
              <a:avLst/>
              <a:gdLst>
                <a:gd name="T0" fmla="*/ 27 w 29"/>
                <a:gd name="T1" fmla="*/ 40 h 51"/>
                <a:gd name="T2" fmla="*/ 18 w 29"/>
                <a:gd name="T3" fmla="*/ 34 h 51"/>
                <a:gd name="T4" fmla="*/ 1 w 29"/>
                <a:gd name="T5" fmla="*/ 9 h 51"/>
                <a:gd name="T6" fmla="*/ 3 w 29"/>
                <a:gd name="T7" fmla="*/ 19 h 51"/>
                <a:gd name="T8" fmla="*/ 11 w 29"/>
                <a:gd name="T9" fmla="*/ 15 h 51"/>
                <a:gd name="T10" fmla="*/ 1 w 29"/>
                <a:gd name="T11" fmla="*/ 38 h 51"/>
                <a:gd name="T12" fmla="*/ 17 w 29"/>
                <a:gd name="T13" fmla="*/ 44 h 51"/>
                <a:gd name="T14" fmla="*/ 27 w 29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1">
                  <a:moveTo>
                    <a:pt x="27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29" y="24"/>
                    <a:pt x="18" y="0"/>
                    <a:pt x="1" y="9"/>
                  </a:cubicBezTo>
                  <a:cubicBezTo>
                    <a:pt x="0" y="13"/>
                    <a:pt x="0" y="16"/>
                    <a:pt x="3" y="19"/>
                  </a:cubicBezTo>
                  <a:cubicBezTo>
                    <a:pt x="8" y="19"/>
                    <a:pt x="6" y="14"/>
                    <a:pt x="11" y="15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1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60"/>
            <p:cNvSpPr>
              <a:spLocks/>
            </p:cNvSpPr>
            <p:nvPr/>
          </p:nvSpPr>
          <p:spPr bwMode="auto">
            <a:xfrm>
              <a:off x="3417006" y="797136"/>
              <a:ext cx="99763" cy="204392"/>
            </a:xfrm>
            <a:custGeom>
              <a:avLst/>
              <a:gdLst>
                <a:gd name="T0" fmla="*/ 26 w 27"/>
                <a:gd name="T1" fmla="*/ 20 h 55"/>
                <a:gd name="T2" fmla="*/ 4 w 27"/>
                <a:gd name="T3" fmla="*/ 3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1 h 55"/>
                <a:gd name="T10" fmla="*/ 15 w 27"/>
                <a:gd name="T11" fmla="*/ 45 h 55"/>
                <a:gd name="T12" fmla="*/ 0 w 27"/>
                <a:gd name="T13" fmla="*/ 42 h 55"/>
                <a:gd name="T14" fmla="*/ 26 w 27"/>
                <a:gd name="T15" fmla="*/ 39 h 55"/>
                <a:gd name="T16" fmla="*/ 21 w 27"/>
                <a:gd name="T17" fmla="*/ 27 h 55"/>
                <a:gd name="T18" fmla="*/ 26 w 27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20"/>
                  </a:moveTo>
                  <a:cubicBezTo>
                    <a:pt x="23" y="11"/>
                    <a:pt x="15" y="0"/>
                    <a:pt x="4" y="3"/>
                  </a:cubicBezTo>
                  <a:cubicBezTo>
                    <a:pt x="6" y="13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1"/>
                    <a:pt x="20" y="41"/>
                  </a:cubicBezTo>
                  <a:cubicBezTo>
                    <a:pt x="19" y="43"/>
                    <a:pt x="17" y="44"/>
                    <a:pt x="15" y="45"/>
                  </a:cubicBezTo>
                  <a:cubicBezTo>
                    <a:pt x="8" y="47"/>
                    <a:pt x="7" y="41"/>
                    <a:pt x="0" y="42"/>
                  </a:cubicBezTo>
                  <a:cubicBezTo>
                    <a:pt x="2" y="55"/>
                    <a:pt x="27" y="54"/>
                    <a:pt x="26" y="39"/>
                  </a:cubicBezTo>
                  <a:cubicBezTo>
                    <a:pt x="26" y="34"/>
                    <a:pt x="22" y="32"/>
                    <a:pt x="21" y="27"/>
                  </a:cubicBezTo>
                  <a:cubicBezTo>
                    <a:pt x="25" y="27"/>
                    <a:pt x="27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61"/>
            <p:cNvSpPr>
              <a:spLocks/>
            </p:cNvSpPr>
            <p:nvPr/>
          </p:nvSpPr>
          <p:spPr bwMode="auto">
            <a:xfrm>
              <a:off x="621218" y="755772"/>
              <a:ext cx="34065" cy="36499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2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62"/>
            <p:cNvSpPr>
              <a:spLocks/>
            </p:cNvSpPr>
            <p:nvPr/>
          </p:nvSpPr>
          <p:spPr bwMode="auto">
            <a:xfrm>
              <a:off x="2390180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4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3"/>
            <p:cNvSpPr>
              <a:spLocks noEditPoints="1"/>
            </p:cNvSpPr>
            <p:nvPr/>
          </p:nvSpPr>
          <p:spPr bwMode="auto">
            <a:xfrm>
              <a:off x="1467984" y="814169"/>
              <a:ext cx="145994" cy="194659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3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2"/>
                    <a:pt x="28" y="51"/>
                    <a:pt x="37" y="48"/>
                  </a:cubicBezTo>
                  <a:cubicBezTo>
                    <a:pt x="38" y="37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4"/>
            <p:cNvSpPr>
              <a:spLocks noEditPoints="1"/>
            </p:cNvSpPr>
            <p:nvPr/>
          </p:nvSpPr>
          <p:spPr bwMode="auto">
            <a:xfrm>
              <a:off x="1655343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1" y="3"/>
                    <a:pt x="22" y="4"/>
                    <a:pt x="4" y="0"/>
                  </a:cubicBezTo>
                  <a:cubicBezTo>
                    <a:pt x="1" y="20"/>
                    <a:pt x="0" y="32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1"/>
                    <a:pt x="8" y="10"/>
                  </a:cubicBezTo>
                  <a:cubicBezTo>
                    <a:pt x="29" y="7"/>
                    <a:pt x="31" y="10"/>
                    <a:pt x="56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5"/>
            <p:cNvSpPr>
              <a:spLocks noEditPoints="1"/>
            </p:cNvSpPr>
            <p:nvPr/>
          </p:nvSpPr>
          <p:spPr bwMode="auto">
            <a:xfrm>
              <a:off x="1927865" y="828769"/>
              <a:ext cx="163028" cy="180059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9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4 h 48"/>
                <a:gd name="T28" fmla="*/ 24 w 44"/>
                <a:gd name="T29" fmla="*/ 27 h 48"/>
                <a:gd name="T30" fmla="*/ 22 w 44"/>
                <a:gd name="T31" fmla="*/ 41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8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8"/>
                    <a:pt x="38" y="48"/>
                  </a:cubicBezTo>
                  <a:cubicBezTo>
                    <a:pt x="42" y="34"/>
                    <a:pt x="44" y="23"/>
                    <a:pt x="43" y="2"/>
                  </a:cubicBezTo>
                  <a:cubicBezTo>
                    <a:pt x="26" y="1"/>
                    <a:pt x="20" y="4"/>
                    <a:pt x="3" y="0"/>
                  </a:cubicBezTo>
                  <a:close/>
                  <a:moveTo>
                    <a:pt x="26" y="21"/>
                  </a:moveTo>
                  <a:cubicBezTo>
                    <a:pt x="23" y="22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9"/>
                    <a:pt x="26" y="19"/>
                  </a:cubicBezTo>
                  <a:cubicBezTo>
                    <a:pt x="26" y="20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10"/>
                    <a:pt x="16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4" y="28"/>
                    <a:pt x="20" y="29"/>
                    <a:pt x="24" y="27"/>
                  </a:cubicBezTo>
                  <a:cubicBezTo>
                    <a:pt x="24" y="32"/>
                    <a:pt x="22" y="35"/>
                    <a:pt x="22" y="41"/>
                  </a:cubicBezTo>
                  <a:cubicBezTo>
                    <a:pt x="17" y="40"/>
                    <a:pt x="10" y="42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9"/>
                    <a:pt x="37" y="8"/>
                  </a:cubicBezTo>
                  <a:cubicBezTo>
                    <a:pt x="38" y="20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6"/>
            <p:cNvSpPr>
              <a:spLocks/>
            </p:cNvSpPr>
            <p:nvPr/>
          </p:nvSpPr>
          <p:spPr bwMode="auto">
            <a:xfrm>
              <a:off x="755045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7"/>
            <p:cNvSpPr>
              <a:spLocks noEditPoints="1"/>
            </p:cNvSpPr>
            <p:nvPr/>
          </p:nvSpPr>
          <p:spPr bwMode="auto">
            <a:xfrm>
              <a:off x="1725907" y="867701"/>
              <a:ext cx="92463" cy="111929"/>
            </a:xfrm>
            <a:custGeom>
              <a:avLst/>
              <a:gdLst>
                <a:gd name="T0" fmla="*/ 5 w 25"/>
                <a:gd name="T1" fmla="*/ 7 h 30"/>
                <a:gd name="T2" fmla="*/ 7 w 25"/>
                <a:gd name="T3" fmla="*/ 15 h 30"/>
                <a:gd name="T4" fmla="*/ 6 w 25"/>
                <a:gd name="T5" fmla="*/ 30 h 30"/>
                <a:gd name="T6" fmla="*/ 21 w 25"/>
                <a:gd name="T7" fmla="*/ 25 h 30"/>
                <a:gd name="T8" fmla="*/ 18 w 25"/>
                <a:gd name="T9" fmla="*/ 17 h 30"/>
                <a:gd name="T10" fmla="*/ 25 w 25"/>
                <a:gd name="T11" fmla="*/ 6 h 30"/>
                <a:gd name="T12" fmla="*/ 5 w 25"/>
                <a:gd name="T13" fmla="*/ 7 h 30"/>
                <a:gd name="T14" fmla="*/ 7 w 25"/>
                <a:gd name="T15" fmla="*/ 24 h 30"/>
                <a:gd name="T16" fmla="*/ 11 w 25"/>
                <a:gd name="T17" fmla="*/ 18 h 30"/>
                <a:gd name="T18" fmla="*/ 15 w 25"/>
                <a:gd name="T19" fmla="*/ 24 h 30"/>
                <a:gd name="T20" fmla="*/ 7 w 25"/>
                <a:gd name="T21" fmla="*/ 24 h 30"/>
                <a:gd name="T22" fmla="*/ 11 w 25"/>
                <a:gd name="T23" fmla="*/ 10 h 30"/>
                <a:gd name="T24" fmla="*/ 19 w 25"/>
                <a:gd name="T25" fmla="*/ 9 h 30"/>
                <a:gd name="T26" fmla="*/ 11 w 2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5" y="7"/>
                  </a:moveTo>
                  <a:cubicBezTo>
                    <a:pt x="4" y="11"/>
                    <a:pt x="8" y="11"/>
                    <a:pt x="7" y="15"/>
                  </a:cubicBezTo>
                  <a:cubicBezTo>
                    <a:pt x="0" y="17"/>
                    <a:pt x="3" y="25"/>
                    <a:pt x="6" y="30"/>
                  </a:cubicBezTo>
                  <a:cubicBezTo>
                    <a:pt x="15" y="30"/>
                    <a:pt x="16" y="29"/>
                    <a:pt x="21" y="25"/>
                  </a:cubicBezTo>
                  <a:cubicBezTo>
                    <a:pt x="22" y="20"/>
                    <a:pt x="19" y="19"/>
                    <a:pt x="18" y="17"/>
                  </a:cubicBezTo>
                  <a:cubicBezTo>
                    <a:pt x="23" y="16"/>
                    <a:pt x="25" y="12"/>
                    <a:pt x="25" y="6"/>
                  </a:cubicBezTo>
                  <a:cubicBezTo>
                    <a:pt x="19" y="0"/>
                    <a:pt x="10" y="3"/>
                    <a:pt x="5" y="7"/>
                  </a:cubicBezTo>
                  <a:close/>
                  <a:moveTo>
                    <a:pt x="7" y="24"/>
                  </a:moveTo>
                  <a:cubicBezTo>
                    <a:pt x="6" y="19"/>
                    <a:pt x="12" y="22"/>
                    <a:pt x="11" y="18"/>
                  </a:cubicBezTo>
                  <a:cubicBezTo>
                    <a:pt x="13" y="19"/>
                    <a:pt x="16" y="20"/>
                    <a:pt x="15" y="24"/>
                  </a:cubicBezTo>
                  <a:cubicBezTo>
                    <a:pt x="12" y="24"/>
                    <a:pt x="10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6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8"/>
            <p:cNvSpPr>
              <a:spLocks/>
            </p:cNvSpPr>
            <p:nvPr/>
          </p:nvSpPr>
          <p:spPr bwMode="auto">
            <a:xfrm>
              <a:off x="1509348" y="870133"/>
              <a:ext cx="58398" cy="94897"/>
            </a:xfrm>
            <a:custGeom>
              <a:avLst/>
              <a:gdLst>
                <a:gd name="T0" fmla="*/ 2 w 16"/>
                <a:gd name="T1" fmla="*/ 0 h 25"/>
                <a:gd name="T2" fmla="*/ 9 w 16"/>
                <a:gd name="T3" fmla="*/ 9 h 25"/>
                <a:gd name="T4" fmla="*/ 12 w 16"/>
                <a:gd name="T5" fmla="*/ 25 h 25"/>
                <a:gd name="T6" fmla="*/ 16 w 16"/>
                <a:gd name="T7" fmla="*/ 2 h 25"/>
                <a:gd name="T8" fmla="*/ 2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2" y="0"/>
                  </a:moveTo>
                  <a:cubicBezTo>
                    <a:pt x="0" y="8"/>
                    <a:pt x="7" y="6"/>
                    <a:pt x="9" y="9"/>
                  </a:cubicBezTo>
                  <a:cubicBezTo>
                    <a:pt x="7" y="12"/>
                    <a:pt x="2" y="25"/>
                    <a:pt x="12" y="25"/>
                  </a:cubicBezTo>
                  <a:cubicBezTo>
                    <a:pt x="11" y="15"/>
                    <a:pt x="15" y="11"/>
                    <a:pt x="16" y="2"/>
                  </a:cubicBezTo>
                  <a:cubicBezTo>
                    <a:pt x="10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9"/>
            <p:cNvSpPr>
              <a:spLocks noEditPoints="1"/>
            </p:cNvSpPr>
            <p:nvPr/>
          </p:nvSpPr>
          <p:spPr bwMode="auto">
            <a:xfrm>
              <a:off x="3368341" y="952863"/>
              <a:ext cx="1114422" cy="1131455"/>
            </a:xfrm>
            <a:custGeom>
              <a:avLst/>
              <a:gdLst>
                <a:gd name="T0" fmla="*/ 288 w 299"/>
                <a:gd name="T1" fmla="*/ 217 h 303"/>
                <a:gd name="T2" fmla="*/ 267 w 299"/>
                <a:gd name="T3" fmla="*/ 159 h 303"/>
                <a:gd name="T4" fmla="*/ 269 w 299"/>
                <a:gd name="T5" fmla="*/ 89 h 303"/>
                <a:gd name="T6" fmla="*/ 263 w 299"/>
                <a:gd name="T7" fmla="*/ 0 h 303"/>
                <a:gd name="T8" fmla="*/ 61 w 299"/>
                <a:gd name="T9" fmla="*/ 13 h 303"/>
                <a:gd name="T10" fmla="*/ 16 w 299"/>
                <a:gd name="T11" fmla="*/ 228 h 303"/>
                <a:gd name="T12" fmla="*/ 0 w 299"/>
                <a:gd name="T13" fmla="*/ 262 h 303"/>
                <a:gd name="T14" fmla="*/ 75 w 299"/>
                <a:gd name="T15" fmla="*/ 298 h 303"/>
                <a:gd name="T16" fmla="*/ 284 w 299"/>
                <a:gd name="T17" fmla="*/ 278 h 303"/>
                <a:gd name="T18" fmla="*/ 226 w 299"/>
                <a:gd name="T19" fmla="*/ 283 h 303"/>
                <a:gd name="T20" fmla="*/ 234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59 w 299"/>
                <a:gd name="T29" fmla="*/ 280 h 303"/>
                <a:gd name="T30" fmla="*/ 266 w 299"/>
                <a:gd name="T31" fmla="*/ 260 h 303"/>
                <a:gd name="T32" fmla="*/ 274 w 299"/>
                <a:gd name="T33" fmla="*/ 273 h 303"/>
                <a:gd name="T34" fmla="*/ 284 w 299"/>
                <a:gd name="T35" fmla="*/ 258 h 303"/>
                <a:gd name="T36" fmla="*/ 68 w 299"/>
                <a:gd name="T37" fmla="*/ 19 h 303"/>
                <a:gd name="T38" fmla="*/ 261 w 299"/>
                <a:gd name="T39" fmla="*/ 76 h 303"/>
                <a:gd name="T40" fmla="*/ 199 w 299"/>
                <a:gd name="T41" fmla="*/ 161 h 303"/>
                <a:gd name="T42" fmla="*/ 68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0 w 299"/>
                <a:gd name="T49" fmla="*/ 269 h 303"/>
                <a:gd name="T50" fmla="*/ 26 w 299"/>
                <a:gd name="T51" fmla="*/ 290 h 303"/>
                <a:gd name="T52" fmla="*/ 31 w 299"/>
                <a:gd name="T53" fmla="*/ 272 h 303"/>
                <a:gd name="T54" fmla="*/ 39 w 299"/>
                <a:gd name="T55" fmla="*/ 290 h 303"/>
                <a:gd name="T56" fmla="*/ 46 w 299"/>
                <a:gd name="T57" fmla="*/ 272 h 303"/>
                <a:gd name="T58" fmla="*/ 53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4 w 299"/>
                <a:gd name="T69" fmla="*/ 226 h 303"/>
                <a:gd name="T70" fmla="*/ 233 w 299"/>
                <a:gd name="T71" fmla="*/ 257 h 303"/>
                <a:gd name="T72" fmla="*/ 9 w 299"/>
                <a:gd name="T73" fmla="*/ 257 h 303"/>
                <a:gd name="T74" fmla="*/ 77 w 299"/>
                <a:gd name="T75" fmla="*/ 291 h 303"/>
                <a:gd name="T76" fmla="*/ 86 w 299"/>
                <a:gd name="T77" fmla="*/ 273 h 303"/>
                <a:gd name="T78" fmla="*/ 104 w 299"/>
                <a:gd name="T79" fmla="*/ 291 h 303"/>
                <a:gd name="T80" fmla="*/ 93 w 299"/>
                <a:gd name="T81" fmla="*/ 272 h 303"/>
                <a:gd name="T82" fmla="*/ 104 w 299"/>
                <a:gd name="T83" fmla="*/ 291 h 303"/>
                <a:gd name="T84" fmla="*/ 111 w 299"/>
                <a:gd name="T85" fmla="*/ 291 h 303"/>
                <a:gd name="T86" fmla="*/ 121 w 299"/>
                <a:gd name="T87" fmla="*/ 274 h 303"/>
                <a:gd name="T88" fmla="*/ 137 w 299"/>
                <a:gd name="T89" fmla="*/ 290 h 303"/>
                <a:gd name="T90" fmla="*/ 126 w 299"/>
                <a:gd name="T91" fmla="*/ 272 h 303"/>
                <a:gd name="T92" fmla="*/ 137 w 299"/>
                <a:gd name="T93" fmla="*/ 290 h 303"/>
                <a:gd name="T94" fmla="*/ 144 w 299"/>
                <a:gd name="T95" fmla="*/ 291 h 303"/>
                <a:gd name="T96" fmla="*/ 154 w 299"/>
                <a:gd name="T97" fmla="*/ 273 h 303"/>
                <a:gd name="T98" fmla="*/ 159 w 299"/>
                <a:gd name="T99" fmla="*/ 291 h 303"/>
                <a:gd name="T100" fmla="*/ 169 w 299"/>
                <a:gd name="T101" fmla="*/ 272 h 303"/>
                <a:gd name="T102" fmla="*/ 159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1 w 299"/>
                <a:gd name="T109" fmla="*/ 268 h 303"/>
                <a:gd name="T110" fmla="*/ 193 w 299"/>
                <a:gd name="T111" fmla="*/ 288 h 303"/>
                <a:gd name="T112" fmla="*/ 206 w 299"/>
                <a:gd name="T113" fmla="*/ 267 h 303"/>
                <a:gd name="T114" fmla="*/ 220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4" y="278"/>
                  </a:moveTo>
                  <a:cubicBezTo>
                    <a:pt x="299" y="263"/>
                    <a:pt x="292" y="235"/>
                    <a:pt x="288" y="217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0"/>
                    <a:pt x="267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69" y="102"/>
                    <a:pt x="269" y="89"/>
                  </a:cubicBezTo>
                  <a:cubicBezTo>
                    <a:pt x="268" y="59"/>
                    <a:pt x="273" y="25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30" y="1"/>
                    <a:pt x="194" y="2"/>
                    <a:pt x="159" y="6"/>
                  </a:cubicBezTo>
                  <a:cubicBezTo>
                    <a:pt x="126" y="9"/>
                    <a:pt x="93" y="11"/>
                    <a:pt x="61" y="13"/>
                  </a:cubicBezTo>
                  <a:cubicBezTo>
                    <a:pt x="56" y="62"/>
                    <a:pt x="50" y="112"/>
                    <a:pt x="52" y="162"/>
                  </a:cubicBezTo>
                  <a:cubicBezTo>
                    <a:pt x="39" y="186"/>
                    <a:pt x="27" y="208"/>
                    <a:pt x="16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1" y="283"/>
                    <a:pt x="4" y="292"/>
                  </a:cubicBezTo>
                  <a:cubicBezTo>
                    <a:pt x="24" y="303"/>
                    <a:pt x="52" y="298"/>
                    <a:pt x="75" y="298"/>
                  </a:cubicBezTo>
                  <a:cubicBezTo>
                    <a:pt x="125" y="299"/>
                    <a:pt x="166" y="299"/>
                    <a:pt x="217" y="293"/>
                  </a:cubicBezTo>
                  <a:cubicBezTo>
                    <a:pt x="238" y="290"/>
                    <a:pt x="274" y="289"/>
                    <a:pt x="284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1" y="284"/>
                    <a:pt x="226" y="283"/>
                  </a:cubicBezTo>
                  <a:cubicBezTo>
                    <a:pt x="225" y="276"/>
                    <a:pt x="229" y="273"/>
                    <a:pt x="226" y="266"/>
                  </a:cubicBezTo>
                  <a:cubicBezTo>
                    <a:pt x="226" y="262"/>
                    <a:pt x="234" y="268"/>
                    <a:pt x="234" y="264"/>
                  </a:cubicBezTo>
                  <a:cubicBezTo>
                    <a:pt x="240" y="265"/>
                    <a:pt x="235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7" y="280"/>
                    <a:pt x="249" y="281"/>
                    <a:pt x="242" y="281"/>
                  </a:cubicBezTo>
                  <a:cubicBezTo>
                    <a:pt x="242" y="272"/>
                    <a:pt x="243" y="268"/>
                    <a:pt x="244" y="263"/>
                  </a:cubicBezTo>
                  <a:cubicBezTo>
                    <a:pt x="247" y="263"/>
                    <a:pt x="249" y="263"/>
                    <a:pt x="252" y="263"/>
                  </a:cubicBezTo>
                  <a:cubicBezTo>
                    <a:pt x="253" y="268"/>
                    <a:pt x="254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4" y="277"/>
                    <a:pt x="264" y="281"/>
                    <a:pt x="259" y="280"/>
                  </a:cubicBezTo>
                  <a:cubicBezTo>
                    <a:pt x="262" y="273"/>
                    <a:pt x="258" y="270"/>
                    <a:pt x="259" y="262"/>
                  </a:cubicBezTo>
                  <a:cubicBezTo>
                    <a:pt x="261" y="261"/>
                    <a:pt x="266" y="264"/>
                    <a:pt x="266" y="260"/>
                  </a:cubicBezTo>
                  <a:cubicBezTo>
                    <a:pt x="269" y="264"/>
                    <a:pt x="269" y="271"/>
                    <a:pt x="269" y="277"/>
                  </a:cubicBezTo>
                  <a:close/>
                  <a:moveTo>
                    <a:pt x="274" y="273"/>
                  </a:moveTo>
                  <a:cubicBezTo>
                    <a:pt x="275" y="269"/>
                    <a:pt x="276" y="266"/>
                    <a:pt x="273" y="262"/>
                  </a:cubicBezTo>
                  <a:cubicBezTo>
                    <a:pt x="275" y="259"/>
                    <a:pt x="282" y="261"/>
                    <a:pt x="284" y="258"/>
                  </a:cubicBezTo>
                  <a:cubicBezTo>
                    <a:pt x="287" y="264"/>
                    <a:pt x="281" y="273"/>
                    <a:pt x="274" y="273"/>
                  </a:cubicBezTo>
                  <a:close/>
                  <a:moveTo>
                    <a:pt x="68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0" y="55"/>
                    <a:pt x="261" y="76"/>
                  </a:cubicBezTo>
                  <a:cubicBezTo>
                    <a:pt x="261" y="99"/>
                    <a:pt x="263" y="125"/>
                    <a:pt x="262" y="156"/>
                  </a:cubicBezTo>
                  <a:cubicBezTo>
                    <a:pt x="243" y="160"/>
                    <a:pt x="222" y="159"/>
                    <a:pt x="199" y="161"/>
                  </a:cubicBezTo>
                  <a:cubicBezTo>
                    <a:pt x="152" y="166"/>
                    <a:pt x="103" y="169"/>
                    <a:pt x="59" y="159"/>
                  </a:cubicBezTo>
                  <a:cubicBezTo>
                    <a:pt x="56" y="117"/>
                    <a:pt x="62" y="67"/>
                    <a:pt x="68" y="19"/>
                  </a:cubicBezTo>
                  <a:close/>
                  <a:moveTo>
                    <a:pt x="15" y="289"/>
                  </a:moveTo>
                  <a:cubicBezTo>
                    <a:pt x="7" y="286"/>
                    <a:pt x="9" y="275"/>
                    <a:pt x="8" y="265"/>
                  </a:cubicBezTo>
                  <a:cubicBezTo>
                    <a:pt x="9" y="267"/>
                    <a:pt x="11" y="267"/>
                    <a:pt x="13" y="267"/>
                  </a:cubicBezTo>
                  <a:cubicBezTo>
                    <a:pt x="13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7" y="289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0"/>
                  </a:cubicBezTo>
                  <a:cubicBezTo>
                    <a:pt x="24" y="274"/>
                    <a:pt x="27" y="288"/>
                    <a:pt x="26" y="290"/>
                  </a:cubicBezTo>
                  <a:close/>
                  <a:moveTo>
                    <a:pt x="39" y="290"/>
                  </a:moveTo>
                  <a:cubicBezTo>
                    <a:pt x="28" y="290"/>
                    <a:pt x="33" y="281"/>
                    <a:pt x="31" y="272"/>
                  </a:cubicBezTo>
                  <a:cubicBezTo>
                    <a:pt x="33" y="270"/>
                    <a:pt x="39" y="270"/>
                    <a:pt x="41" y="272"/>
                  </a:cubicBezTo>
                  <a:cubicBezTo>
                    <a:pt x="40" y="281"/>
                    <a:pt x="40" y="281"/>
                    <a:pt x="39" y="290"/>
                  </a:cubicBezTo>
                  <a:close/>
                  <a:moveTo>
                    <a:pt x="46" y="290"/>
                  </a:moveTo>
                  <a:cubicBezTo>
                    <a:pt x="46" y="284"/>
                    <a:pt x="46" y="278"/>
                    <a:pt x="46" y="272"/>
                  </a:cubicBezTo>
                  <a:cubicBezTo>
                    <a:pt x="47" y="272"/>
                    <a:pt x="48" y="272"/>
                    <a:pt x="49" y="272"/>
                  </a:cubicBezTo>
                  <a:cubicBezTo>
                    <a:pt x="54" y="274"/>
                    <a:pt x="51" y="285"/>
                    <a:pt x="53" y="291"/>
                  </a:cubicBezTo>
                  <a:cubicBezTo>
                    <a:pt x="51" y="291"/>
                    <a:pt x="49" y="290"/>
                    <a:pt x="46" y="290"/>
                  </a:cubicBezTo>
                  <a:close/>
                  <a:moveTo>
                    <a:pt x="70" y="291"/>
                  </a:moveTo>
                  <a:cubicBezTo>
                    <a:pt x="66" y="291"/>
                    <a:pt x="62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9" y="257"/>
                  </a:moveTo>
                  <a:cubicBezTo>
                    <a:pt x="21" y="223"/>
                    <a:pt x="43" y="199"/>
                    <a:pt x="56" y="166"/>
                  </a:cubicBezTo>
                  <a:cubicBezTo>
                    <a:pt x="124" y="185"/>
                    <a:pt x="190" y="167"/>
                    <a:pt x="263" y="167"/>
                  </a:cubicBezTo>
                  <a:cubicBezTo>
                    <a:pt x="272" y="183"/>
                    <a:pt x="279" y="203"/>
                    <a:pt x="284" y="226"/>
                  </a:cubicBezTo>
                  <a:cubicBezTo>
                    <a:pt x="286" y="232"/>
                    <a:pt x="289" y="242"/>
                    <a:pt x="287" y="246"/>
                  </a:cubicBezTo>
                  <a:cubicBezTo>
                    <a:pt x="282" y="256"/>
                    <a:pt x="246" y="255"/>
                    <a:pt x="233" y="257"/>
                  </a:cubicBezTo>
                  <a:cubicBezTo>
                    <a:pt x="190" y="262"/>
                    <a:pt x="136" y="266"/>
                    <a:pt x="85" y="265"/>
                  </a:cubicBezTo>
                  <a:cubicBezTo>
                    <a:pt x="57" y="265"/>
                    <a:pt x="28" y="264"/>
                    <a:pt x="9" y="257"/>
                  </a:cubicBezTo>
                  <a:close/>
                  <a:moveTo>
                    <a:pt x="86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7" y="282"/>
                    <a:pt x="75" y="273"/>
                  </a:cubicBezTo>
                  <a:cubicBezTo>
                    <a:pt x="80" y="271"/>
                    <a:pt x="82" y="273"/>
                    <a:pt x="86" y="273"/>
                  </a:cubicBezTo>
                  <a:cubicBezTo>
                    <a:pt x="86" y="279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3" y="272"/>
                  </a:cubicBezTo>
                  <a:cubicBezTo>
                    <a:pt x="97" y="275"/>
                    <a:pt x="101" y="270"/>
                    <a:pt x="105" y="274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1" y="291"/>
                  </a:cubicBezTo>
                  <a:cubicBezTo>
                    <a:pt x="108" y="286"/>
                    <a:pt x="112" y="282"/>
                    <a:pt x="111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7" y="290"/>
                  </a:moveTo>
                  <a:cubicBezTo>
                    <a:pt x="134" y="290"/>
                    <a:pt x="130" y="290"/>
                    <a:pt x="126" y="290"/>
                  </a:cubicBezTo>
                  <a:cubicBezTo>
                    <a:pt x="126" y="284"/>
                    <a:pt x="126" y="278"/>
                    <a:pt x="126" y="272"/>
                  </a:cubicBezTo>
                  <a:cubicBezTo>
                    <a:pt x="130" y="272"/>
                    <a:pt x="134" y="272"/>
                    <a:pt x="137" y="272"/>
                  </a:cubicBezTo>
                  <a:cubicBezTo>
                    <a:pt x="136" y="281"/>
                    <a:pt x="139" y="287"/>
                    <a:pt x="137" y="290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1"/>
                    <a:pt x="143" y="272"/>
                  </a:cubicBezTo>
                  <a:cubicBezTo>
                    <a:pt x="148" y="274"/>
                    <a:pt x="151" y="269"/>
                    <a:pt x="154" y="273"/>
                  </a:cubicBezTo>
                  <a:cubicBezTo>
                    <a:pt x="152" y="277"/>
                    <a:pt x="152" y="284"/>
                    <a:pt x="152" y="291"/>
                  </a:cubicBezTo>
                  <a:close/>
                  <a:moveTo>
                    <a:pt x="159" y="291"/>
                  </a:moveTo>
                  <a:cubicBezTo>
                    <a:pt x="159" y="284"/>
                    <a:pt x="159" y="278"/>
                    <a:pt x="159" y="271"/>
                  </a:cubicBezTo>
                  <a:cubicBezTo>
                    <a:pt x="163" y="271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0"/>
                  </a:cubicBezTo>
                  <a:cubicBezTo>
                    <a:pt x="166" y="289"/>
                    <a:pt x="163" y="290"/>
                    <a:pt x="159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8" y="287"/>
                    <a:pt x="179" y="290"/>
                  </a:cubicBezTo>
                  <a:cubicBezTo>
                    <a:pt x="175" y="286"/>
                    <a:pt x="176" y="278"/>
                    <a:pt x="176" y="270"/>
                  </a:cubicBezTo>
                  <a:cubicBezTo>
                    <a:pt x="188" y="265"/>
                    <a:pt x="185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8"/>
                  </a:cubicBezTo>
                  <a:cubicBezTo>
                    <a:pt x="203" y="263"/>
                    <a:pt x="202" y="276"/>
                    <a:pt x="202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79"/>
                    <a:pt x="208" y="273"/>
                    <a:pt x="206" y="267"/>
                  </a:cubicBezTo>
                  <a:cubicBezTo>
                    <a:pt x="212" y="268"/>
                    <a:pt x="214" y="265"/>
                    <a:pt x="220" y="266"/>
                  </a:cubicBezTo>
                  <a:cubicBezTo>
                    <a:pt x="220" y="272"/>
                    <a:pt x="220" y="278"/>
                    <a:pt x="220" y="284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/>
          </p:nvSpPr>
          <p:spPr bwMode="auto">
            <a:xfrm>
              <a:off x="1195462" y="904198"/>
              <a:ext cx="148428" cy="167894"/>
            </a:xfrm>
            <a:custGeom>
              <a:avLst/>
              <a:gdLst>
                <a:gd name="T0" fmla="*/ 24 w 40"/>
                <a:gd name="T1" fmla="*/ 0 h 45"/>
                <a:gd name="T2" fmla="*/ 0 w 40"/>
                <a:gd name="T3" fmla="*/ 35 h 45"/>
                <a:gd name="T4" fmla="*/ 40 w 40"/>
                <a:gd name="T5" fmla="*/ 39 h 45"/>
                <a:gd name="T6" fmla="*/ 29 w 40"/>
                <a:gd name="T7" fmla="*/ 0 h 45"/>
                <a:gd name="T8" fmla="*/ 24 w 40"/>
                <a:gd name="T9" fmla="*/ 0 h 45"/>
                <a:gd name="T10" fmla="*/ 10 w 40"/>
                <a:gd name="T11" fmla="*/ 32 h 45"/>
                <a:gd name="T12" fmla="*/ 24 w 40"/>
                <a:gd name="T13" fmla="*/ 11 h 45"/>
                <a:gd name="T14" fmla="*/ 33 w 40"/>
                <a:gd name="T15" fmla="*/ 34 h 45"/>
                <a:gd name="T16" fmla="*/ 10 w 40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4" y="0"/>
                  </a:moveTo>
                  <a:cubicBezTo>
                    <a:pt x="18" y="14"/>
                    <a:pt x="6" y="22"/>
                    <a:pt x="0" y="35"/>
                  </a:cubicBezTo>
                  <a:cubicBezTo>
                    <a:pt x="9" y="42"/>
                    <a:pt x="32" y="45"/>
                    <a:pt x="40" y="39"/>
                  </a:cubicBezTo>
                  <a:cubicBezTo>
                    <a:pt x="40" y="22"/>
                    <a:pt x="29" y="11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2"/>
                  </a:moveTo>
                  <a:cubicBezTo>
                    <a:pt x="12" y="23"/>
                    <a:pt x="22" y="21"/>
                    <a:pt x="24" y="11"/>
                  </a:cubicBezTo>
                  <a:cubicBezTo>
                    <a:pt x="29" y="16"/>
                    <a:pt x="30" y="26"/>
                    <a:pt x="33" y="34"/>
                  </a:cubicBezTo>
                  <a:cubicBezTo>
                    <a:pt x="24" y="35"/>
                    <a:pt x="18" y="33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71"/>
            <p:cNvSpPr>
              <a:spLocks noEditPoints="1"/>
            </p:cNvSpPr>
            <p:nvPr/>
          </p:nvSpPr>
          <p:spPr bwMode="auto">
            <a:xfrm>
              <a:off x="4584959" y="1023428"/>
              <a:ext cx="973295" cy="1090089"/>
            </a:xfrm>
            <a:custGeom>
              <a:avLst/>
              <a:gdLst>
                <a:gd name="T0" fmla="*/ 31 w 261"/>
                <a:gd name="T1" fmla="*/ 10 h 292"/>
                <a:gd name="T2" fmla="*/ 7 w 261"/>
                <a:gd name="T3" fmla="*/ 231 h 292"/>
                <a:gd name="T4" fmla="*/ 1 w 261"/>
                <a:gd name="T5" fmla="*/ 245 h 292"/>
                <a:gd name="T6" fmla="*/ 22 w 261"/>
                <a:gd name="T7" fmla="*/ 247 h 292"/>
                <a:gd name="T8" fmla="*/ 19 w 261"/>
                <a:gd name="T9" fmla="*/ 271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3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9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8 h 292"/>
                <a:gd name="T32" fmla="*/ 31 w 261"/>
                <a:gd name="T33" fmla="*/ 10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4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6 h 292"/>
                <a:gd name="T56" fmla="*/ 205 w 261"/>
                <a:gd name="T57" fmla="*/ 256 h 292"/>
                <a:gd name="T58" fmla="*/ 116 w 261"/>
                <a:gd name="T59" fmla="*/ 264 h 292"/>
                <a:gd name="T60" fmla="*/ 26 w 261"/>
                <a:gd name="T61" fmla="*/ 267 h 292"/>
                <a:gd name="T62" fmla="*/ 29 w 261"/>
                <a:gd name="T63" fmla="*/ 246 h 292"/>
                <a:gd name="T64" fmla="*/ 189 w 261"/>
                <a:gd name="T65" fmla="*/ 242 h 292"/>
                <a:gd name="T66" fmla="*/ 192 w 261"/>
                <a:gd name="T67" fmla="*/ 181 h 292"/>
                <a:gd name="T68" fmla="*/ 196 w 261"/>
                <a:gd name="T69" fmla="*/ 143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1 h 292"/>
                <a:gd name="T80" fmla="*/ 185 w 261"/>
                <a:gd name="T81" fmla="*/ 235 h 292"/>
                <a:gd name="T82" fmla="*/ 13 w 261"/>
                <a:gd name="T83" fmla="*/ 239 h 292"/>
                <a:gd name="T84" fmla="*/ 25 w 261"/>
                <a:gd name="T85" fmla="*/ 175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10"/>
                  </a:moveTo>
                  <a:cubicBezTo>
                    <a:pt x="23" y="81"/>
                    <a:pt x="27" y="171"/>
                    <a:pt x="7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6" y="249"/>
                    <a:pt x="20" y="244"/>
                    <a:pt x="22" y="247"/>
                  </a:cubicBezTo>
                  <a:cubicBezTo>
                    <a:pt x="19" y="255"/>
                    <a:pt x="21" y="260"/>
                    <a:pt x="19" y="271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90"/>
                    <a:pt x="226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1" y="126"/>
                    <a:pt x="254" y="82"/>
                    <a:pt x="254" y="36"/>
                  </a:cubicBezTo>
                  <a:cubicBezTo>
                    <a:pt x="251" y="32"/>
                    <a:pt x="242" y="33"/>
                    <a:pt x="237" y="30"/>
                  </a:cubicBezTo>
                  <a:cubicBezTo>
                    <a:pt x="236" y="25"/>
                    <a:pt x="240" y="22"/>
                    <a:pt x="237" y="19"/>
                  </a:cubicBezTo>
                  <a:cubicBezTo>
                    <a:pt x="233" y="19"/>
                    <a:pt x="229" y="19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8"/>
                  </a:cubicBezTo>
                  <a:cubicBezTo>
                    <a:pt x="53" y="8"/>
                    <a:pt x="42" y="6"/>
                    <a:pt x="31" y="10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8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20" y="203"/>
                    <a:pt x="229" y="119"/>
                    <a:pt x="236" y="43"/>
                  </a:cubicBezTo>
                  <a:cubicBezTo>
                    <a:pt x="237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6"/>
                  </a:cubicBezTo>
                  <a:cubicBezTo>
                    <a:pt x="226" y="103"/>
                    <a:pt x="215" y="183"/>
                    <a:pt x="205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8" y="262"/>
                    <a:pt x="27" y="253"/>
                    <a:pt x="29" y="246"/>
                  </a:cubicBezTo>
                  <a:cubicBezTo>
                    <a:pt x="85" y="240"/>
                    <a:pt x="148" y="258"/>
                    <a:pt x="189" y="242"/>
                  </a:cubicBezTo>
                  <a:cubicBezTo>
                    <a:pt x="199" y="225"/>
                    <a:pt x="192" y="202"/>
                    <a:pt x="192" y="181"/>
                  </a:cubicBezTo>
                  <a:cubicBezTo>
                    <a:pt x="192" y="169"/>
                    <a:pt x="195" y="156"/>
                    <a:pt x="196" y="143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2448578" y="1008828"/>
              <a:ext cx="111929" cy="116795"/>
            </a:xfrm>
            <a:custGeom>
              <a:avLst/>
              <a:gdLst>
                <a:gd name="T0" fmla="*/ 10 w 30"/>
                <a:gd name="T1" fmla="*/ 21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1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3"/>
            <p:cNvSpPr>
              <a:spLocks noEditPoints="1"/>
            </p:cNvSpPr>
            <p:nvPr/>
          </p:nvSpPr>
          <p:spPr bwMode="auto">
            <a:xfrm>
              <a:off x="2433978" y="989362"/>
              <a:ext cx="902732" cy="995194"/>
            </a:xfrm>
            <a:custGeom>
              <a:avLst/>
              <a:gdLst>
                <a:gd name="T0" fmla="*/ 215 w 242"/>
                <a:gd name="T1" fmla="*/ 221 h 266"/>
                <a:gd name="T2" fmla="*/ 95 w 242"/>
                <a:gd name="T3" fmla="*/ 10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9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4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5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3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8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2 h 266"/>
                <a:gd name="T56" fmla="*/ 65 w 242"/>
                <a:gd name="T57" fmla="*/ 83 h 266"/>
                <a:gd name="T58" fmla="*/ 45 w 242"/>
                <a:gd name="T59" fmla="*/ 102 h 266"/>
                <a:gd name="T60" fmla="*/ 75 w 242"/>
                <a:gd name="T61" fmla="*/ 139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3 h 266"/>
                <a:gd name="T84" fmla="*/ 114 w 242"/>
                <a:gd name="T85" fmla="*/ 122 h 266"/>
                <a:gd name="T86" fmla="*/ 180 w 242"/>
                <a:gd name="T87" fmla="*/ 143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3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1"/>
                  </a:cubicBezTo>
                  <a:cubicBezTo>
                    <a:pt x="242" y="179"/>
                    <a:pt x="238" y="111"/>
                    <a:pt x="214" y="70"/>
                  </a:cubicBezTo>
                  <a:cubicBezTo>
                    <a:pt x="192" y="31"/>
                    <a:pt x="150" y="0"/>
                    <a:pt x="95" y="10"/>
                  </a:cubicBezTo>
                  <a:cubicBezTo>
                    <a:pt x="82" y="15"/>
                    <a:pt x="69" y="22"/>
                    <a:pt x="60" y="31"/>
                  </a:cubicBezTo>
                  <a:cubicBezTo>
                    <a:pt x="31" y="60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6"/>
                    <a:pt x="42" y="228"/>
                  </a:cubicBezTo>
                  <a:cubicBezTo>
                    <a:pt x="45" y="231"/>
                    <a:pt x="45" y="235"/>
                    <a:pt x="48" y="237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50"/>
                  </a:moveTo>
                  <a:cubicBezTo>
                    <a:pt x="159" y="246"/>
                    <a:pt x="157" y="243"/>
                    <a:pt x="158" y="239"/>
                  </a:cubicBezTo>
                  <a:cubicBezTo>
                    <a:pt x="169" y="239"/>
                    <a:pt x="171" y="234"/>
                    <a:pt x="173" y="228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6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6"/>
                  </a:cubicBezTo>
                  <a:cubicBezTo>
                    <a:pt x="214" y="174"/>
                    <a:pt x="209" y="157"/>
                    <a:pt x="225" y="164"/>
                  </a:cubicBezTo>
                  <a:cubicBezTo>
                    <a:pt x="225" y="210"/>
                    <a:pt x="198" y="240"/>
                    <a:pt x="159" y="250"/>
                  </a:cubicBezTo>
                  <a:close/>
                  <a:moveTo>
                    <a:pt x="158" y="32"/>
                  </a:moveTo>
                  <a:cubicBezTo>
                    <a:pt x="160" y="32"/>
                    <a:pt x="159" y="28"/>
                    <a:pt x="159" y="26"/>
                  </a:cubicBezTo>
                  <a:cubicBezTo>
                    <a:pt x="181" y="36"/>
                    <a:pt x="194" y="54"/>
                    <a:pt x="207" y="72"/>
                  </a:cubicBezTo>
                  <a:cubicBezTo>
                    <a:pt x="205" y="74"/>
                    <a:pt x="199" y="69"/>
                    <a:pt x="195" y="68"/>
                  </a:cubicBezTo>
                  <a:cubicBezTo>
                    <a:pt x="191" y="69"/>
                    <a:pt x="188" y="71"/>
                    <a:pt x="187" y="75"/>
                  </a:cubicBezTo>
                  <a:cubicBezTo>
                    <a:pt x="187" y="78"/>
                    <a:pt x="186" y="83"/>
                    <a:pt x="189" y="83"/>
                  </a:cubicBezTo>
                  <a:cubicBezTo>
                    <a:pt x="185" y="86"/>
                    <a:pt x="184" y="94"/>
                    <a:pt x="176" y="92"/>
                  </a:cubicBezTo>
                  <a:cubicBezTo>
                    <a:pt x="177" y="88"/>
                    <a:pt x="178" y="80"/>
                    <a:pt x="174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0" y="66"/>
                    <a:pt x="174" y="62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4"/>
                  </a:cubicBezTo>
                  <a:cubicBezTo>
                    <a:pt x="139" y="60"/>
                    <a:pt x="150" y="57"/>
                    <a:pt x="151" y="53"/>
                  </a:cubicBezTo>
                  <a:cubicBezTo>
                    <a:pt x="152" y="44"/>
                    <a:pt x="145" y="31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7"/>
                    <a:pt x="138" y="40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1"/>
                  </a:cubicBezTo>
                  <a:cubicBezTo>
                    <a:pt x="153" y="70"/>
                    <a:pt x="158" y="52"/>
                    <a:pt x="168" y="60"/>
                  </a:cubicBezTo>
                  <a:cubicBezTo>
                    <a:pt x="165" y="67"/>
                    <a:pt x="156" y="66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6"/>
                    <a:pt x="173" y="99"/>
                  </a:cubicBezTo>
                  <a:cubicBezTo>
                    <a:pt x="187" y="100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9"/>
                    <a:pt x="218" y="95"/>
                    <a:pt x="219" y="102"/>
                  </a:cubicBezTo>
                  <a:cubicBezTo>
                    <a:pt x="209" y="104"/>
                    <a:pt x="216" y="116"/>
                    <a:pt x="211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8" y="120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1"/>
                  </a:cubicBezTo>
                  <a:cubicBezTo>
                    <a:pt x="108" y="71"/>
                    <a:pt x="114" y="60"/>
                    <a:pt x="110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5" y="21"/>
                    <a:pt x="145" y="21"/>
                    <a:pt x="153" y="23"/>
                  </a:cubicBezTo>
                  <a:close/>
                  <a:moveTo>
                    <a:pt x="38" y="213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3"/>
                    <a:pt x="37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7" y="54"/>
                    <a:pt x="52" y="62"/>
                    <a:pt x="55" y="64"/>
                  </a:cubicBezTo>
                  <a:cubicBezTo>
                    <a:pt x="58" y="73"/>
                    <a:pt x="64" y="75"/>
                    <a:pt x="65" y="83"/>
                  </a:cubicBezTo>
                  <a:cubicBezTo>
                    <a:pt x="70" y="94"/>
                    <a:pt x="87" y="94"/>
                    <a:pt x="89" y="108"/>
                  </a:cubicBezTo>
                  <a:cubicBezTo>
                    <a:pt x="75" y="103"/>
                    <a:pt x="61" y="98"/>
                    <a:pt x="45" y="102"/>
                  </a:cubicBezTo>
                  <a:cubicBezTo>
                    <a:pt x="42" y="107"/>
                    <a:pt x="49" y="119"/>
                    <a:pt x="41" y="127"/>
                  </a:cubicBezTo>
                  <a:cubicBezTo>
                    <a:pt x="45" y="141"/>
                    <a:pt x="61" y="145"/>
                    <a:pt x="75" y="139"/>
                  </a:cubicBezTo>
                  <a:cubicBezTo>
                    <a:pt x="78" y="155"/>
                    <a:pt x="88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9"/>
                    <a:pt x="46" y="171"/>
                  </a:cubicBezTo>
                  <a:cubicBezTo>
                    <a:pt x="51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8" y="213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8"/>
                    <a:pt x="49" y="220"/>
                    <a:pt x="52" y="221"/>
                  </a:cubicBezTo>
                  <a:cubicBezTo>
                    <a:pt x="68" y="218"/>
                    <a:pt x="61" y="186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9"/>
                    <a:pt x="115" y="166"/>
                    <a:pt x="113" y="158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4"/>
                    <a:pt x="83" y="135"/>
                    <a:pt x="76" y="132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20"/>
                    <a:pt x="51" y="109"/>
                  </a:cubicBezTo>
                  <a:cubicBezTo>
                    <a:pt x="65" y="104"/>
                    <a:pt x="77" y="113"/>
                    <a:pt x="90" y="115"/>
                  </a:cubicBezTo>
                  <a:cubicBezTo>
                    <a:pt x="104" y="102"/>
                    <a:pt x="83" y="88"/>
                    <a:pt x="72" y="81"/>
                  </a:cubicBezTo>
                  <a:cubicBezTo>
                    <a:pt x="71" y="73"/>
                    <a:pt x="66" y="68"/>
                    <a:pt x="61" y="63"/>
                  </a:cubicBezTo>
                  <a:cubicBezTo>
                    <a:pt x="63" y="54"/>
                    <a:pt x="60" y="49"/>
                    <a:pt x="57" y="43"/>
                  </a:cubicBezTo>
                  <a:cubicBezTo>
                    <a:pt x="73" y="27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4" y="69"/>
                    <a:pt x="98" y="73"/>
                    <a:pt x="97" y="81"/>
                  </a:cubicBezTo>
                  <a:cubicBezTo>
                    <a:pt x="103" y="94"/>
                    <a:pt x="117" y="100"/>
                    <a:pt x="114" y="122"/>
                  </a:cubicBezTo>
                  <a:cubicBezTo>
                    <a:pt x="119" y="134"/>
                    <a:pt x="131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5"/>
                    <a:pt x="213" y="156"/>
                  </a:cubicBezTo>
                  <a:cubicBezTo>
                    <a:pt x="204" y="162"/>
                    <a:pt x="206" y="170"/>
                    <a:pt x="207" y="183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3"/>
                  </a:cubicBezTo>
                  <a:cubicBezTo>
                    <a:pt x="162" y="193"/>
                    <a:pt x="158" y="201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5"/>
                  </a:cubicBezTo>
                  <a:cubicBezTo>
                    <a:pt x="67" y="228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3"/>
                    <a:pt x="132" y="253"/>
                  </a:cubicBezTo>
                  <a:cubicBezTo>
                    <a:pt x="113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4"/>
            <p:cNvSpPr>
              <a:spLocks/>
            </p:cNvSpPr>
            <p:nvPr/>
          </p:nvSpPr>
          <p:spPr bwMode="auto">
            <a:xfrm>
              <a:off x="3232080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5"/>
            <p:cNvSpPr>
              <a:spLocks/>
            </p:cNvSpPr>
            <p:nvPr/>
          </p:nvSpPr>
          <p:spPr bwMode="auto">
            <a:xfrm>
              <a:off x="3166383" y="1038027"/>
              <a:ext cx="82730" cy="116795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2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9"/>
                    <a:pt x="20" y="21"/>
                    <a:pt x="21" y="16"/>
                  </a:cubicBezTo>
                  <a:cubicBezTo>
                    <a:pt x="15" y="10"/>
                    <a:pt x="10" y="4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3"/>
                    <a:pt x="13" y="14"/>
                    <a:pt x="17" y="22"/>
                  </a:cubicBezTo>
                  <a:cubicBezTo>
                    <a:pt x="17" y="26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3973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7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8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7" y="41"/>
                    <a:pt x="17" y="43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3" y="35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7"/>
            <p:cNvSpPr>
              <a:spLocks/>
            </p:cNvSpPr>
            <p:nvPr/>
          </p:nvSpPr>
          <p:spPr bwMode="auto">
            <a:xfrm>
              <a:off x="4777186" y="1128056"/>
              <a:ext cx="549911" cy="102196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2 h 27"/>
                <a:gd name="T4" fmla="*/ 82 w 147"/>
                <a:gd name="T5" fmla="*/ 18 h 27"/>
                <a:gd name="T6" fmla="*/ 112 w 147"/>
                <a:gd name="T7" fmla="*/ 15 h 27"/>
                <a:gd name="T8" fmla="*/ 125 w 147"/>
                <a:gd name="T9" fmla="*/ 21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6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2"/>
                    <a:pt x="51" y="22"/>
                  </a:cubicBezTo>
                  <a:cubicBezTo>
                    <a:pt x="63" y="22"/>
                    <a:pt x="71" y="15"/>
                    <a:pt x="82" y="18"/>
                  </a:cubicBezTo>
                  <a:cubicBezTo>
                    <a:pt x="92" y="27"/>
                    <a:pt x="104" y="20"/>
                    <a:pt x="112" y="15"/>
                  </a:cubicBezTo>
                  <a:cubicBezTo>
                    <a:pt x="117" y="16"/>
                    <a:pt x="119" y="20"/>
                    <a:pt x="125" y="21"/>
                  </a:cubicBezTo>
                  <a:cubicBezTo>
                    <a:pt x="131" y="16"/>
                    <a:pt x="143" y="16"/>
                    <a:pt x="147" y="8"/>
                  </a:cubicBezTo>
                  <a:cubicBezTo>
                    <a:pt x="139" y="5"/>
                    <a:pt x="131" y="12"/>
                    <a:pt x="125" y="13"/>
                  </a:cubicBezTo>
                  <a:cubicBezTo>
                    <a:pt x="116" y="0"/>
                    <a:pt x="106" y="12"/>
                    <a:pt x="95" y="16"/>
                  </a:cubicBezTo>
                  <a:cubicBezTo>
                    <a:pt x="84" y="4"/>
                    <a:pt x="64" y="16"/>
                    <a:pt x="46" y="13"/>
                  </a:cubicBezTo>
                  <a:cubicBezTo>
                    <a:pt x="40" y="12"/>
                    <a:pt x="36" y="9"/>
                    <a:pt x="32" y="8"/>
                  </a:cubicBezTo>
                  <a:cubicBezTo>
                    <a:pt x="25" y="8"/>
                    <a:pt x="19" y="13"/>
                    <a:pt x="12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3" y="27"/>
                    <a:pt x="20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8"/>
            <p:cNvSpPr>
              <a:spLocks/>
            </p:cNvSpPr>
            <p:nvPr/>
          </p:nvSpPr>
          <p:spPr bwMode="auto">
            <a:xfrm>
              <a:off x="2777065" y="2439570"/>
              <a:ext cx="175193" cy="209258"/>
            </a:xfrm>
            <a:custGeom>
              <a:avLst/>
              <a:gdLst>
                <a:gd name="T0" fmla="*/ 26 w 47"/>
                <a:gd name="T1" fmla="*/ 0 h 56"/>
                <a:gd name="T2" fmla="*/ 17 w 47"/>
                <a:gd name="T3" fmla="*/ 36 h 56"/>
                <a:gd name="T4" fmla="*/ 5 w 47"/>
                <a:gd name="T5" fmla="*/ 37 h 56"/>
                <a:gd name="T6" fmla="*/ 14 w 47"/>
                <a:gd name="T7" fmla="*/ 56 h 56"/>
                <a:gd name="T8" fmla="*/ 28 w 47"/>
                <a:gd name="T9" fmla="*/ 16 h 56"/>
                <a:gd name="T10" fmla="*/ 41 w 47"/>
                <a:gd name="T11" fmla="*/ 21 h 56"/>
                <a:gd name="T12" fmla="*/ 26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26" y="0"/>
                  </a:moveTo>
                  <a:cubicBezTo>
                    <a:pt x="22" y="11"/>
                    <a:pt x="21" y="25"/>
                    <a:pt x="17" y="36"/>
                  </a:cubicBezTo>
                  <a:cubicBezTo>
                    <a:pt x="11" y="36"/>
                    <a:pt x="10" y="35"/>
                    <a:pt x="5" y="37"/>
                  </a:cubicBezTo>
                  <a:cubicBezTo>
                    <a:pt x="0" y="45"/>
                    <a:pt x="6" y="54"/>
                    <a:pt x="14" y="56"/>
                  </a:cubicBezTo>
                  <a:cubicBezTo>
                    <a:pt x="30" y="52"/>
                    <a:pt x="20" y="25"/>
                    <a:pt x="28" y="16"/>
                  </a:cubicBezTo>
                  <a:cubicBezTo>
                    <a:pt x="33" y="17"/>
                    <a:pt x="37" y="19"/>
                    <a:pt x="41" y="21"/>
                  </a:cubicBezTo>
                  <a:cubicBezTo>
                    <a:pt x="47" y="11"/>
                    <a:pt x="34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9"/>
            <p:cNvSpPr>
              <a:spLocks noEditPoints="1"/>
            </p:cNvSpPr>
            <p:nvPr/>
          </p:nvSpPr>
          <p:spPr bwMode="auto">
            <a:xfrm>
              <a:off x="5594753" y="1205919"/>
              <a:ext cx="265224" cy="871098"/>
            </a:xfrm>
            <a:custGeom>
              <a:avLst/>
              <a:gdLst>
                <a:gd name="T0" fmla="*/ 67 w 71"/>
                <a:gd name="T1" fmla="*/ 69 h 233"/>
                <a:gd name="T2" fmla="*/ 61 w 71"/>
                <a:gd name="T3" fmla="*/ 60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8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69 h 233"/>
                <a:gd name="T22" fmla="*/ 21 w 71"/>
                <a:gd name="T23" fmla="*/ 36 h 233"/>
                <a:gd name="T24" fmla="*/ 43 w 71"/>
                <a:gd name="T25" fmla="*/ 36 h 233"/>
                <a:gd name="T26" fmla="*/ 55 w 71"/>
                <a:gd name="T27" fmla="*/ 64 h 233"/>
                <a:gd name="T28" fmla="*/ 17 w 71"/>
                <a:gd name="T29" fmla="*/ 68 h 233"/>
                <a:gd name="T30" fmla="*/ 21 w 71"/>
                <a:gd name="T31" fmla="*/ 36 h 233"/>
                <a:gd name="T32" fmla="*/ 33 w 71"/>
                <a:gd name="T33" fmla="*/ 77 h 233"/>
                <a:gd name="T34" fmla="*/ 44 w 71"/>
                <a:gd name="T35" fmla="*/ 74 h 233"/>
                <a:gd name="T36" fmla="*/ 45 w 71"/>
                <a:gd name="T37" fmla="*/ 164 h 233"/>
                <a:gd name="T38" fmla="*/ 41 w 71"/>
                <a:gd name="T39" fmla="*/ 179 h 233"/>
                <a:gd name="T40" fmla="*/ 37 w 71"/>
                <a:gd name="T41" fmla="*/ 172 h 233"/>
                <a:gd name="T42" fmla="*/ 33 w 71"/>
                <a:gd name="T43" fmla="*/ 77 h 233"/>
                <a:gd name="T44" fmla="*/ 17 w 71"/>
                <a:gd name="T45" fmla="*/ 76 h 233"/>
                <a:gd name="T46" fmla="*/ 26 w 71"/>
                <a:gd name="T47" fmla="*/ 76 h 233"/>
                <a:gd name="T48" fmla="*/ 31 w 71"/>
                <a:gd name="T49" fmla="*/ 180 h 233"/>
                <a:gd name="T50" fmla="*/ 14 w 71"/>
                <a:gd name="T51" fmla="*/ 180 h 233"/>
                <a:gd name="T52" fmla="*/ 17 w 71"/>
                <a:gd name="T53" fmla="*/ 76 h 233"/>
                <a:gd name="T54" fmla="*/ 47 w 71"/>
                <a:gd name="T55" fmla="*/ 188 h 233"/>
                <a:gd name="T56" fmla="*/ 61 w 71"/>
                <a:gd name="T57" fmla="*/ 191 h 233"/>
                <a:gd name="T58" fmla="*/ 35 w 71"/>
                <a:gd name="T59" fmla="*/ 195 h 233"/>
                <a:gd name="T60" fmla="*/ 13 w 71"/>
                <a:gd name="T61" fmla="*/ 188 h 233"/>
                <a:gd name="T62" fmla="*/ 47 w 71"/>
                <a:gd name="T63" fmla="*/ 188 h 233"/>
                <a:gd name="T64" fmla="*/ 55 w 71"/>
                <a:gd name="T65" fmla="*/ 222 h 233"/>
                <a:gd name="T66" fmla="*/ 16 w 71"/>
                <a:gd name="T67" fmla="*/ 220 h 233"/>
                <a:gd name="T68" fmla="*/ 13 w 71"/>
                <a:gd name="T69" fmla="*/ 201 h 233"/>
                <a:gd name="T70" fmla="*/ 61 w 71"/>
                <a:gd name="T71" fmla="*/ 204 h 233"/>
                <a:gd name="T72" fmla="*/ 55 w 71"/>
                <a:gd name="T73" fmla="*/ 222 h 233"/>
                <a:gd name="T74" fmla="*/ 61 w 71"/>
                <a:gd name="T75" fmla="*/ 164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4 h 233"/>
                <a:gd name="T86" fmla="*/ 61 w 71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69"/>
                  </a:moveTo>
                  <a:cubicBezTo>
                    <a:pt x="66" y="66"/>
                    <a:pt x="63" y="64"/>
                    <a:pt x="61" y="60"/>
                  </a:cubicBezTo>
                  <a:cubicBezTo>
                    <a:pt x="50" y="40"/>
                    <a:pt x="42" y="17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1"/>
                    <a:pt x="19" y="24"/>
                    <a:pt x="16" y="38"/>
                  </a:cubicBezTo>
                  <a:cubicBezTo>
                    <a:pt x="13" y="50"/>
                    <a:pt x="11" y="65"/>
                    <a:pt x="7" y="72"/>
                  </a:cubicBezTo>
                  <a:cubicBezTo>
                    <a:pt x="15" y="125"/>
                    <a:pt x="0" y="183"/>
                    <a:pt x="7" y="224"/>
                  </a:cubicBezTo>
                  <a:cubicBezTo>
                    <a:pt x="19" y="232"/>
                    <a:pt x="44" y="233"/>
                    <a:pt x="61" y="228"/>
                  </a:cubicBezTo>
                  <a:cubicBezTo>
                    <a:pt x="71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7" y="69"/>
                  </a:cubicBezTo>
                  <a:close/>
                  <a:moveTo>
                    <a:pt x="21" y="36"/>
                  </a:moveTo>
                  <a:cubicBezTo>
                    <a:pt x="26" y="36"/>
                    <a:pt x="37" y="34"/>
                    <a:pt x="43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2" y="67"/>
                    <a:pt x="30" y="71"/>
                    <a:pt x="17" y="68"/>
                  </a:cubicBezTo>
                  <a:cubicBezTo>
                    <a:pt x="17" y="58"/>
                    <a:pt x="20" y="48"/>
                    <a:pt x="21" y="36"/>
                  </a:cubicBezTo>
                  <a:close/>
                  <a:moveTo>
                    <a:pt x="33" y="77"/>
                  </a:moveTo>
                  <a:cubicBezTo>
                    <a:pt x="36" y="75"/>
                    <a:pt x="40" y="74"/>
                    <a:pt x="44" y="74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7" y="172"/>
                  </a:cubicBezTo>
                  <a:cubicBezTo>
                    <a:pt x="31" y="138"/>
                    <a:pt x="41" y="114"/>
                    <a:pt x="33" y="77"/>
                  </a:cubicBezTo>
                  <a:close/>
                  <a:moveTo>
                    <a:pt x="17" y="76"/>
                  </a:moveTo>
                  <a:cubicBezTo>
                    <a:pt x="20" y="76"/>
                    <a:pt x="23" y="76"/>
                    <a:pt x="26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6" y="180"/>
                    <a:pt x="20" y="180"/>
                    <a:pt x="14" y="180"/>
                  </a:cubicBezTo>
                  <a:cubicBezTo>
                    <a:pt x="12" y="155"/>
                    <a:pt x="19" y="113"/>
                    <a:pt x="17" y="76"/>
                  </a:cubicBezTo>
                  <a:close/>
                  <a:moveTo>
                    <a:pt x="47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3" y="188"/>
                  </a:cubicBezTo>
                  <a:cubicBezTo>
                    <a:pt x="27" y="190"/>
                    <a:pt x="35" y="188"/>
                    <a:pt x="47" y="188"/>
                  </a:cubicBezTo>
                  <a:close/>
                  <a:moveTo>
                    <a:pt x="55" y="222"/>
                  </a:moveTo>
                  <a:cubicBezTo>
                    <a:pt x="43" y="224"/>
                    <a:pt x="31" y="222"/>
                    <a:pt x="16" y="220"/>
                  </a:cubicBezTo>
                  <a:cubicBezTo>
                    <a:pt x="13" y="215"/>
                    <a:pt x="15" y="206"/>
                    <a:pt x="13" y="201"/>
                  </a:cubicBezTo>
                  <a:cubicBezTo>
                    <a:pt x="33" y="201"/>
                    <a:pt x="41" y="204"/>
                    <a:pt x="61" y="204"/>
                  </a:cubicBezTo>
                  <a:cubicBezTo>
                    <a:pt x="62" y="213"/>
                    <a:pt x="59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50" y="176"/>
                    <a:pt x="53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7" y="72"/>
                  </a:cubicBezTo>
                  <a:cubicBezTo>
                    <a:pt x="58" y="72"/>
                    <a:pt x="59" y="73"/>
                    <a:pt x="60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80"/>
            <p:cNvSpPr>
              <a:spLocks/>
            </p:cNvSpPr>
            <p:nvPr/>
          </p:nvSpPr>
          <p:spPr bwMode="auto">
            <a:xfrm>
              <a:off x="2245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9 w 221"/>
                <a:gd name="T3" fmla="*/ 308 h 316"/>
                <a:gd name="T4" fmla="*/ 135 w 221"/>
                <a:gd name="T5" fmla="*/ 273 h 316"/>
                <a:gd name="T6" fmla="*/ 195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2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8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100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4 w 221"/>
                <a:gd name="T51" fmla="*/ 155 h 316"/>
                <a:gd name="T52" fmla="*/ 187 w 221"/>
                <a:gd name="T53" fmla="*/ 158 h 316"/>
                <a:gd name="T54" fmla="*/ 203 w 221"/>
                <a:gd name="T55" fmla="*/ 175 h 316"/>
                <a:gd name="T56" fmla="*/ 193 w 221"/>
                <a:gd name="T57" fmla="*/ 209 h 316"/>
                <a:gd name="T58" fmla="*/ 174 w 221"/>
                <a:gd name="T59" fmla="*/ 210 h 316"/>
                <a:gd name="T60" fmla="*/ 191 w 221"/>
                <a:gd name="T61" fmla="*/ 225 h 316"/>
                <a:gd name="T62" fmla="*/ 141 w 221"/>
                <a:gd name="T63" fmla="*/ 266 h 316"/>
                <a:gd name="T64" fmla="*/ 129 w 221"/>
                <a:gd name="T65" fmla="*/ 262 h 316"/>
                <a:gd name="T66" fmla="*/ 110 w 221"/>
                <a:gd name="T67" fmla="*/ 294 h 316"/>
                <a:gd name="T68" fmla="*/ 71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7" y="298"/>
                    <a:pt x="70" y="306"/>
                    <a:pt x="79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6"/>
                    <a:pt x="188" y="93"/>
                  </a:cubicBezTo>
                  <a:cubicBezTo>
                    <a:pt x="180" y="87"/>
                    <a:pt x="170" y="88"/>
                    <a:pt x="162" y="84"/>
                  </a:cubicBezTo>
                  <a:cubicBezTo>
                    <a:pt x="177" y="55"/>
                    <a:pt x="158" y="23"/>
                    <a:pt x="123" y="27"/>
                  </a:cubicBezTo>
                  <a:cubicBezTo>
                    <a:pt x="113" y="20"/>
                    <a:pt x="110" y="5"/>
                    <a:pt x="97" y="0"/>
                  </a:cubicBezTo>
                  <a:cubicBezTo>
                    <a:pt x="89" y="6"/>
                    <a:pt x="96" y="20"/>
                    <a:pt x="89" y="29"/>
                  </a:cubicBezTo>
                  <a:cubicBezTo>
                    <a:pt x="68" y="17"/>
                    <a:pt x="32" y="26"/>
                    <a:pt x="38" y="55"/>
                  </a:cubicBezTo>
                  <a:cubicBezTo>
                    <a:pt x="27" y="48"/>
                    <a:pt x="10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5"/>
                    <a:pt x="4" y="61"/>
                    <a:pt x="5" y="58"/>
                  </a:cubicBezTo>
                  <a:cubicBezTo>
                    <a:pt x="20" y="51"/>
                    <a:pt x="36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3" y="31"/>
                    <a:pt x="93" y="43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20"/>
                    <a:pt x="113" y="33"/>
                    <a:pt x="122" y="39"/>
                  </a:cubicBezTo>
                  <a:cubicBezTo>
                    <a:pt x="135" y="36"/>
                    <a:pt x="147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2" y="150"/>
                    <a:pt x="175" y="150"/>
                    <a:pt x="174" y="155"/>
                  </a:cubicBezTo>
                  <a:cubicBezTo>
                    <a:pt x="176" y="161"/>
                    <a:pt x="180" y="157"/>
                    <a:pt x="187" y="158"/>
                  </a:cubicBezTo>
                  <a:cubicBezTo>
                    <a:pt x="192" y="162"/>
                    <a:pt x="200" y="165"/>
                    <a:pt x="203" y="175"/>
                  </a:cubicBezTo>
                  <a:cubicBezTo>
                    <a:pt x="205" y="186"/>
                    <a:pt x="201" y="204"/>
                    <a:pt x="193" y="209"/>
                  </a:cubicBezTo>
                  <a:cubicBezTo>
                    <a:pt x="187" y="213"/>
                    <a:pt x="182" y="209"/>
                    <a:pt x="174" y="210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7"/>
                    <a:pt x="170" y="278"/>
                    <a:pt x="141" y="266"/>
                  </a:cubicBezTo>
                  <a:cubicBezTo>
                    <a:pt x="137" y="265"/>
                    <a:pt x="134" y="261"/>
                    <a:pt x="129" y="262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1" y="293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81"/>
            <p:cNvSpPr>
              <a:spLocks/>
            </p:cNvSpPr>
            <p:nvPr/>
          </p:nvSpPr>
          <p:spPr bwMode="auto">
            <a:xfrm>
              <a:off x="224599" y="1502774"/>
              <a:ext cx="63264" cy="58398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5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5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82"/>
            <p:cNvSpPr>
              <a:spLocks/>
            </p:cNvSpPr>
            <p:nvPr/>
          </p:nvSpPr>
          <p:spPr bwMode="auto">
            <a:xfrm>
              <a:off x="2245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3"/>
            <p:cNvSpPr>
              <a:spLocks/>
            </p:cNvSpPr>
            <p:nvPr/>
          </p:nvSpPr>
          <p:spPr bwMode="auto">
            <a:xfrm>
              <a:off x="2245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84"/>
            <p:cNvSpPr>
              <a:spLocks/>
            </p:cNvSpPr>
            <p:nvPr/>
          </p:nvSpPr>
          <p:spPr bwMode="auto">
            <a:xfrm>
              <a:off x="4769885" y="1252152"/>
              <a:ext cx="530446" cy="97329"/>
            </a:xfrm>
            <a:custGeom>
              <a:avLst/>
              <a:gdLst>
                <a:gd name="T0" fmla="*/ 41 w 142"/>
                <a:gd name="T1" fmla="*/ 7 h 26"/>
                <a:gd name="T2" fmla="*/ 76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8 w 142"/>
                <a:gd name="T15" fmla="*/ 8 h 26"/>
                <a:gd name="T16" fmla="*/ 41 w 142"/>
                <a:gd name="T17" fmla="*/ 0 h 26"/>
                <a:gd name="T18" fmla="*/ 16 w 142"/>
                <a:gd name="T19" fmla="*/ 12 h 26"/>
                <a:gd name="T20" fmla="*/ 0 w 142"/>
                <a:gd name="T21" fmla="*/ 8 h 26"/>
                <a:gd name="T22" fmla="*/ 41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1" y="7"/>
                  </a:moveTo>
                  <a:cubicBezTo>
                    <a:pt x="47" y="17"/>
                    <a:pt x="66" y="17"/>
                    <a:pt x="76" y="10"/>
                  </a:cubicBezTo>
                  <a:cubicBezTo>
                    <a:pt x="85" y="23"/>
                    <a:pt x="100" y="18"/>
                    <a:pt x="112" y="13"/>
                  </a:cubicBezTo>
                  <a:cubicBezTo>
                    <a:pt x="119" y="20"/>
                    <a:pt x="139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9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8" y="8"/>
                  </a:cubicBezTo>
                  <a:cubicBezTo>
                    <a:pt x="50" y="7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0"/>
                    <a:pt x="5" y="5"/>
                    <a:pt x="0" y="8"/>
                  </a:cubicBezTo>
                  <a:cubicBezTo>
                    <a:pt x="9" y="26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5"/>
            <p:cNvSpPr>
              <a:spLocks/>
            </p:cNvSpPr>
            <p:nvPr/>
          </p:nvSpPr>
          <p:spPr bwMode="auto">
            <a:xfrm>
              <a:off x="974036" y="1184021"/>
              <a:ext cx="94897" cy="160594"/>
            </a:xfrm>
            <a:custGeom>
              <a:avLst/>
              <a:gdLst>
                <a:gd name="T0" fmla="*/ 15 w 25"/>
                <a:gd name="T1" fmla="*/ 43 h 43"/>
                <a:gd name="T2" fmla="*/ 15 w 25"/>
                <a:gd name="T3" fmla="*/ 17 h 43"/>
                <a:gd name="T4" fmla="*/ 19 w 25"/>
                <a:gd name="T5" fmla="*/ 0 h 43"/>
                <a:gd name="T6" fmla="*/ 15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5" y="43"/>
                  </a:moveTo>
                  <a:cubicBezTo>
                    <a:pt x="15" y="34"/>
                    <a:pt x="14" y="29"/>
                    <a:pt x="15" y="17"/>
                  </a:cubicBezTo>
                  <a:cubicBezTo>
                    <a:pt x="18" y="13"/>
                    <a:pt x="25" y="5"/>
                    <a:pt x="19" y="0"/>
                  </a:cubicBezTo>
                  <a:cubicBezTo>
                    <a:pt x="12" y="4"/>
                    <a:pt x="0" y="37"/>
                    <a:pt x="1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6"/>
            <p:cNvSpPr>
              <a:spLocks/>
            </p:cNvSpPr>
            <p:nvPr/>
          </p:nvSpPr>
          <p:spPr bwMode="auto">
            <a:xfrm>
              <a:off x="937538" y="1198621"/>
              <a:ext cx="60832" cy="126528"/>
            </a:xfrm>
            <a:custGeom>
              <a:avLst/>
              <a:gdLst>
                <a:gd name="T0" fmla="*/ 13 w 16"/>
                <a:gd name="T1" fmla="*/ 3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3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7"/>
                    <a:pt x="4" y="34"/>
                    <a:pt x="16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7"/>
            <p:cNvSpPr>
              <a:spLocks/>
            </p:cNvSpPr>
            <p:nvPr/>
          </p:nvSpPr>
          <p:spPr bwMode="auto">
            <a:xfrm>
              <a:off x="4777186" y="1393279"/>
              <a:ext cx="474482" cy="77864"/>
            </a:xfrm>
            <a:custGeom>
              <a:avLst/>
              <a:gdLst>
                <a:gd name="T0" fmla="*/ 109 w 127"/>
                <a:gd name="T1" fmla="*/ 13 h 21"/>
                <a:gd name="T2" fmla="*/ 96 w 127"/>
                <a:gd name="T3" fmla="*/ 4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0 h 21"/>
                <a:gd name="T12" fmla="*/ 39 w 127"/>
                <a:gd name="T13" fmla="*/ 8 h 21"/>
                <a:gd name="T14" fmla="*/ 70 w 127"/>
                <a:gd name="T15" fmla="*/ 12 h 21"/>
                <a:gd name="T16" fmla="*/ 81 w 127"/>
                <a:gd name="T17" fmla="*/ 16 h 21"/>
                <a:gd name="T18" fmla="*/ 96 w 127"/>
                <a:gd name="T19" fmla="*/ 13 h 21"/>
                <a:gd name="T20" fmla="*/ 108 w 127"/>
                <a:gd name="T21" fmla="*/ 20 h 21"/>
                <a:gd name="T22" fmla="*/ 127 w 127"/>
                <a:gd name="T23" fmla="*/ 6 h 21"/>
                <a:gd name="T24" fmla="*/ 109 w 127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3"/>
                  </a:moveTo>
                  <a:cubicBezTo>
                    <a:pt x="104" y="10"/>
                    <a:pt x="101" y="7"/>
                    <a:pt x="96" y="4"/>
                  </a:cubicBezTo>
                  <a:cubicBezTo>
                    <a:pt x="84" y="16"/>
                    <a:pt x="71" y="0"/>
                    <a:pt x="54" y="9"/>
                  </a:cubicBezTo>
                  <a:cubicBezTo>
                    <a:pt x="48" y="7"/>
                    <a:pt x="45" y="1"/>
                    <a:pt x="39" y="0"/>
                  </a:cubicBezTo>
                  <a:cubicBezTo>
                    <a:pt x="33" y="5"/>
                    <a:pt x="27" y="9"/>
                    <a:pt x="18" y="11"/>
                  </a:cubicBezTo>
                  <a:cubicBezTo>
                    <a:pt x="11" y="8"/>
                    <a:pt x="9" y="1"/>
                    <a:pt x="0" y="0"/>
                  </a:cubicBezTo>
                  <a:cubicBezTo>
                    <a:pt x="4" y="19"/>
                    <a:pt x="28" y="21"/>
                    <a:pt x="39" y="8"/>
                  </a:cubicBezTo>
                  <a:cubicBezTo>
                    <a:pt x="47" y="21"/>
                    <a:pt x="59" y="12"/>
                    <a:pt x="70" y="12"/>
                  </a:cubicBezTo>
                  <a:cubicBezTo>
                    <a:pt x="73" y="12"/>
                    <a:pt x="77" y="16"/>
                    <a:pt x="81" y="16"/>
                  </a:cubicBezTo>
                  <a:cubicBezTo>
                    <a:pt x="88" y="17"/>
                    <a:pt x="91" y="13"/>
                    <a:pt x="96" y="13"/>
                  </a:cubicBezTo>
                  <a:cubicBezTo>
                    <a:pt x="99" y="16"/>
                    <a:pt x="104" y="18"/>
                    <a:pt x="108" y="20"/>
                  </a:cubicBezTo>
                  <a:cubicBezTo>
                    <a:pt x="114" y="15"/>
                    <a:pt x="125" y="15"/>
                    <a:pt x="127" y="6"/>
                  </a:cubicBezTo>
                  <a:cubicBezTo>
                    <a:pt x="123" y="3"/>
                    <a:pt x="115" y="11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8"/>
            <p:cNvSpPr>
              <a:spLocks/>
            </p:cNvSpPr>
            <p:nvPr/>
          </p:nvSpPr>
          <p:spPr bwMode="auto">
            <a:xfrm>
              <a:off x="1915700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4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9"/>
            <p:cNvSpPr>
              <a:spLocks/>
            </p:cNvSpPr>
            <p:nvPr/>
          </p:nvSpPr>
          <p:spPr bwMode="auto">
            <a:xfrm>
              <a:off x="4755286" y="1512507"/>
              <a:ext cx="489081" cy="111929"/>
            </a:xfrm>
            <a:custGeom>
              <a:avLst/>
              <a:gdLst>
                <a:gd name="T0" fmla="*/ 35 w 131"/>
                <a:gd name="T1" fmla="*/ 11 h 30"/>
                <a:gd name="T2" fmla="*/ 64 w 131"/>
                <a:gd name="T3" fmla="*/ 14 h 30"/>
                <a:gd name="T4" fmla="*/ 98 w 131"/>
                <a:gd name="T5" fmla="*/ 17 h 30"/>
                <a:gd name="T6" fmla="*/ 131 w 131"/>
                <a:gd name="T7" fmla="*/ 15 h 30"/>
                <a:gd name="T8" fmla="*/ 115 w 131"/>
                <a:gd name="T9" fmla="*/ 19 h 30"/>
                <a:gd name="T10" fmla="*/ 101 w 131"/>
                <a:gd name="T11" fmla="*/ 10 h 30"/>
                <a:gd name="T12" fmla="*/ 81 w 131"/>
                <a:gd name="T13" fmla="*/ 15 h 30"/>
                <a:gd name="T14" fmla="*/ 49 w 131"/>
                <a:gd name="T15" fmla="*/ 12 h 30"/>
                <a:gd name="T16" fmla="*/ 34 w 131"/>
                <a:gd name="T17" fmla="*/ 4 h 30"/>
                <a:gd name="T18" fmla="*/ 18 w 131"/>
                <a:gd name="T19" fmla="*/ 11 h 30"/>
                <a:gd name="T20" fmla="*/ 0 w 131"/>
                <a:gd name="T21" fmla="*/ 5 h 30"/>
                <a:gd name="T22" fmla="*/ 35 w 131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1"/>
                  </a:moveTo>
                  <a:cubicBezTo>
                    <a:pt x="42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6" y="28"/>
                    <a:pt x="127" y="30"/>
                    <a:pt x="131" y="15"/>
                  </a:cubicBezTo>
                  <a:cubicBezTo>
                    <a:pt x="125" y="13"/>
                    <a:pt x="122" y="20"/>
                    <a:pt x="115" y="19"/>
                  </a:cubicBezTo>
                  <a:cubicBezTo>
                    <a:pt x="110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3" y="10"/>
                    <a:pt x="41" y="4"/>
                    <a:pt x="34" y="4"/>
                  </a:cubicBezTo>
                  <a:cubicBezTo>
                    <a:pt x="27" y="5"/>
                    <a:pt x="26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90"/>
            <p:cNvSpPr>
              <a:spLocks noEditPoints="1"/>
            </p:cNvSpPr>
            <p:nvPr/>
          </p:nvSpPr>
          <p:spPr bwMode="auto">
            <a:xfrm>
              <a:off x="321929" y="1427345"/>
              <a:ext cx="141128" cy="226292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4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5 h 61"/>
                <a:gd name="T20" fmla="*/ 21 w 38"/>
                <a:gd name="T21" fmla="*/ 38 h 61"/>
                <a:gd name="T22" fmla="*/ 11 w 38"/>
                <a:gd name="T23" fmla="*/ 48 h 61"/>
                <a:gd name="T24" fmla="*/ 9 w 38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4"/>
                    <a:pt x="6" y="40"/>
                    <a:pt x="0" y="54"/>
                  </a:cubicBezTo>
                  <a:cubicBezTo>
                    <a:pt x="12" y="61"/>
                    <a:pt x="38" y="42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5"/>
                    <a:pt x="24" y="17"/>
                  </a:cubicBezTo>
                  <a:cubicBezTo>
                    <a:pt x="22" y="23"/>
                    <a:pt x="17" y="27"/>
                    <a:pt x="11" y="28"/>
                  </a:cubicBezTo>
                  <a:cubicBezTo>
                    <a:pt x="10" y="21"/>
                    <a:pt x="12" y="19"/>
                    <a:pt x="12" y="13"/>
                  </a:cubicBezTo>
                  <a:close/>
                  <a:moveTo>
                    <a:pt x="9" y="35"/>
                  </a:moveTo>
                  <a:cubicBezTo>
                    <a:pt x="16" y="36"/>
                    <a:pt x="18" y="34"/>
                    <a:pt x="21" y="38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433858" y="1429777"/>
              <a:ext cx="111929" cy="201959"/>
            </a:xfrm>
            <a:custGeom>
              <a:avLst/>
              <a:gdLst>
                <a:gd name="T0" fmla="*/ 5 w 30"/>
                <a:gd name="T1" fmla="*/ 54 h 54"/>
                <a:gd name="T2" fmla="*/ 9 w 30"/>
                <a:gd name="T3" fmla="*/ 35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2 h 54"/>
                <a:gd name="T12" fmla="*/ 4 w 30"/>
                <a:gd name="T13" fmla="*/ 30 h 54"/>
                <a:gd name="T14" fmla="*/ 5 w 30"/>
                <a:gd name="T15" fmla="*/ 54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4"/>
                  </a:moveTo>
                  <a:cubicBezTo>
                    <a:pt x="9" y="50"/>
                    <a:pt x="9" y="41"/>
                    <a:pt x="9" y="35"/>
                  </a:cubicBezTo>
                  <a:cubicBezTo>
                    <a:pt x="12" y="34"/>
                    <a:pt x="15" y="32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6"/>
                    <a:pt x="20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50"/>
                    <a:pt x="5" y="54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8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92"/>
            <p:cNvSpPr>
              <a:spLocks/>
            </p:cNvSpPr>
            <p:nvPr/>
          </p:nvSpPr>
          <p:spPr bwMode="auto">
            <a:xfrm>
              <a:off x="630951" y="1454109"/>
              <a:ext cx="116795" cy="182493"/>
            </a:xfrm>
            <a:custGeom>
              <a:avLst/>
              <a:gdLst>
                <a:gd name="T0" fmla="*/ 1 w 31"/>
                <a:gd name="T1" fmla="*/ 34 h 49"/>
                <a:gd name="T2" fmla="*/ 8 w 31"/>
                <a:gd name="T3" fmla="*/ 49 h 49"/>
                <a:gd name="T4" fmla="*/ 8 w 31"/>
                <a:gd name="T5" fmla="*/ 24 h 49"/>
                <a:gd name="T6" fmla="*/ 30 w 31"/>
                <a:gd name="T7" fmla="*/ 42 h 49"/>
                <a:gd name="T8" fmla="*/ 17 w 31"/>
                <a:gd name="T9" fmla="*/ 21 h 49"/>
                <a:gd name="T10" fmla="*/ 30 w 31"/>
                <a:gd name="T11" fmla="*/ 5 h 49"/>
                <a:gd name="T12" fmla="*/ 6 w 31"/>
                <a:gd name="T13" fmla="*/ 20 h 49"/>
                <a:gd name="T14" fmla="*/ 6 w 31"/>
                <a:gd name="T15" fmla="*/ 0 h 49"/>
                <a:gd name="T16" fmla="*/ 1 w 31"/>
                <a:gd name="T17" fmla="*/ 0 h 49"/>
                <a:gd name="T18" fmla="*/ 1 w 31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1" y="34"/>
                  </a:moveTo>
                  <a:cubicBezTo>
                    <a:pt x="2" y="40"/>
                    <a:pt x="1" y="48"/>
                    <a:pt x="8" y="49"/>
                  </a:cubicBezTo>
                  <a:cubicBezTo>
                    <a:pt x="10" y="44"/>
                    <a:pt x="6" y="33"/>
                    <a:pt x="8" y="24"/>
                  </a:cubicBezTo>
                  <a:cubicBezTo>
                    <a:pt x="16" y="30"/>
                    <a:pt x="19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3" y="17"/>
                    <a:pt x="31" y="15"/>
                    <a:pt x="30" y="5"/>
                  </a:cubicBezTo>
                  <a:cubicBezTo>
                    <a:pt x="19" y="6"/>
                    <a:pt x="17" y="17"/>
                    <a:pt x="6" y="20"/>
                  </a:cubicBezTo>
                  <a:cubicBezTo>
                    <a:pt x="10" y="15"/>
                    <a:pt x="5" y="8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93"/>
            <p:cNvSpPr>
              <a:spLocks/>
            </p:cNvSpPr>
            <p:nvPr/>
          </p:nvSpPr>
          <p:spPr bwMode="auto">
            <a:xfrm>
              <a:off x="523888" y="1434644"/>
              <a:ext cx="90031" cy="189792"/>
            </a:xfrm>
            <a:custGeom>
              <a:avLst/>
              <a:gdLst>
                <a:gd name="T0" fmla="*/ 22 w 24"/>
                <a:gd name="T1" fmla="*/ 39 h 51"/>
                <a:gd name="T2" fmla="*/ 24 w 24"/>
                <a:gd name="T3" fmla="*/ 17 h 51"/>
                <a:gd name="T4" fmla="*/ 3 w 24"/>
                <a:gd name="T5" fmla="*/ 33 h 51"/>
                <a:gd name="T6" fmla="*/ 22 w 24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1">
                  <a:moveTo>
                    <a:pt x="22" y="39"/>
                  </a:moveTo>
                  <a:cubicBezTo>
                    <a:pt x="1" y="41"/>
                    <a:pt x="10" y="11"/>
                    <a:pt x="24" y="17"/>
                  </a:cubicBezTo>
                  <a:cubicBezTo>
                    <a:pt x="16" y="0"/>
                    <a:pt x="0" y="19"/>
                    <a:pt x="3" y="33"/>
                  </a:cubicBezTo>
                  <a:cubicBezTo>
                    <a:pt x="4" y="42"/>
                    <a:pt x="17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94"/>
            <p:cNvSpPr>
              <a:spLocks noEditPoints="1"/>
            </p:cNvSpPr>
            <p:nvPr/>
          </p:nvSpPr>
          <p:spPr bwMode="auto">
            <a:xfrm>
              <a:off x="3524068" y="1595237"/>
              <a:ext cx="846766" cy="245757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2 h 66"/>
                <a:gd name="T4" fmla="*/ 25 w 227"/>
                <a:gd name="T5" fmla="*/ 0 h 66"/>
                <a:gd name="T6" fmla="*/ 108 w 227"/>
                <a:gd name="T7" fmla="*/ 60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4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5 h 66"/>
                <a:gd name="T30" fmla="*/ 159 w 227"/>
                <a:gd name="T31" fmla="*/ 53 h 66"/>
                <a:gd name="T32" fmla="*/ 181 w 227"/>
                <a:gd name="T33" fmla="*/ 44 h 66"/>
                <a:gd name="T34" fmla="*/ 153 w 227"/>
                <a:gd name="T35" fmla="*/ 12 h 66"/>
                <a:gd name="T36" fmla="*/ 178 w 227"/>
                <a:gd name="T37" fmla="*/ 24 h 66"/>
                <a:gd name="T38" fmla="*/ 153 w 227"/>
                <a:gd name="T39" fmla="*/ 12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5 h 66"/>
                <a:gd name="T48" fmla="*/ 151 w 227"/>
                <a:gd name="T49" fmla="*/ 54 h 66"/>
                <a:gd name="T50" fmla="*/ 123 w 227"/>
                <a:gd name="T51" fmla="*/ 38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5 h 66"/>
                <a:gd name="T66" fmla="*/ 94 w 227"/>
                <a:gd name="T67" fmla="*/ 33 h 66"/>
                <a:gd name="T68" fmla="*/ 116 w 227"/>
                <a:gd name="T69" fmla="*/ 45 h 66"/>
                <a:gd name="T70" fmla="*/ 91 w 227"/>
                <a:gd name="T71" fmla="*/ 54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2 h 66"/>
                <a:gd name="T82" fmla="*/ 61 w 227"/>
                <a:gd name="T83" fmla="*/ 23 h 66"/>
                <a:gd name="T84" fmla="*/ 46 w 227"/>
                <a:gd name="T85" fmla="*/ 12 h 66"/>
                <a:gd name="T86" fmla="*/ 40 w 227"/>
                <a:gd name="T87" fmla="*/ 12 h 66"/>
                <a:gd name="T88" fmla="*/ 25 w 227"/>
                <a:gd name="T89" fmla="*/ 20 h 66"/>
                <a:gd name="T90" fmla="*/ 24 w 227"/>
                <a:gd name="T91" fmla="*/ 52 h 66"/>
                <a:gd name="T92" fmla="*/ 11 w 227"/>
                <a:gd name="T93" fmla="*/ 39 h 66"/>
                <a:gd name="T94" fmla="*/ 24 w 227"/>
                <a:gd name="T95" fmla="*/ 52 h 66"/>
                <a:gd name="T96" fmla="*/ 33 w 227"/>
                <a:gd name="T97" fmla="*/ 27 h 66"/>
                <a:gd name="T98" fmla="*/ 17 w 227"/>
                <a:gd name="T99" fmla="*/ 33 h 66"/>
                <a:gd name="T100" fmla="*/ 35 w 227"/>
                <a:gd name="T101" fmla="*/ 41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60"/>
                  </a:moveTo>
                  <a:cubicBezTo>
                    <a:pt x="150" y="59"/>
                    <a:pt x="189" y="65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8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1"/>
                    <a:pt x="57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6"/>
                    <a:pt x="61" y="43"/>
                  </a:cubicBezTo>
                  <a:cubicBezTo>
                    <a:pt x="72" y="44"/>
                    <a:pt x="75" y="45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4"/>
                  </a:moveTo>
                  <a:cubicBezTo>
                    <a:pt x="193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9" y="46"/>
                  </a:cubicBezTo>
                  <a:cubicBezTo>
                    <a:pt x="214" y="54"/>
                    <a:pt x="199" y="50"/>
                    <a:pt x="191" y="54"/>
                  </a:cubicBezTo>
                  <a:close/>
                  <a:moveTo>
                    <a:pt x="213" y="30"/>
                  </a:moveTo>
                  <a:cubicBezTo>
                    <a:pt x="213" y="34"/>
                    <a:pt x="213" y="36"/>
                    <a:pt x="216" y="36"/>
                  </a:cubicBezTo>
                  <a:cubicBezTo>
                    <a:pt x="203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5"/>
                  </a:moveTo>
                  <a:cubicBezTo>
                    <a:pt x="202" y="23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7" y="8"/>
                    <a:pt x="207" y="8"/>
                    <a:pt x="209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3"/>
                  </a:cubicBezTo>
                  <a:cubicBezTo>
                    <a:pt x="158" y="50"/>
                    <a:pt x="155" y="45"/>
                    <a:pt x="157" y="43"/>
                  </a:cubicBezTo>
                  <a:cubicBezTo>
                    <a:pt x="163" y="45"/>
                    <a:pt x="176" y="46"/>
                    <a:pt x="181" y="44"/>
                  </a:cubicBezTo>
                  <a:cubicBezTo>
                    <a:pt x="186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8"/>
                  </a:cubicBezTo>
                  <a:cubicBezTo>
                    <a:pt x="160" y="38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3"/>
                    <a:pt x="135" y="53"/>
                    <a:pt x="123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50" y="48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2"/>
                    <a:pt x="131" y="35"/>
                    <a:pt x="123" y="38"/>
                  </a:cubicBezTo>
                  <a:cubicBezTo>
                    <a:pt x="123" y="36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7"/>
                  </a:moveTo>
                  <a:cubicBezTo>
                    <a:pt x="129" y="14"/>
                    <a:pt x="136" y="14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4"/>
                    <a:pt x="124" y="26"/>
                  </a:cubicBezTo>
                  <a:cubicBezTo>
                    <a:pt x="121" y="26"/>
                    <a:pt x="124" y="20"/>
                    <a:pt x="123" y="17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3"/>
                    <a:pt x="116" y="25"/>
                  </a:cubicBezTo>
                  <a:cubicBezTo>
                    <a:pt x="112" y="28"/>
                    <a:pt x="102" y="25"/>
                    <a:pt x="95" y="26"/>
                  </a:cubicBezTo>
                  <a:cubicBezTo>
                    <a:pt x="96" y="20"/>
                    <a:pt x="96" y="21"/>
                    <a:pt x="97" y="16"/>
                  </a:cubicBezTo>
                  <a:close/>
                  <a:moveTo>
                    <a:pt x="94" y="33"/>
                  </a:moveTo>
                  <a:cubicBezTo>
                    <a:pt x="101" y="34"/>
                    <a:pt x="111" y="31"/>
                    <a:pt x="116" y="35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5"/>
                    <a:pt x="94" y="33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100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2"/>
                    <a:pt x="83" y="14"/>
                    <a:pt x="90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80" y="23"/>
                    <a:pt x="77" y="26"/>
                    <a:pt x="69" y="24"/>
                  </a:cubicBezTo>
                  <a:cubicBezTo>
                    <a:pt x="68" y="18"/>
                    <a:pt x="73" y="19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4"/>
                    <a:pt x="71" y="35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2"/>
                  </a:moveTo>
                  <a:cubicBezTo>
                    <a:pt x="52" y="12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2"/>
                    <a:pt x="44" y="21"/>
                  </a:cubicBezTo>
                  <a:cubicBezTo>
                    <a:pt x="45" y="18"/>
                    <a:pt x="46" y="16"/>
                    <a:pt x="46" y="12"/>
                  </a:cubicBezTo>
                  <a:close/>
                  <a:moveTo>
                    <a:pt x="28" y="10"/>
                  </a:moveTo>
                  <a:cubicBezTo>
                    <a:pt x="32" y="10"/>
                    <a:pt x="35" y="12"/>
                    <a:pt x="40" y="12"/>
                  </a:cubicBezTo>
                  <a:cubicBezTo>
                    <a:pt x="39" y="14"/>
                    <a:pt x="38" y="17"/>
                    <a:pt x="37" y="20"/>
                  </a:cubicBezTo>
                  <a:cubicBezTo>
                    <a:pt x="33" y="21"/>
                    <a:pt x="25" y="18"/>
                    <a:pt x="25" y="20"/>
                  </a:cubicBezTo>
                  <a:cubicBezTo>
                    <a:pt x="22" y="17"/>
                    <a:pt x="28" y="13"/>
                    <a:pt x="28" y="10"/>
                  </a:cubicBezTo>
                  <a:close/>
                  <a:moveTo>
                    <a:pt x="24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8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4" y="47"/>
                    <a:pt x="24" y="52"/>
                  </a:cubicBezTo>
                  <a:close/>
                  <a:moveTo>
                    <a:pt x="17" y="33"/>
                  </a:moveTo>
                  <a:cubicBezTo>
                    <a:pt x="14" y="24"/>
                    <a:pt x="24" y="23"/>
                    <a:pt x="33" y="27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6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4"/>
                    <a:pt x="37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2811131" y="1561172"/>
              <a:ext cx="214125" cy="245757"/>
            </a:xfrm>
            <a:custGeom>
              <a:avLst/>
              <a:gdLst>
                <a:gd name="T0" fmla="*/ 50 w 57"/>
                <a:gd name="T1" fmla="*/ 45 h 66"/>
                <a:gd name="T2" fmla="*/ 57 w 57"/>
                <a:gd name="T3" fmla="*/ 16 h 66"/>
                <a:gd name="T4" fmla="*/ 19 w 57"/>
                <a:gd name="T5" fmla="*/ 34 h 66"/>
                <a:gd name="T6" fmla="*/ 0 w 57"/>
                <a:gd name="T7" fmla="*/ 50 h 66"/>
                <a:gd name="T8" fmla="*/ 50 w 57"/>
                <a:gd name="T9" fmla="*/ 45 h 66"/>
                <a:gd name="T10" fmla="*/ 26 w 57"/>
                <a:gd name="T11" fmla="*/ 37 h 66"/>
                <a:gd name="T12" fmla="*/ 31 w 57"/>
                <a:gd name="T13" fmla="*/ 22 h 66"/>
                <a:gd name="T14" fmla="*/ 42 w 57"/>
                <a:gd name="T15" fmla="*/ 19 h 66"/>
                <a:gd name="T16" fmla="*/ 42 w 57"/>
                <a:gd name="T17" fmla="*/ 15 h 66"/>
                <a:gd name="T18" fmla="*/ 49 w 57"/>
                <a:gd name="T19" fmla="*/ 18 h 66"/>
                <a:gd name="T20" fmla="*/ 45 w 57"/>
                <a:gd name="T21" fmla="*/ 41 h 66"/>
                <a:gd name="T22" fmla="*/ 7 w 57"/>
                <a:gd name="T23" fmla="*/ 49 h 66"/>
                <a:gd name="T24" fmla="*/ 26 w 57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6">
                  <a:moveTo>
                    <a:pt x="50" y="45"/>
                  </a:moveTo>
                  <a:cubicBezTo>
                    <a:pt x="52" y="33"/>
                    <a:pt x="53" y="27"/>
                    <a:pt x="57" y="16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6"/>
                    <a:pt x="37" y="52"/>
                    <a:pt x="50" y="45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7"/>
                    <a:pt x="42" y="15"/>
                  </a:cubicBezTo>
                  <a:cubicBezTo>
                    <a:pt x="45" y="15"/>
                    <a:pt x="46" y="18"/>
                    <a:pt x="49" y="18"/>
                  </a:cubicBezTo>
                  <a:cubicBezTo>
                    <a:pt x="46" y="24"/>
                    <a:pt x="46" y="33"/>
                    <a:pt x="45" y="41"/>
                  </a:cubicBezTo>
                  <a:cubicBezTo>
                    <a:pt x="33" y="45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6"/>
            <p:cNvSpPr>
              <a:spLocks/>
            </p:cNvSpPr>
            <p:nvPr/>
          </p:nvSpPr>
          <p:spPr bwMode="auto">
            <a:xfrm>
              <a:off x="4760152" y="1643902"/>
              <a:ext cx="489081" cy="99763"/>
            </a:xfrm>
            <a:custGeom>
              <a:avLst/>
              <a:gdLst>
                <a:gd name="T0" fmla="*/ 101 w 131"/>
                <a:gd name="T1" fmla="*/ 8 h 27"/>
                <a:gd name="T2" fmla="*/ 80 w 131"/>
                <a:gd name="T3" fmla="*/ 16 h 27"/>
                <a:gd name="T4" fmla="*/ 45 w 131"/>
                <a:gd name="T5" fmla="*/ 12 h 27"/>
                <a:gd name="T6" fmla="*/ 34 w 131"/>
                <a:gd name="T7" fmla="*/ 2 h 27"/>
                <a:gd name="T8" fmla="*/ 16 w 131"/>
                <a:gd name="T9" fmla="*/ 11 h 27"/>
                <a:gd name="T10" fmla="*/ 0 w 131"/>
                <a:gd name="T11" fmla="*/ 0 h 27"/>
                <a:gd name="T12" fmla="*/ 14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7 w 131"/>
                <a:gd name="T19" fmla="*/ 15 h 27"/>
                <a:gd name="T20" fmla="*/ 131 w 131"/>
                <a:gd name="T21" fmla="*/ 14 h 27"/>
                <a:gd name="T22" fmla="*/ 101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8"/>
                  </a:moveTo>
                  <a:cubicBezTo>
                    <a:pt x="93" y="10"/>
                    <a:pt x="89" y="15"/>
                    <a:pt x="80" y="16"/>
                  </a:cubicBezTo>
                  <a:cubicBezTo>
                    <a:pt x="72" y="6"/>
                    <a:pt x="58" y="9"/>
                    <a:pt x="45" y="12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0" y="0"/>
                  </a:cubicBezTo>
                  <a:cubicBezTo>
                    <a:pt x="0" y="7"/>
                    <a:pt x="6" y="17"/>
                    <a:pt x="14" y="18"/>
                  </a:cubicBezTo>
                  <a:cubicBezTo>
                    <a:pt x="22" y="19"/>
                    <a:pt x="25" y="12"/>
                    <a:pt x="33" y="10"/>
                  </a:cubicBezTo>
                  <a:cubicBezTo>
                    <a:pt x="38" y="23"/>
                    <a:pt x="54" y="18"/>
                    <a:pt x="65" y="14"/>
                  </a:cubicBezTo>
                  <a:cubicBezTo>
                    <a:pt x="74" y="25"/>
                    <a:pt x="88" y="23"/>
                    <a:pt x="97" y="15"/>
                  </a:cubicBezTo>
                  <a:cubicBezTo>
                    <a:pt x="104" y="27"/>
                    <a:pt x="125" y="25"/>
                    <a:pt x="131" y="14"/>
                  </a:cubicBezTo>
                  <a:cubicBezTo>
                    <a:pt x="120" y="17"/>
                    <a:pt x="105" y="19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7"/>
            <p:cNvSpPr>
              <a:spLocks/>
            </p:cNvSpPr>
            <p:nvPr/>
          </p:nvSpPr>
          <p:spPr bwMode="auto">
            <a:xfrm>
              <a:off x="3319676" y="1629302"/>
              <a:ext cx="55965" cy="133829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2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2"/>
                    <a:pt x="15" y="2"/>
                  </a:cubicBezTo>
                  <a:cubicBezTo>
                    <a:pt x="13" y="2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8"/>
            <p:cNvSpPr>
              <a:spLocks/>
            </p:cNvSpPr>
            <p:nvPr/>
          </p:nvSpPr>
          <p:spPr bwMode="auto">
            <a:xfrm>
              <a:off x="3368341" y="1653635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1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1" y="13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9"/>
            <p:cNvSpPr>
              <a:spLocks/>
            </p:cNvSpPr>
            <p:nvPr/>
          </p:nvSpPr>
          <p:spPr bwMode="auto">
            <a:xfrm>
              <a:off x="1871901" y="1665802"/>
              <a:ext cx="272522" cy="60832"/>
            </a:xfrm>
            <a:custGeom>
              <a:avLst/>
              <a:gdLst>
                <a:gd name="T0" fmla="*/ 72 w 73"/>
                <a:gd name="T1" fmla="*/ 8 h 16"/>
                <a:gd name="T2" fmla="*/ 45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2 w 73"/>
                <a:gd name="T11" fmla="*/ 13 h 16"/>
                <a:gd name="T12" fmla="*/ 72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2" y="8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4"/>
                    <a:pt x="10" y="4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2" y="13"/>
                  </a:cubicBezTo>
                  <a:cubicBezTo>
                    <a:pt x="68" y="12"/>
                    <a:pt x="73" y="10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0"/>
            <p:cNvSpPr>
              <a:spLocks/>
            </p:cNvSpPr>
            <p:nvPr/>
          </p:nvSpPr>
          <p:spPr bwMode="auto">
            <a:xfrm>
              <a:off x="4730954" y="1767997"/>
              <a:ext cx="469615" cy="94897"/>
            </a:xfrm>
            <a:custGeom>
              <a:avLst/>
              <a:gdLst>
                <a:gd name="T0" fmla="*/ 38 w 126"/>
                <a:gd name="T1" fmla="*/ 10 h 26"/>
                <a:gd name="T2" fmla="*/ 67 w 126"/>
                <a:gd name="T3" fmla="*/ 13 h 26"/>
                <a:gd name="T4" fmla="*/ 80 w 126"/>
                <a:gd name="T5" fmla="*/ 21 h 26"/>
                <a:gd name="T6" fmla="*/ 97 w 126"/>
                <a:gd name="T7" fmla="*/ 13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6 h 26"/>
                <a:gd name="T16" fmla="*/ 78 w 126"/>
                <a:gd name="T17" fmla="*/ 14 h 26"/>
                <a:gd name="T18" fmla="*/ 71 w 126"/>
                <a:gd name="T19" fmla="*/ 5 h 26"/>
                <a:gd name="T20" fmla="*/ 39 w 126"/>
                <a:gd name="T21" fmla="*/ 3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10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1"/>
                  </a:cubicBezTo>
                  <a:cubicBezTo>
                    <a:pt x="85" y="18"/>
                    <a:pt x="91" y="15"/>
                    <a:pt x="97" y="13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1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6"/>
                  </a:cubicBezTo>
                  <a:cubicBezTo>
                    <a:pt x="92" y="9"/>
                    <a:pt x="86" y="12"/>
                    <a:pt x="78" y="14"/>
                  </a:cubicBezTo>
                  <a:cubicBezTo>
                    <a:pt x="75" y="12"/>
                    <a:pt x="75" y="7"/>
                    <a:pt x="71" y="5"/>
                  </a:cubicBezTo>
                  <a:cubicBezTo>
                    <a:pt x="60" y="12"/>
                    <a:pt x="48" y="13"/>
                    <a:pt x="39" y="3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1"/>
                    <a:pt x="10" y="1"/>
                    <a:pt x="0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1"/>
            <p:cNvSpPr>
              <a:spLocks/>
            </p:cNvSpPr>
            <p:nvPr/>
          </p:nvSpPr>
          <p:spPr bwMode="auto">
            <a:xfrm>
              <a:off x="24145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9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2"/>
            <p:cNvSpPr>
              <a:spLocks/>
            </p:cNvSpPr>
            <p:nvPr/>
          </p:nvSpPr>
          <p:spPr bwMode="auto">
            <a:xfrm>
              <a:off x="382761" y="1665802"/>
              <a:ext cx="126528" cy="167894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5 h 45"/>
                <a:gd name="T4" fmla="*/ 29 w 34"/>
                <a:gd name="T5" fmla="*/ 5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9"/>
                    <a:pt x="33" y="7"/>
                    <a:pt x="33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1" y="12"/>
                    <a:pt x="13" y="16"/>
                  </a:cubicBezTo>
                  <a:cubicBezTo>
                    <a:pt x="14" y="26"/>
                    <a:pt x="6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6" y="14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"/>
            <p:cNvSpPr>
              <a:spLocks noEditPoints="1"/>
            </p:cNvSpPr>
            <p:nvPr/>
          </p:nvSpPr>
          <p:spPr bwMode="auto">
            <a:xfrm>
              <a:off x="494689" y="1695000"/>
              <a:ext cx="150861" cy="153295"/>
            </a:xfrm>
            <a:custGeom>
              <a:avLst/>
              <a:gdLst>
                <a:gd name="T0" fmla="*/ 14 w 41"/>
                <a:gd name="T1" fmla="*/ 37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7 h 41"/>
                <a:gd name="T8" fmla="*/ 30 w 41"/>
                <a:gd name="T9" fmla="*/ 13 h 41"/>
                <a:gd name="T10" fmla="*/ 16 w 41"/>
                <a:gd name="T11" fmla="*/ 9 h 41"/>
                <a:gd name="T12" fmla="*/ 30 w 41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7"/>
                  </a:moveTo>
                  <a:cubicBezTo>
                    <a:pt x="27" y="41"/>
                    <a:pt x="41" y="25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4"/>
            <p:cNvSpPr>
              <a:spLocks/>
            </p:cNvSpPr>
            <p:nvPr/>
          </p:nvSpPr>
          <p:spPr bwMode="auto">
            <a:xfrm>
              <a:off x="23634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5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"/>
            <p:cNvSpPr>
              <a:spLocks/>
            </p:cNvSpPr>
            <p:nvPr/>
          </p:nvSpPr>
          <p:spPr bwMode="auto">
            <a:xfrm>
              <a:off x="669882" y="1719331"/>
              <a:ext cx="143562" cy="80296"/>
            </a:xfrm>
            <a:custGeom>
              <a:avLst/>
              <a:gdLst>
                <a:gd name="T0" fmla="*/ 0 w 39"/>
                <a:gd name="T1" fmla="*/ 15 h 22"/>
                <a:gd name="T2" fmla="*/ 12 w 39"/>
                <a:gd name="T3" fmla="*/ 13 h 22"/>
                <a:gd name="T4" fmla="*/ 26 w 39"/>
                <a:gd name="T5" fmla="*/ 22 h 22"/>
                <a:gd name="T6" fmla="*/ 39 w 39"/>
                <a:gd name="T7" fmla="*/ 5 h 22"/>
                <a:gd name="T8" fmla="*/ 24 w 39"/>
                <a:gd name="T9" fmla="*/ 13 h 22"/>
                <a:gd name="T10" fmla="*/ 0 w 39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5"/>
                    <a:pt x="19" y="21"/>
                    <a:pt x="26" y="22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7"/>
                    <a:pt x="31" y="13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7"/>
            <p:cNvSpPr>
              <a:spLocks noEditPoints="1"/>
            </p:cNvSpPr>
            <p:nvPr/>
          </p:nvSpPr>
          <p:spPr bwMode="auto">
            <a:xfrm>
              <a:off x="3825790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6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6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6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8"/>
            <p:cNvSpPr>
              <a:spLocks noEditPoints="1"/>
            </p:cNvSpPr>
            <p:nvPr/>
          </p:nvSpPr>
          <p:spPr bwMode="auto">
            <a:xfrm>
              <a:off x="2431546" y="1875058"/>
              <a:ext cx="197093" cy="180059"/>
            </a:xfrm>
            <a:custGeom>
              <a:avLst/>
              <a:gdLst>
                <a:gd name="T0" fmla="*/ 1 w 53"/>
                <a:gd name="T1" fmla="*/ 21 h 48"/>
                <a:gd name="T2" fmla="*/ 14 w 53"/>
                <a:gd name="T3" fmla="*/ 39 h 48"/>
                <a:gd name="T4" fmla="*/ 26 w 53"/>
                <a:gd name="T5" fmla="*/ 37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1 h 48"/>
                <a:gd name="T12" fmla="*/ 30 w 53"/>
                <a:gd name="T13" fmla="*/ 21 h 48"/>
                <a:gd name="T14" fmla="*/ 45 w 53"/>
                <a:gd name="T15" fmla="*/ 25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1 h 48"/>
                <a:gd name="T24" fmla="*/ 8 w 53"/>
                <a:gd name="T25" fmla="*/ 18 h 48"/>
                <a:gd name="T26" fmla="*/ 22 w 53"/>
                <a:gd name="T27" fmla="*/ 20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1"/>
                  </a:moveTo>
                  <a:cubicBezTo>
                    <a:pt x="0" y="29"/>
                    <a:pt x="7" y="37"/>
                    <a:pt x="14" y="39"/>
                  </a:cubicBezTo>
                  <a:cubicBezTo>
                    <a:pt x="19" y="41"/>
                    <a:pt x="25" y="36"/>
                    <a:pt x="26" y="37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1"/>
                  </a:cubicBezTo>
                  <a:close/>
                  <a:moveTo>
                    <a:pt x="30" y="21"/>
                  </a:moveTo>
                  <a:cubicBezTo>
                    <a:pt x="36" y="22"/>
                    <a:pt x="38" y="25"/>
                    <a:pt x="45" y="25"/>
                  </a:cubicBezTo>
                  <a:cubicBezTo>
                    <a:pt x="44" y="31"/>
                    <a:pt x="41" y="36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30"/>
                    <a:pt x="11" y="31"/>
                  </a:cubicBezTo>
                  <a:cubicBezTo>
                    <a:pt x="9" y="27"/>
                    <a:pt x="7" y="24"/>
                    <a:pt x="8" y="18"/>
                  </a:cubicBezTo>
                  <a:cubicBezTo>
                    <a:pt x="14" y="17"/>
                    <a:pt x="16" y="20"/>
                    <a:pt x="22" y="20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9"/>
            <p:cNvSpPr>
              <a:spLocks/>
            </p:cNvSpPr>
            <p:nvPr/>
          </p:nvSpPr>
          <p:spPr bwMode="auto">
            <a:xfrm>
              <a:off x="438724" y="1860459"/>
              <a:ext cx="128962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4 w 35"/>
                <a:gd name="T5" fmla="*/ 23 h 46"/>
                <a:gd name="T6" fmla="*/ 14 w 35"/>
                <a:gd name="T7" fmla="*/ 1 h 46"/>
                <a:gd name="T8" fmla="*/ 10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5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30" y="14"/>
                    <a:pt x="28" y="20"/>
                  </a:cubicBezTo>
                  <a:cubicBezTo>
                    <a:pt x="25" y="21"/>
                    <a:pt x="20" y="21"/>
                    <a:pt x="14" y="23"/>
                  </a:cubicBezTo>
                  <a:cubicBezTo>
                    <a:pt x="10" y="17"/>
                    <a:pt x="15" y="9"/>
                    <a:pt x="14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4" y="42"/>
                    <a:pt x="10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6" y="42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10"/>
            <p:cNvSpPr>
              <a:spLocks/>
            </p:cNvSpPr>
            <p:nvPr/>
          </p:nvSpPr>
          <p:spPr bwMode="auto">
            <a:xfrm>
              <a:off x="767212" y="1870192"/>
              <a:ext cx="70565" cy="143560"/>
            </a:xfrm>
            <a:custGeom>
              <a:avLst/>
              <a:gdLst>
                <a:gd name="T0" fmla="*/ 6 w 19"/>
                <a:gd name="T1" fmla="*/ 29 h 38"/>
                <a:gd name="T2" fmla="*/ 6 w 19"/>
                <a:gd name="T3" fmla="*/ 0 h 38"/>
                <a:gd name="T4" fmla="*/ 1 w 19"/>
                <a:gd name="T5" fmla="*/ 0 h 38"/>
                <a:gd name="T6" fmla="*/ 0 w 19"/>
                <a:gd name="T7" fmla="*/ 35 h 38"/>
                <a:gd name="T8" fmla="*/ 19 w 19"/>
                <a:gd name="T9" fmla="*/ 32 h 38"/>
                <a:gd name="T10" fmla="*/ 6 w 19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8">
                  <a:moveTo>
                    <a:pt x="6" y="29"/>
                  </a:moveTo>
                  <a:cubicBezTo>
                    <a:pt x="8" y="19"/>
                    <a:pt x="9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3" y="15"/>
                    <a:pt x="1" y="21"/>
                    <a:pt x="0" y="35"/>
                  </a:cubicBezTo>
                  <a:cubicBezTo>
                    <a:pt x="6" y="38"/>
                    <a:pt x="17" y="38"/>
                    <a:pt x="19" y="32"/>
                  </a:cubicBezTo>
                  <a:cubicBezTo>
                    <a:pt x="17" y="27"/>
                    <a:pt x="9" y="31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11"/>
            <p:cNvSpPr>
              <a:spLocks/>
            </p:cNvSpPr>
            <p:nvPr/>
          </p:nvSpPr>
          <p:spPr bwMode="auto">
            <a:xfrm>
              <a:off x="273264" y="1860459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2 w 26"/>
                <a:gd name="T3" fmla="*/ 35 h 47"/>
                <a:gd name="T4" fmla="*/ 9 w 26"/>
                <a:gd name="T5" fmla="*/ 9 h 47"/>
                <a:gd name="T6" fmla="*/ 14 w 26"/>
                <a:gd name="T7" fmla="*/ 6 h 47"/>
                <a:gd name="T8" fmla="*/ 22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8" y="47"/>
                    <a:pt x="21" y="43"/>
                    <a:pt x="22" y="35"/>
                  </a:cubicBezTo>
                  <a:cubicBezTo>
                    <a:pt x="23" y="25"/>
                    <a:pt x="6" y="20"/>
                    <a:pt x="9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8" y="7"/>
                    <a:pt x="17" y="12"/>
                    <a:pt x="22" y="12"/>
                  </a:cubicBezTo>
                  <a:cubicBezTo>
                    <a:pt x="26" y="8"/>
                    <a:pt x="21" y="3"/>
                    <a:pt x="20" y="1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0" y="20"/>
                    <a:pt x="12" y="25"/>
                    <a:pt x="16" y="36"/>
                  </a:cubicBezTo>
                  <a:cubicBezTo>
                    <a:pt x="10" y="38"/>
                    <a:pt x="9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12"/>
            <p:cNvSpPr>
              <a:spLocks/>
            </p:cNvSpPr>
            <p:nvPr/>
          </p:nvSpPr>
          <p:spPr bwMode="auto">
            <a:xfrm>
              <a:off x="343829" y="1862893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2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4" y="9"/>
                    <a:pt x="0" y="45"/>
                    <a:pt x="22" y="42"/>
                  </a:cubicBezTo>
                  <a:cubicBezTo>
                    <a:pt x="23" y="39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8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13"/>
            <p:cNvSpPr>
              <a:spLocks noEditPoints="1"/>
            </p:cNvSpPr>
            <p:nvPr/>
          </p:nvSpPr>
          <p:spPr bwMode="auto">
            <a:xfrm>
              <a:off x="572553" y="1862893"/>
              <a:ext cx="189792" cy="143560"/>
            </a:xfrm>
            <a:custGeom>
              <a:avLst/>
              <a:gdLst>
                <a:gd name="T0" fmla="*/ 28 w 51"/>
                <a:gd name="T1" fmla="*/ 9 h 38"/>
                <a:gd name="T2" fmla="*/ 24 w 51"/>
                <a:gd name="T3" fmla="*/ 20 h 38"/>
                <a:gd name="T4" fmla="*/ 20 w 51"/>
                <a:gd name="T5" fmla="*/ 9 h 38"/>
                <a:gd name="T6" fmla="*/ 7 w 51"/>
                <a:gd name="T7" fmla="*/ 9 h 38"/>
                <a:gd name="T8" fmla="*/ 15 w 51"/>
                <a:gd name="T9" fmla="*/ 38 h 38"/>
                <a:gd name="T10" fmla="*/ 25 w 51"/>
                <a:gd name="T11" fmla="*/ 22 h 38"/>
                <a:gd name="T12" fmla="*/ 37 w 51"/>
                <a:gd name="T13" fmla="*/ 37 h 38"/>
                <a:gd name="T14" fmla="*/ 28 w 51"/>
                <a:gd name="T15" fmla="*/ 9 h 38"/>
                <a:gd name="T16" fmla="*/ 15 w 51"/>
                <a:gd name="T17" fmla="*/ 31 h 38"/>
                <a:gd name="T18" fmla="*/ 17 w 51"/>
                <a:gd name="T19" fmla="*/ 14 h 38"/>
                <a:gd name="T20" fmla="*/ 15 w 51"/>
                <a:gd name="T21" fmla="*/ 31 h 38"/>
                <a:gd name="T22" fmla="*/ 36 w 51"/>
                <a:gd name="T23" fmla="*/ 30 h 38"/>
                <a:gd name="T24" fmla="*/ 30 w 51"/>
                <a:gd name="T25" fmla="*/ 29 h 38"/>
                <a:gd name="T26" fmla="*/ 36 w 51"/>
                <a:gd name="T27" fmla="*/ 14 h 38"/>
                <a:gd name="T28" fmla="*/ 36 w 51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8">
                  <a:moveTo>
                    <a:pt x="28" y="9"/>
                  </a:moveTo>
                  <a:cubicBezTo>
                    <a:pt x="26" y="12"/>
                    <a:pt x="26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5"/>
                    <a:pt x="25" y="22"/>
                  </a:cubicBezTo>
                  <a:cubicBezTo>
                    <a:pt x="21" y="32"/>
                    <a:pt x="30" y="38"/>
                    <a:pt x="37" y="37"/>
                  </a:cubicBezTo>
                  <a:cubicBezTo>
                    <a:pt x="50" y="34"/>
                    <a:pt x="51" y="0"/>
                    <a:pt x="28" y="9"/>
                  </a:cubicBezTo>
                  <a:close/>
                  <a:moveTo>
                    <a:pt x="15" y="31"/>
                  </a:moveTo>
                  <a:cubicBezTo>
                    <a:pt x="6" y="31"/>
                    <a:pt x="8" y="11"/>
                    <a:pt x="17" y="14"/>
                  </a:cubicBezTo>
                  <a:cubicBezTo>
                    <a:pt x="21" y="21"/>
                    <a:pt x="16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3" y="30"/>
                    <a:pt x="33" y="28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6"/>
                    <a:pt x="41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14"/>
            <p:cNvSpPr>
              <a:spLocks noEditPoints="1"/>
            </p:cNvSpPr>
            <p:nvPr/>
          </p:nvSpPr>
          <p:spPr bwMode="auto">
            <a:xfrm>
              <a:off x="4091013" y="2047819"/>
              <a:ext cx="1727598" cy="379585"/>
            </a:xfrm>
            <a:custGeom>
              <a:avLst/>
              <a:gdLst>
                <a:gd name="T0" fmla="*/ 375 w 463"/>
                <a:gd name="T1" fmla="*/ 96 h 102"/>
                <a:gd name="T2" fmla="*/ 451 w 463"/>
                <a:gd name="T3" fmla="*/ 83 h 102"/>
                <a:gd name="T4" fmla="*/ 460 w 463"/>
                <a:gd name="T5" fmla="*/ 29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8 h 102"/>
                <a:gd name="T12" fmla="*/ 121 w 463"/>
                <a:gd name="T13" fmla="*/ 30 h 102"/>
                <a:gd name="T14" fmla="*/ 90 w 463"/>
                <a:gd name="T15" fmla="*/ 2 h 102"/>
                <a:gd name="T16" fmla="*/ 87 w 463"/>
                <a:gd name="T17" fmla="*/ 2 h 102"/>
                <a:gd name="T18" fmla="*/ 78 w 463"/>
                <a:gd name="T19" fmla="*/ 30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8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6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90 h 102"/>
                <a:gd name="T38" fmla="*/ 11 w 463"/>
                <a:gd name="T39" fmla="*/ 87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5 h 102"/>
                <a:gd name="T46" fmla="*/ 115 w 463"/>
                <a:gd name="T47" fmla="*/ 36 h 102"/>
                <a:gd name="T48" fmla="*/ 245 w 463"/>
                <a:gd name="T49" fmla="*/ 45 h 102"/>
                <a:gd name="T50" fmla="*/ 297 w 463"/>
                <a:gd name="T51" fmla="*/ 39 h 102"/>
                <a:gd name="T52" fmla="*/ 453 w 463"/>
                <a:gd name="T53" fmla="*/ 33 h 102"/>
                <a:gd name="T54" fmla="*/ 446 w 463"/>
                <a:gd name="T55" fmla="*/ 77 h 102"/>
                <a:gd name="T56" fmla="*/ 390 w 463"/>
                <a:gd name="T57" fmla="*/ 85 h 102"/>
                <a:gd name="T58" fmla="*/ 338 w 463"/>
                <a:gd name="T59" fmla="*/ 89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6"/>
                  </a:moveTo>
                  <a:cubicBezTo>
                    <a:pt x="397" y="94"/>
                    <a:pt x="438" y="95"/>
                    <a:pt x="451" y="83"/>
                  </a:cubicBezTo>
                  <a:cubicBezTo>
                    <a:pt x="463" y="72"/>
                    <a:pt x="463" y="47"/>
                    <a:pt x="460" y="29"/>
                  </a:cubicBezTo>
                  <a:cubicBezTo>
                    <a:pt x="447" y="22"/>
                    <a:pt x="433" y="27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8"/>
                  </a:cubicBezTo>
                  <a:cubicBezTo>
                    <a:pt x="201" y="40"/>
                    <a:pt x="158" y="28"/>
                    <a:pt x="121" y="30"/>
                  </a:cubicBezTo>
                  <a:cubicBezTo>
                    <a:pt x="109" y="22"/>
                    <a:pt x="101" y="11"/>
                    <a:pt x="90" y="2"/>
                  </a:cubicBezTo>
                  <a:cubicBezTo>
                    <a:pt x="90" y="0"/>
                    <a:pt x="89" y="1"/>
                    <a:pt x="87" y="2"/>
                  </a:cubicBezTo>
                  <a:cubicBezTo>
                    <a:pt x="83" y="10"/>
                    <a:pt x="83" y="23"/>
                    <a:pt x="78" y="30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5" y="102"/>
                    <a:pt x="40" y="98"/>
                    <a:pt x="47" y="98"/>
                  </a:cubicBezTo>
                  <a:cubicBezTo>
                    <a:pt x="74" y="97"/>
                    <a:pt x="115" y="100"/>
                    <a:pt x="145" y="101"/>
                  </a:cubicBezTo>
                  <a:cubicBezTo>
                    <a:pt x="191" y="102"/>
                    <a:pt x="244" y="96"/>
                    <a:pt x="297" y="96"/>
                  </a:cubicBezTo>
                  <a:cubicBezTo>
                    <a:pt x="313" y="96"/>
                    <a:pt x="348" y="98"/>
                    <a:pt x="375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7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8" y="93"/>
                    <a:pt x="11" y="87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5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6"/>
                    <a:pt x="205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3" y="33"/>
                  </a:cubicBezTo>
                  <a:cubicBezTo>
                    <a:pt x="456" y="48"/>
                    <a:pt x="455" y="68"/>
                    <a:pt x="446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15"/>
            <p:cNvSpPr>
              <a:spLocks noEditPoints="1"/>
            </p:cNvSpPr>
            <p:nvPr/>
          </p:nvSpPr>
          <p:spPr bwMode="auto">
            <a:xfrm>
              <a:off x="2601872" y="2023486"/>
              <a:ext cx="766470" cy="221424"/>
            </a:xfrm>
            <a:custGeom>
              <a:avLst/>
              <a:gdLst>
                <a:gd name="T0" fmla="*/ 76 w 205"/>
                <a:gd name="T1" fmla="*/ 58 h 59"/>
                <a:gd name="T2" fmla="*/ 103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4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6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6 w 205"/>
                <a:gd name="T23" fmla="*/ 32 h 59"/>
                <a:gd name="T24" fmla="*/ 159 w 205"/>
                <a:gd name="T25" fmla="*/ 36 h 59"/>
                <a:gd name="T26" fmla="*/ 153 w 205"/>
                <a:gd name="T27" fmla="*/ 44 h 59"/>
                <a:gd name="T28" fmla="*/ 154 w 205"/>
                <a:gd name="T29" fmla="*/ 12 h 59"/>
                <a:gd name="T30" fmla="*/ 179 w 205"/>
                <a:gd name="T31" fmla="*/ 15 h 59"/>
                <a:gd name="T32" fmla="*/ 181 w 205"/>
                <a:gd name="T33" fmla="*/ 29 h 59"/>
                <a:gd name="T34" fmla="*/ 170 w 205"/>
                <a:gd name="T35" fmla="*/ 36 h 59"/>
                <a:gd name="T36" fmla="*/ 150 w 205"/>
                <a:gd name="T37" fmla="*/ 27 h 59"/>
                <a:gd name="T38" fmla="*/ 154 w 205"/>
                <a:gd name="T39" fmla="*/ 12 h 59"/>
                <a:gd name="T40" fmla="*/ 75 w 205"/>
                <a:gd name="T41" fmla="*/ 11 h 59"/>
                <a:gd name="T42" fmla="*/ 148 w 205"/>
                <a:gd name="T43" fmla="*/ 11 h 59"/>
                <a:gd name="T44" fmla="*/ 114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5 w 205"/>
                <a:gd name="T51" fmla="*/ 38 h 59"/>
                <a:gd name="T52" fmla="*/ 48 w 205"/>
                <a:gd name="T53" fmla="*/ 13 h 59"/>
                <a:gd name="T54" fmla="*/ 50 w 205"/>
                <a:gd name="T55" fmla="*/ 49 h 59"/>
                <a:gd name="T56" fmla="*/ 15 w 205"/>
                <a:gd name="T57" fmla="*/ 38 h 59"/>
                <a:gd name="T58" fmla="*/ 57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7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6" y="58"/>
                  </a:moveTo>
                  <a:cubicBezTo>
                    <a:pt x="88" y="58"/>
                    <a:pt x="95" y="56"/>
                    <a:pt x="103" y="55"/>
                  </a:cubicBezTo>
                  <a:cubicBezTo>
                    <a:pt x="122" y="52"/>
                    <a:pt x="146" y="52"/>
                    <a:pt x="157" y="52"/>
                  </a:cubicBezTo>
                  <a:cubicBezTo>
                    <a:pt x="167" y="46"/>
                    <a:pt x="177" y="34"/>
                    <a:pt x="190" y="35"/>
                  </a:cubicBezTo>
                  <a:cubicBezTo>
                    <a:pt x="190" y="27"/>
                    <a:pt x="202" y="28"/>
                    <a:pt x="205" y="19"/>
                  </a:cubicBezTo>
                  <a:cubicBezTo>
                    <a:pt x="190" y="13"/>
                    <a:pt x="165" y="2"/>
                    <a:pt x="144" y="0"/>
                  </a:cubicBezTo>
                  <a:cubicBezTo>
                    <a:pt x="136" y="0"/>
                    <a:pt x="119" y="3"/>
                    <a:pt x="108" y="3"/>
                  </a:cubicBezTo>
                  <a:cubicBezTo>
                    <a:pt x="70" y="4"/>
                    <a:pt x="17" y="2"/>
                    <a:pt x="10" y="27"/>
                  </a:cubicBezTo>
                  <a:cubicBezTo>
                    <a:pt x="0" y="59"/>
                    <a:pt x="51" y="58"/>
                    <a:pt x="76" y="58"/>
                  </a:cubicBezTo>
                  <a:close/>
                  <a:moveTo>
                    <a:pt x="153" y="44"/>
                  </a:moveTo>
                  <a:cubicBezTo>
                    <a:pt x="127" y="44"/>
                    <a:pt x="97" y="52"/>
                    <a:pt x="78" y="50"/>
                  </a:cubicBezTo>
                  <a:cubicBezTo>
                    <a:pt x="78" y="42"/>
                    <a:pt x="75" y="39"/>
                    <a:pt x="76" y="32"/>
                  </a:cubicBezTo>
                  <a:cubicBezTo>
                    <a:pt x="104" y="28"/>
                    <a:pt x="133" y="24"/>
                    <a:pt x="159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7"/>
                    <a:pt x="170" y="15"/>
                    <a:pt x="179" y="15"/>
                  </a:cubicBezTo>
                  <a:cubicBezTo>
                    <a:pt x="177" y="22"/>
                    <a:pt x="182" y="23"/>
                    <a:pt x="181" y="29"/>
                  </a:cubicBezTo>
                  <a:cubicBezTo>
                    <a:pt x="176" y="30"/>
                    <a:pt x="173" y="33"/>
                    <a:pt x="170" y="36"/>
                  </a:cubicBezTo>
                  <a:cubicBezTo>
                    <a:pt x="172" y="26"/>
                    <a:pt x="157" y="29"/>
                    <a:pt x="150" y="27"/>
                  </a:cubicBezTo>
                  <a:cubicBezTo>
                    <a:pt x="151" y="23"/>
                    <a:pt x="156" y="15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1"/>
                  </a:cubicBezTo>
                  <a:cubicBezTo>
                    <a:pt x="145" y="26"/>
                    <a:pt x="127" y="21"/>
                    <a:pt x="114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8"/>
                  </a:moveTo>
                  <a:cubicBezTo>
                    <a:pt x="15" y="18"/>
                    <a:pt x="33" y="17"/>
                    <a:pt x="48" y="13"/>
                  </a:cubicBezTo>
                  <a:cubicBezTo>
                    <a:pt x="49" y="27"/>
                    <a:pt x="48" y="35"/>
                    <a:pt x="50" y="49"/>
                  </a:cubicBezTo>
                  <a:cubicBezTo>
                    <a:pt x="38" y="52"/>
                    <a:pt x="22" y="46"/>
                    <a:pt x="15" y="38"/>
                  </a:cubicBezTo>
                  <a:close/>
                  <a:moveTo>
                    <a:pt x="57" y="50"/>
                  </a:moveTo>
                  <a:cubicBezTo>
                    <a:pt x="56" y="39"/>
                    <a:pt x="55" y="27"/>
                    <a:pt x="56" y="11"/>
                  </a:cubicBezTo>
                  <a:cubicBezTo>
                    <a:pt x="59" y="15"/>
                    <a:pt x="61" y="10"/>
                    <a:pt x="67" y="12"/>
                  </a:cubicBezTo>
                  <a:cubicBezTo>
                    <a:pt x="68" y="25"/>
                    <a:pt x="67" y="36"/>
                    <a:pt x="71" y="50"/>
                  </a:cubicBezTo>
                  <a:cubicBezTo>
                    <a:pt x="69" y="53"/>
                    <a:pt x="61" y="50"/>
                    <a:pt x="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16"/>
            <p:cNvSpPr>
              <a:spLocks noEditPoints="1"/>
            </p:cNvSpPr>
            <p:nvPr/>
          </p:nvSpPr>
          <p:spPr bwMode="auto">
            <a:xfrm>
              <a:off x="2431546" y="1994288"/>
              <a:ext cx="209258" cy="158160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4 w 56"/>
                <a:gd name="T7" fmla="*/ 26 h 42"/>
                <a:gd name="T8" fmla="*/ 33 w 56"/>
                <a:gd name="T9" fmla="*/ 33 h 42"/>
                <a:gd name="T10" fmla="*/ 10 w 56"/>
                <a:gd name="T11" fmla="*/ 21 h 42"/>
                <a:gd name="T12" fmla="*/ 34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2" y="42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7"/>
                    <a:pt x="32" y="29"/>
                    <a:pt x="33" y="33"/>
                  </a:cubicBezTo>
                  <a:cubicBezTo>
                    <a:pt x="22" y="36"/>
                    <a:pt x="10" y="31"/>
                    <a:pt x="10" y="21"/>
                  </a:cubicBezTo>
                  <a:cubicBezTo>
                    <a:pt x="17" y="15"/>
                    <a:pt x="28" y="2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17"/>
            <p:cNvSpPr>
              <a:spLocks noEditPoints="1"/>
            </p:cNvSpPr>
            <p:nvPr/>
          </p:nvSpPr>
          <p:spPr bwMode="auto">
            <a:xfrm>
              <a:off x="2657836" y="2113515"/>
              <a:ext cx="1367479" cy="304154"/>
            </a:xfrm>
            <a:custGeom>
              <a:avLst/>
              <a:gdLst>
                <a:gd name="T0" fmla="*/ 351 w 366"/>
                <a:gd name="T1" fmla="*/ 38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3 h 81"/>
                <a:gd name="T10" fmla="*/ 57 w 366"/>
                <a:gd name="T11" fmla="*/ 76 h 81"/>
                <a:gd name="T12" fmla="*/ 312 w 366"/>
                <a:gd name="T13" fmla="*/ 65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8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9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5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8"/>
                  </a:moveTo>
                  <a:cubicBezTo>
                    <a:pt x="345" y="30"/>
                    <a:pt x="330" y="0"/>
                    <a:pt x="327" y="0"/>
                  </a:cubicBezTo>
                  <a:cubicBezTo>
                    <a:pt x="315" y="1"/>
                    <a:pt x="322" y="19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2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50"/>
                    <a:pt x="357" y="46"/>
                    <a:pt x="351" y="38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8"/>
                    <a:pt x="316" y="52"/>
                  </a:cubicBezTo>
                  <a:cubicBezTo>
                    <a:pt x="309" y="50"/>
                    <a:pt x="312" y="58"/>
                    <a:pt x="307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8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1"/>
                    <a:pt x="352" y="55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18"/>
            <p:cNvSpPr>
              <a:spLocks noEditPoints="1"/>
            </p:cNvSpPr>
            <p:nvPr/>
          </p:nvSpPr>
          <p:spPr bwMode="auto">
            <a:xfrm>
              <a:off x="952138" y="2035652"/>
              <a:ext cx="143562" cy="165460"/>
            </a:xfrm>
            <a:custGeom>
              <a:avLst/>
              <a:gdLst>
                <a:gd name="T0" fmla="*/ 12 w 38"/>
                <a:gd name="T1" fmla="*/ 28 h 44"/>
                <a:gd name="T2" fmla="*/ 25 w 38"/>
                <a:gd name="T3" fmla="*/ 27 h 44"/>
                <a:gd name="T4" fmla="*/ 33 w 38"/>
                <a:gd name="T5" fmla="*/ 39 h 44"/>
                <a:gd name="T6" fmla="*/ 29 w 38"/>
                <a:gd name="T7" fmla="*/ 2 h 44"/>
                <a:gd name="T8" fmla="*/ 20 w 38"/>
                <a:gd name="T9" fmla="*/ 1 h 44"/>
                <a:gd name="T10" fmla="*/ 2 w 38"/>
                <a:gd name="T11" fmla="*/ 44 h 44"/>
                <a:gd name="T12" fmla="*/ 12 w 38"/>
                <a:gd name="T13" fmla="*/ 28 h 44"/>
                <a:gd name="T14" fmla="*/ 21 w 38"/>
                <a:gd name="T15" fmla="*/ 10 h 44"/>
                <a:gd name="T16" fmla="*/ 24 w 38"/>
                <a:gd name="T17" fmla="*/ 21 h 44"/>
                <a:gd name="T18" fmla="*/ 17 w 38"/>
                <a:gd name="T19" fmla="*/ 21 h 44"/>
                <a:gd name="T20" fmla="*/ 21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6" y="28"/>
                    <a:pt x="22" y="29"/>
                    <a:pt x="25" y="27"/>
                  </a:cubicBezTo>
                  <a:cubicBezTo>
                    <a:pt x="28" y="30"/>
                    <a:pt x="27" y="39"/>
                    <a:pt x="33" y="39"/>
                  </a:cubicBezTo>
                  <a:cubicBezTo>
                    <a:pt x="38" y="29"/>
                    <a:pt x="27" y="15"/>
                    <a:pt x="29" y="2"/>
                  </a:cubicBezTo>
                  <a:cubicBezTo>
                    <a:pt x="25" y="0"/>
                    <a:pt x="22" y="2"/>
                    <a:pt x="20" y="1"/>
                  </a:cubicBezTo>
                  <a:cubicBezTo>
                    <a:pt x="13" y="13"/>
                    <a:pt x="0" y="26"/>
                    <a:pt x="2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1" y="10"/>
                  </a:moveTo>
                  <a:cubicBezTo>
                    <a:pt x="23" y="12"/>
                    <a:pt x="24" y="16"/>
                    <a:pt x="24" y="21"/>
                  </a:cubicBezTo>
                  <a:cubicBezTo>
                    <a:pt x="23" y="20"/>
                    <a:pt x="17" y="18"/>
                    <a:pt x="17" y="21"/>
                  </a:cubicBezTo>
                  <a:cubicBezTo>
                    <a:pt x="14" y="19"/>
                    <a:pt x="20" y="13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9"/>
            <p:cNvSpPr>
              <a:spLocks noEditPoints="1"/>
            </p:cNvSpPr>
            <p:nvPr/>
          </p:nvSpPr>
          <p:spPr bwMode="auto">
            <a:xfrm>
              <a:off x="2949824" y="2539332"/>
              <a:ext cx="141128" cy="167892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3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7" y="28"/>
                    <a:pt x="23" y="30"/>
                    <a:pt x="25" y="28"/>
                  </a:cubicBezTo>
                  <a:cubicBezTo>
                    <a:pt x="29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8" y="19"/>
                    <a:pt x="17" y="22"/>
                  </a:cubicBezTo>
                  <a:cubicBezTo>
                    <a:pt x="15" y="19"/>
                    <a:pt x="20" y="14"/>
                    <a:pt x="21" y="11"/>
                  </a:cubicBezTo>
                  <a:cubicBezTo>
                    <a:pt x="24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20"/>
            <p:cNvSpPr>
              <a:spLocks/>
            </p:cNvSpPr>
            <p:nvPr/>
          </p:nvSpPr>
          <p:spPr bwMode="auto">
            <a:xfrm>
              <a:off x="3404840" y="2125682"/>
              <a:ext cx="399051" cy="70563"/>
            </a:xfrm>
            <a:custGeom>
              <a:avLst/>
              <a:gdLst>
                <a:gd name="T0" fmla="*/ 24 w 107"/>
                <a:gd name="T1" fmla="*/ 8 h 19"/>
                <a:gd name="T2" fmla="*/ 49 w 107"/>
                <a:gd name="T3" fmla="*/ 15 h 19"/>
                <a:gd name="T4" fmla="*/ 64 w 107"/>
                <a:gd name="T5" fmla="*/ 8 h 19"/>
                <a:gd name="T6" fmla="*/ 107 w 107"/>
                <a:gd name="T7" fmla="*/ 4 h 19"/>
                <a:gd name="T8" fmla="*/ 62 w 107"/>
                <a:gd name="T9" fmla="*/ 0 h 19"/>
                <a:gd name="T10" fmla="*/ 43 w 107"/>
                <a:gd name="T11" fmla="*/ 7 h 19"/>
                <a:gd name="T12" fmla="*/ 29 w 107"/>
                <a:gd name="T13" fmla="*/ 1 h 19"/>
                <a:gd name="T14" fmla="*/ 17 w 107"/>
                <a:gd name="T15" fmla="*/ 2 h 19"/>
                <a:gd name="T16" fmla="*/ 3 w 107"/>
                <a:gd name="T17" fmla="*/ 16 h 19"/>
                <a:gd name="T18" fmla="*/ 24 w 107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9">
                  <a:moveTo>
                    <a:pt x="24" y="8"/>
                  </a:moveTo>
                  <a:cubicBezTo>
                    <a:pt x="31" y="8"/>
                    <a:pt x="39" y="15"/>
                    <a:pt x="49" y="15"/>
                  </a:cubicBezTo>
                  <a:cubicBezTo>
                    <a:pt x="55" y="14"/>
                    <a:pt x="58" y="11"/>
                    <a:pt x="64" y="8"/>
                  </a:cubicBezTo>
                  <a:cubicBezTo>
                    <a:pt x="74" y="19"/>
                    <a:pt x="106" y="18"/>
                    <a:pt x="107" y="4"/>
                  </a:cubicBezTo>
                  <a:cubicBezTo>
                    <a:pt x="93" y="12"/>
                    <a:pt x="75" y="7"/>
                    <a:pt x="62" y="0"/>
                  </a:cubicBezTo>
                  <a:cubicBezTo>
                    <a:pt x="56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2" y="4"/>
                    <a:pt x="0" y="10"/>
                    <a:pt x="3" y="16"/>
                  </a:cubicBezTo>
                  <a:cubicBezTo>
                    <a:pt x="12" y="19"/>
                    <a:pt x="14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21"/>
            <p:cNvSpPr>
              <a:spLocks/>
            </p:cNvSpPr>
            <p:nvPr/>
          </p:nvSpPr>
          <p:spPr bwMode="auto">
            <a:xfrm>
              <a:off x="5675049" y="2201112"/>
              <a:ext cx="58398" cy="77864"/>
            </a:xfrm>
            <a:custGeom>
              <a:avLst/>
              <a:gdLst>
                <a:gd name="T0" fmla="*/ 9 w 16"/>
                <a:gd name="T1" fmla="*/ 21 h 21"/>
                <a:gd name="T2" fmla="*/ 12 w 16"/>
                <a:gd name="T3" fmla="*/ 18 h 21"/>
                <a:gd name="T4" fmla="*/ 13 w 16"/>
                <a:gd name="T5" fmla="*/ 0 h 21"/>
                <a:gd name="T6" fmla="*/ 9 w 1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1">
                  <a:moveTo>
                    <a:pt x="9" y="21"/>
                  </a:moveTo>
                  <a:cubicBezTo>
                    <a:pt x="9" y="19"/>
                    <a:pt x="11" y="20"/>
                    <a:pt x="12" y="18"/>
                  </a:cubicBezTo>
                  <a:cubicBezTo>
                    <a:pt x="9" y="15"/>
                    <a:pt x="16" y="4"/>
                    <a:pt x="13" y="0"/>
                  </a:cubicBezTo>
                  <a:cubicBezTo>
                    <a:pt x="5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22"/>
            <p:cNvSpPr>
              <a:spLocks/>
            </p:cNvSpPr>
            <p:nvPr/>
          </p:nvSpPr>
          <p:spPr bwMode="auto">
            <a:xfrm>
              <a:off x="5555821" y="2201112"/>
              <a:ext cx="77864" cy="148427"/>
            </a:xfrm>
            <a:custGeom>
              <a:avLst/>
              <a:gdLst>
                <a:gd name="T0" fmla="*/ 20 w 21"/>
                <a:gd name="T1" fmla="*/ 26 h 40"/>
                <a:gd name="T2" fmla="*/ 8 w 21"/>
                <a:gd name="T3" fmla="*/ 24 h 40"/>
                <a:gd name="T4" fmla="*/ 7 w 21"/>
                <a:gd name="T5" fmla="*/ 0 h 40"/>
                <a:gd name="T6" fmla="*/ 0 w 21"/>
                <a:gd name="T7" fmla="*/ 31 h 40"/>
                <a:gd name="T8" fmla="*/ 20 w 21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26"/>
                  </a:moveTo>
                  <a:cubicBezTo>
                    <a:pt x="18" y="23"/>
                    <a:pt x="11" y="29"/>
                    <a:pt x="8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1" y="20"/>
                    <a:pt x="0" y="31"/>
                  </a:cubicBezTo>
                  <a:cubicBezTo>
                    <a:pt x="8" y="31"/>
                    <a:pt x="21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23"/>
            <p:cNvSpPr>
              <a:spLocks/>
            </p:cNvSpPr>
            <p:nvPr/>
          </p:nvSpPr>
          <p:spPr bwMode="auto">
            <a:xfrm>
              <a:off x="5173803" y="2218145"/>
              <a:ext cx="131395" cy="172759"/>
            </a:xfrm>
            <a:custGeom>
              <a:avLst/>
              <a:gdLst>
                <a:gd name="T0" fmla="*/ 33 w 35"/>
                <a:gd name="T1" fmla="*/ 0 h 46"/>
                <a:gd name="T2" fmla="*/ 28 w 35"/>
                <a:gd name="T3" fmla="*/ 0 h 46"/>
                <a:gd name="T4" fmla="*/ 26 w 35"/>
                <a:gd name="T5" fmla="*/ 12 h 46"/>
                <a:gd name="T6" fmla="*/ 14 w 35"/>
                <a:gd name="T7" fmla="*/ 11 h 46"/>
                <a:gd name="T8" fmla="*/ 16 w 35"/>
                <a:gd name="T9" fmla="*/ 2 h 46"/>
                <a:gd name="T10" fmla="*/ 19 w 35"/>
                <a:gd name="T11" fmla="*/ 26 h 46"/>
                <a:gd name="T12" fmla="*/ 13 w 35"/>
                <a:gd name="T13" fmla="*/ 19 h 46"/>
                <a:gd name="T14" fmla="*/ 26 w 35"/>
                <a:gd name="T15" fmla="*/ 18 h 46"/>
                <a:gd name="T16" fmla="*/ 33 w 35"/>
                <a:gd name="T17" fmla="*/ 31 h 46"/>
                <a:gd name="T18" fmla="*/ 33 w 35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6">
                  <a:moveTo>
                    <a:pt x="33" y="0"/>
                  </a:moveTo>
                  <a:cubicBezTo>
                    <a:pt x="31" y="0"/>
                    <a:pt x="30" y="0"/>
                    <a:pt x="28" y="0"/>
                  </a:cubicBezTo>
                  <a:cubicBezTo>
                    <a:pt x="25" y="4"/>
                    <a:pt x="30" y="8"/>
                    <a:pt x="26" y="12"/>
                  </a:cubicBezTo>
                  <a:cubicBezTo>
                    <a:pt x="20" y="13"/>
                    <a:pt x="20" y="10"/>
                    <a:pt x="14" y="11"/>
                  </a:cubicBezTo>
                  <a:cubicBezTo>
                    <a:pt x="16" y="9"/>
                    <a:pt x="16" y="6"/>
                    <a:pt x="16" y="2"/>
                  </a:cubicBezTo>
                  <a:cubicBezTo>
                    <a:pt x="0" y="1"/>
                    <a:pt x="8" y="46"/>
                    <a:pt x="19" y="26"/>
                  </a:cubicBezTo>
                  <a:cubicBezTo>
                    <a:pt x="13" y="27"/>
                    <a:pt x="13" y="23"/>
                    <a:pt x="13" y="19"/>
                  </a:cubicBezTo>
                  <a:cubicBezTo>
                    <a:pt x="18" y="20"/>
                    <a:pt x="22" y="19"/>
                    <a:pt x="26" y="18"/>
                  </a:cubicBezTo>
                  <a:cubicBezTo>
                    <a:pt x="29" y="22"/>
                    <a:pt x="26" y="31"/>
                    <a:pt x="33" y="31"/>
                  </a:cubicBezTo>
                  <a:cubicBezTo>
                    <a:pt x="35" y="24"/>
                    <a:pt x="35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24"/>
            <p:cNvSpPr>
              <a:spLocks noEditPoints="1"/>
            </p:cNvSpPr>
            <p:nvPr/>
          </p:nvSpPr>
          <p:spPr bwMode="auto">
            <a:xfrm>
              <a:off x="4280806" y="2196245"/>
              <a:ext cx="136261" cy="160594"/>
            </a:xfrm>
            <a:custGeom>
              <a:avLst/>
              <a:gdLst>
                <a:gd name="T0" fmla="*/ 21 w 36"/>
                <a:gd name="T1" fmla="*/ 2 h 43"/>
                <a:gd name="T2" fmla="*/ 17 w 36"/>
                <a:gd name="T3" fmla="*/ 1 h 43"/>
                <a:gd name="T4" fmla="*/ 4 w 36"/>
                <a:gd name="T5" fmla="*/ 37 h 43"/>
                <a:gd name="T6" fmla="*/ 11 w 36"/>
                <a:gd name="T7" fmla="*/ 27 h 43"/>
                <a:gd name="T8" fmla="*/ 24 w 36"/>
                <a:gd name="T9" fmla="*/ 26 h 43"/>
                <a:gd name="T10" fmla="*/ 29 w 36"/>
                <a:gd name="T11" fmla="*/ 43 h 43"/>
                <a:gd name="T12" fmla="*/ 25 w 36"/>
                <a:gd name="T13" fmla="*/ 14 h 43"/>
                <a:gd name="T14" fmla="*/ 21 w 36"/>
                <a:gd name="T15" fmla="*/ 2 h 43"/>
                <a:gd name="T16" fmla="*/ 16 w 36"/>
                <a:gd name="T17" fmla="*/ 19 h 43"/>
                <a:gd name="T18" fmla="*/ 17 w 36"/>
                <a:gd name="T19" fmla="*/ 13 h 43"/>
                <a:gd name="T20" fmla="*/ 21 w 36"/>
                <a:gd name="T21" fmla="*/ 18 h 43"/>
                <a:gd name="T22" fmla="*/ 16 w 36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21" y="2"/>
                  </a:moveTo>
                  <a:cubicBezTo>
                    <a:pt x="19" y="2"/>
                    <a:pt x="19" y="0"/>
                    <a:pt x="17" y="1"/>
                  </a:cubicBezTo>
                  <a:cubicBezTo>
                    <a:pt x="14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6" y="27"/>
                    <a:pt x="18" y="25"/>
                    <a:pt x="24" y="26"/>
                  </a:cubicBezTo>
                  <a:cubicBezTo>
                    <a:pt x="27" y="31"/>
                    <a:pt x="22" y="43"/>
                    <a:pt x="29" y="43"/>
                  </a:cubicBezTo>
                  <a:cubicBezTo>
                    <a:pt x="36" y="34"/>
                    <a:pt x="28" y="20"/>
                    <a:pt x="25" y="14"/>
                  </a:cubicBezTo>
                  <a:cubicBezTo>
                    <a:pt x="24" y="9"/>
                    <a:pt x="24" y="4"/>
                    <a:pt x="21" y="2"/>
                  </a:cubicBezTo>
                  <a:close/>
                  <a:moveTo>
                    <a:pt x="16" y="19"/>
                  </a:moveTo>
                  <a:cubicBezTo>
                    <a:pt x="17" y="18"/>
                    <a:pt x="17" y="16"/>
                    <a:pt x="17" y="13"/>
                  </a:cubicBezTo>
                  <a:cubicBezTo>
                    <a:pt x="22" y="11"/>
                    <a:pt x="18" y="18"/>
                    <a:pt x="21" y="18"/>
                  </a:cubicBezTo>
                  <a:cubicBezTo>
                    <a:pt x="21" y="20"/>
                    <a:pt x="18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25"/>
            <p:cNvSpPr>
              <a:spLocks/>
            </p:cNvSpPr>
            <p:nvPr/>
          </p:nvSpPr>
          <p:spPr bwMode="auto">
            <a:xfrm>
              <a:off x="5088640" y="2201112"/>
              <a:ext cx="107062" cy="143560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2" y="32"/>
                    <a:pt x="15" y="21"/>
                  </a:cubicBezTo>
                  <a:cubicBezTo>
                    <a:pt x="16" y="14"/>
                    <a:pt x="28" y="19"/>
                    <a:pt x="29" y="11"/>
                  </a:cubicBezTo>
                  <a:cubicBezTo>
                    <a:pt x="3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26"/>
            <p:cNvSpPr>
              <a:spLocks noEditPoints="1"/>
            </p:cNvSpPr>
            <p:nvPr/>
          </p:nvSpPr>
          <p:spPr bwMode="auto">
            <a:xfrm>
              <a:off x="5293032" y="2201112"/>
              <a:ext cx="133829" cy="150861"/>
            </a:xfrm>
            <a:custGeom>
              <a:avLst/>
              <a:gdLst>
                <a:gd name="T0" fmla="*/ 22 w 36"/>
                <a:gd name="T1" fmla="*/ 38 h 41"/>
                <a:gd name="T2" fmla="*/ 29 w 36"/>
                <a:gd name="T3" fmla="*/ 13 h 41"/>
                <a:gd name="T4" fmla="*/ 22 w 36"/>
                <a:gd name="T5" fmla="*/ 38 h 41"/>
                <a:gd name="T6" fmla="*/ 26 w 36"/>
                <a:gd name="T7" fmla="*/ 21 h 41"/>
                <a:gd name="T8" fmla="*/ 20 w 36"/>
                <a:gd name="T9" fmla="*/ 31 h 41"/>
                <a:gd name="T10" fmla="*/ 13 w 36"/>
                <a:gd name="T11" fmla="*/ 19 h 41"/>
                <a:gd name="T12" fmla="*/ 26 w 36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22" y="38"/>
                  </a:moveTo>
                  <a:cubicBezTo>
                    <a:pt x="32" y="37"/>
                    <a:pt x="36" y="23"/>
                    <a:pt x="29" y="13"/>
                  </a:cubicBezTo>
                  <a:cubicBezTo>
                    <a:pt x="0" y="0"/>
                    <a:pt x="1" y="41"/>
                    <a:pt x="22" y="38"/>
                  </a:cubicBezTo>
                  <a:close/>
                  <a:moveTo>
                    <a:pt x="26" y="21"/>
                  </a:moveTo>
                  <a:cubicBezTo>
                    <a:pt x="27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9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7"/>
            <p:cNvSpPr>
              <a:spLocks noEditPoints="1"/>
            </p:cNvSpPr>
            <p:nvPr/>
          </p:nvSpPr>
          <p:spPr bwMode="auto">
            <a:xfrm>
              <a:off x="5402527" y="2196245"/>
              <a:ext cx="155727" cy="148427"/>
            </a:xfrm>
            <a:custGeom>
              <a:avLst/>
              <a:gdLst>
                <a:gd name="T0" fmla="*/ 20 w 42"/>
                <a:gd name="T1" fmla="*/ 40 h 40"/>
                <a:gd name="T2" fmla="*/ 11 w 42"/>
                <a:gd name="T3" fmla="*/ 14 h 40"/>
                <a:gd name="T4" fmla="*/ 20 w 42"/>
                <a:gd name="T5" fmla="*/ 40 h 40"/>
                <a:gd name="T6" fmla="*/ 14 w 42"/>
                <a:gd name="T7" fmla="*/ 21 h 40"/>
                <a:gd name="T8" fmla="*/ 27 w 42"/>
                <a:gd name="T9" fmla="*/ 23 h 40"/>
                <a:gd name="T10" fmla="*/ 17 w 42"/>
                <a:gd name="T11" fmla="*/ 33 h 40"/>
                <a:gd name="T12" fmla="*/ 14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20" y="40"/>
                  </a:moveTo>
                  <a:cubicBezTo>
                    <a:pt x="42" y="40"/>
                    <a:pt x="32" y="0"/>
                    <a:pt x="11" y="14"/>
                  </a:cubicBezTo>
                  <a:cubicBezTo>
                    <a:pt x="0" y="21"/>
                    <a:pt x="8" y="40"/>
                    <a:pt x="20" y="40"/>
                  </a:cubicBezTo>
                  <a:close/>
                  <a:moveTo>
                    <a:pt x="14" y="21"/>
                  </a:moveTo>
                  <a:cubicBezTo>
                    <a:pt x="17" y="19"/>
                    <a:pt x="25" y="20"/>
                    <a:pt x="27" y="23"/>
                  </a:cubicBezTo>
                  <a:cubicBezTo>
                    <a:pt x="27" y="30"/>
                    <a:pt x="23" y="33"/>
                    <a:pt x="17" y="33"/>
                  </a:cubicBezTo>
                  <a:cubicBezTo>
                    <a:pt x="15" y="29"/>
                    <a:pt x="13" y="26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28"/>
            <p:cNvSpPr>
              <a:spLocks/>
            </p:cNvSpPr>
            <p:nvPr/>
          </p:nvSpPr>
          <p:spPr bwMode="auto">
            <a:xfrm>
              <a:off x="5018075" y="2232745"/>
              <a:ext cx="92463" cy="111929"/>
            </a:xfrm>
            <a:custGeom>
              <a:avLst/>
              <a:gdLst>
                <a:gd name="T0" fmla="*/ 1 w 25"/>
                <a:gd name="T1" fmla="*/ 5 h 30"/>
                <a:gd name="T2" fmla="*/ 13 w 25"/>
                <a:gd name="T3" fmla="*/ 19 h 30"/>
                <a:gd name="T4" fmla="*/ 0 w 25"/>
                <a:gd name="T5" fmla="*/ 23 h 30"/>
                <a:gd name="T6" fmla="*/ 1 w 25"/>
                <a:gd name="T7" fmla="*/ 29 h 30"/>
                <a:gd name="T8" fmla="*/ 20 w 25"/>
                <a:gd name="T9" fmla="*/ 21 h 30"/>
                <a:gd name="T10" fmla="*/ 13 w 25"/>
                <a:gd name="T11" fmla="*/ 8 h 30"/>
                <a:gd name="T12" fmla="*/ 25 w 25"/>
                <a:gd name="T13" fmla="*/ 10 h 30"/>
                <a:gd name="T14" fmla="*/ 25 w 25"/>
                <a:gd name="T15" fmla="*/ 3 h 30"/>
                <a:gd name="T16" fmla="*/ 1 w 25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8" y="23"/>
                    <a:pt x="5" y="22"/>
                    <a:pt x="0" y="23"/>
                  </a:cubicBezTo>
                  <a:cubicBezTo>
                    <a:pt x="0" y="26"/>
                    <a:pt x="2" y="26"/>
                    <a:pt x="1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3" y="14"/>
                    <a:pt x="13" y="8"/>
                  </a:cubicBezTo>
                  <a:cubicBezTo>
                    <a:pt x="20" y="8"/>
                    <a:pt x="19" y="9"/>
                    <a:pt x="25" y="10"/>
                  </a:cubicBezTo>
                  <a:cubicBezTo>
                    <a:pt x="25" y="7"/>
                    <a:pt x="25" y="5"/>
                    <a:pt x="25" y="3"/>
                  </a:cubicBezTo>
                  <a:cubicBezTo>
                    <a:pt x="18" y="0"/>
                    <a:pt x="6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29"/>
            <p:cNvSpPr>
              <a:spLocks noEditPoints="1"/>
            </p:cNvSpPr>
            <p:nvPr/>
          </p:nvSpPr>
          <p:spPr bwMode="auto">
            <a:xfrm>
              <a:off x="2431546" y="2152447"/>
              <a:ext cx="126528" cy="141128"/>
            </a:xfrm>
            <a:custGeom>
              <a:avLst/>
              <a:gdLst>
                <a:gd name="T0" fmla="*/ 34 w 34"/>
                <a:gd name="T1" fmla="*/ 25 h 38"/>
                <a:gd name="T2" fmla="*/ 31 w 34"/>
                <a:gd name="T3" fmla="*/ 9 h 38"/>
                <a:gd name="T4" fmla="*/ 0 w 34"/>
                <a:gd name="T5" fmla="*/ 13 h 38"/>
                <a:gd name="T6" fmla="*/ 34 w 34"/>
                <a:gd name="T7" fmla="*/ 25 h 38"/>
                <a:gd name="T8" fmla="*/ 27 w 34"/>
                <a:gd name="T9" fmla="*/ 22 h 38"/>
                <a:gd name="T10" fmla="*/ 7 w 34"/>
                <a:gd name="T11" fmla="*/ 13 h 38"/>
                <a:gd name="T12" fmla="*/ 27 w 34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5"/>
                  </a:moveTo>
                  <a:cubicBezTo>
                    <a:pt x="34" y="19"/>
                    <a:pt x="32" y="14"/>
                    <a:pt x="31" y="9"/>
                  </a:cubicBezTo>
                  <a:cubicBezTo>
                    <a:pt x="21" y="0"/>
                    <a:pt x="0" y="0"/>
                    <a:pt x="0" y="13"/>
                  </a:cubicBezTo>
                  <a:cubicBezTo>
                    <a:pt x="0" y="25"/>
                    <a:pt x="23" y="38"/>
                    <a:pt x="34" y="25"/>
                  </a:cubicBezTo>
                  <a:close/>
                  <a:moveTo>
                    <a:pt x="27" y="22"/>
                  </a:moveTo>
                  <a:cubicBezTo>
                    <a:pt x="19" y="28"/>
                    <a:pt x="11" y="20"/>
                    <a:pt x="7" y="13"/>
                  </a:cubicBezTo>
                  <a:cubicBezTo>
                    <a:pt x="13" y="6"/>
                    <a:pt x="28" y="11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30"/>
            <p:cNvSpPr>
              <a:spLocks/>
            </p:cNvSpPr>
            <p:nvPr/>
          </p:nvSpPr>
          <p:spPr bwMode="auto">
            <a:xfrm>
              <a:off x="4480331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3 w 38"/>
                <a:gd name="T3" fmla="*/ 16 h 37"/>
                <a:gd name="T4" fmla="*/ 14 w 38"/>
                <a:gd name="T5" fmla="*/ 2 h 37"/>
                <a:gd name="T6" fmla="*/ 10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1 w 38"/>
                <a:gd name="T13" fmla="*/ 37 h 37"/>
                <a:gd name="T14" fmla="*/ 20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3" y="16"/>
                  </a:cubicBezTo>
                  <a:cubicBezTo>
                    <a:pt x="12" y="10"/>
                    <a:pt x="17" y="6"/>
                    <a:pt x="14" y="2"/>
                  </a:cubicBezTo>
                  <a:cubicBezTo>
                    <a:pt x="12" y="2"/>
                    <a:pt x="12" y="0"/>
                    <a:pt x="10" y="1"/>
                  </a:cubicBezTo>
                  <a:cubicBezTo>
                    <a:pt x="8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9" y="32"/>
                    <a:pt x="24" y="35"/>
                    <a:pt x="31" y="37"/>
                  </a:cubicBezTo>
                  <a:cubicBezTo>
                    <a:pt x="35" y="28"/>
                    <a:pt x="23" y="29"/>
                    <a:pt x="20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31"/>
            <p:cNvSpPr>
              <a:spLocks noEditPoints="1"/>
            </p:cNvSpPr>
            <p:nvPr/>
          </p:nvSpPr>
          <p:spPr bwMode="auto">
            <a:xfrm>
              <a:off x="4161576" y="2218145"/>
              <a:ext cx="111929" cy="138694"/>
            </a:xfrm>
            <a:custGeom>
              <a:avLst/>
              <a:gdLst>
                <a:gd name="T0" fmla="*/ 7 w 30"/>
                <a:gd name="T1" fmla="*/ 0 h 37"/>
                <a:gd name="T2" fmla="*/ 3 w 30"/>
                <a:gd name="T3" fmla="*/ 35 h 37"/>
                <a:gd name="T4" fmla="*/ 27 w 30"/>
                <a:gd name="T5" fmla="*/ 33 h 37"/>
                <a:gd name="T6" fmla="*/ 29 w 30"/>
                <a:gd name="T7" fmla="*/ 14 h 37"/>
                <a:gd name="T8" fmla="*/ 7 w 30"/>
                <a:gd name="T9" fmla="*/ 0 h 37"/>
                <a:gd name="T10" fmla="*/ 11 w 30"/>
                <a:gd name="T11" fmla="*/ 9 h 37"/>
                <a:gd name="T12" fmla="*/ 21 w 30"/>
                <a:gd name="T13" fmla="*/ 16 h 37"/>
                <a:gd name="T14" fmla="*/ 10 w 30"/>
                <a:gd name="T15" fmla="*/ 17 h 37"/>
                <a:gd name="T16" fmla="*/ 11 w 30"/>
                <a:gd name="T17" fmla="*/ 9 h 37"/>
                <a:gd name="T18" fmla="*/ 9 w 30"/>
                <a:gd name="T19" fmla="*/ 30 h 37"/>
                <a:gd name="T20" fmla="*/ 23 w 30"/>
                <a:gd name="T21" fmla="*/ 26 h 37"/>
                <a:gd name="T22" fmla="*/ 9 w 30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7">
                  <a:moveTo>
                    <a:pt x="7" y="0"/>
                  </a:moveTo>
                  <a:cubicBezTo>
                    <a:pt x="4" y="10"/>
                    <a:pt x="0" y="23"/>
                    <a:pt x="3" y="35"/>
                  </a:cubicBezTo>
                  <a:cubicBezTo>
                    <a:pt x="8" y="37"/>
                    <a:pt x="19" y="37"/>
                    <a:pt x="27" y="33"/>
                  </a:cubicBezTo>
                  <a:cubicBezTo>
                    <a:pt x="30" y="24"/>
                    <a:pt x="23" y="20"/>
                    <a:pt x="29" y="14"/>
                  </a:cubicBezTo>
                  <a:cubicBezTo>
                    <a:pt x="23" y="8"/>
                    <a:pt x="19" y="0"/>
                    <a:pt x="7" y="0"/>
                  </a:cubicBezTo>
                  <a:close/>
                  <a:moveTo>
                    <a:pt x="11" y="9"/>
                  </a:moveTo>
                  <a:cubicBezTo>
                    <a:pt x="16" y="10"/>
                    <a:pt x="21" y="11"/>
                    <a:pt x="21" y="16"/>
                  </a:cubicBezTo>
                  <a:cubicBezTo>
                    <a:pt x="17" y="16"/>
                    <a:pt x="15" y="19"/>
                    <a:pt x="10" y="17"/>
                  </a:cubicBezTo>
                  <a:cubicBezTo>
                    <a:pt x="10" y="14"/>
                    <a:pt x="10" y="11"/>
                    <a:pt x="11" y="9"/>
                  </a:cubicBezTo>
                  <a:close/>
                  <a:moveTo>
                    <a:pt x="9" y="30"/>
                  </a:moveTo>
                  <a:cubicBezTo>
                    <a:pt x="9" y="21"/>
                    <a:pt x="16" y="27"/>
                    <a:pt x="23" y="26"/>
                  </a:cubicBezTo>
                  <a:cubicBezTo>
                    <a:pt x="20" y="29"/>
                    <a:pt x="14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32"/>
            <p:cNvSpPr>
              <a:spLocks/>
            </p:cNvSpPr>
            <p:nvPr/>
          </p:nvSpPr>
          <p:spPr bwMode="auto">
            <a:xfrm>
              <a:off x="4392734" y="2208412"/>
              <a:ext cx="90031" cy="150861"/>
            </a:xfrm>
            <a:custGeom>
              <a:avLst/>
              <a:gdLst>
                <a:gd name="T0" fmla="*/ 9 w 24"/>
                <a:gd name="T1" fmla="*/ 36 h 41"/>
                <a:gd name="T2" fmla="*/ 19 w 24"/>
                <a:gd name="T3" fmla="*/ 35 h 41"/>
                <a:gd name="T4" fmla="*/ 13 w 24"/>
                <a:gd name="T5" fmla="*/ 27 h 41"/>
                <a:gd name="T6" fmla="*/ 24 w 24"/>
                <a:gd name="T7" fmla="*/ 11 h 41"/>
                <a:gd name="T8" fmla="*/ 9 w 24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9" y="36"/>
                  </a:moveTo>
                  <a:cubicBezTo>
                    <a:pt x="13" y="36"/>
                    <a:pt x="18" y="41"/>
                    <a:pt x="19" y="35"/>
                  </a:cubicBezTo>
                  <a:cubicBezTo>
                    <a:pt x="17" y="33"/>
                    <a:pt x="13" y="31"/>
                    <a:pt x="13" y="27"/>
                  </a:cubicBezTo>
                  <a:cubicBezTo>
                    <a:pt x="11" y="15"/>
                    <a:pt x="22" y="18"/>
                    <a:pt x="24" y="11"/>
                  </a:cubicBezTo>
                  <a:cubicBezTo>
                    <a:pt x="11" y="0"/>
                    <a:pt x="0" y="2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233"/>
            <p:cNvSpPr>
              <a:spLocks noEditPoints="1"/>
            </p:cNvSpPr>
            <p:nvPr/>
          </p:nvSpPr>
          <p:spPr bwMode="auto">
            <a:xfrm>
              <a:off x="4769885" y="2196245"/>
              <a:ext cx="158161" cy="167892"/>
            </a:xfrm>
            <a:custGeom>
              <a:avLst/>
              <a:gdLst>
                <a:gd name="T0" fmla="*/ 23 w 42"/>
                <a:gd name="T1" fmla="*/ 43 h 45"/>
                <a:gd name="T2" fmla="*/ 41 w 42"/>
                <a:gd name="T3" fmla="*/ 21 h 45"/>
                <a:gd name="T4" fmla="*/ 23 w 42"/>
                <a:gd name="T5" fmla="*/ 43 h 45"/>
                <a:gd name="T6" fmla="*/ 31 w 42"/>
                <a:gd name="T7" fmla="*/ 36 h 45"/>
                <a:gd name="T8" fmla="*/ 21 w 42"/>
                <a:gd name="T9" fmla="*/ 35 h 45"/>
                <a:gd name="T10" fmla="*/ 34 w 42"/>
                <a:gd name="T11" fmla="*/ 22 h 45"/>
                <a:gd name="T12" fmla="*/ 31 w 42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5">
                  <a:moveTo>
                    <a:pt x="23" y="43"/>
                  </a:moveTo>
                  <a:cubicBezTo>
                    <a:pt x="33" y="45"/>
                    <a:pt x="42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1" y="36"/>
                  </a:moveTo>
                  <a:cubicBezTo>
                    <a:pt x="27" y="36"/>
                    <a:pt x="23" y="37"/>
                    <a:pt x="21" y="35"/>
                  </a:cubicBezTo>
                  <a:cubicBezTo>
                    <a:pt x="20" y="25"/>
                    <a:pt x="26" y="22"/>
                    <a:pt x="34" y="22"/>
                  </a:cubicBezTo>
                  <a:cubicBezTo>
                    <a:pt x="37" y="28"/>
                    <a:pt x="34" y="33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234"/>
            <p:cNvSpPr>
              <a:spLocks/>
            </p:cNvSpPr>
            <p:nvPr/>
          </p:nvSpPr>
          <p:spPr bwMode="auto">
            <a:xfrm>
              <a:off x="4730954" y="2247344"/>
              <a:ext cx="102196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7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6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3" y="9"/>
                    <a:pt x="8" y="7"/>
                    <a:pt x="8" y="10"/>
                  </a:cubicBezTo>
                  <a:cubicBezTo>
                    <a:pt x="10" y="18"/>
                    <a:pt x="0" y="30"/>
                    <a:pt x="11" y="31"/>
                  </a:cubicBezTo>
                  <a:cubicBezTo>
                    <a:pt x="14" y="24"/>
                    <a:pt x="13" y="14"/>
                    <a:pt x="17" y="9"/>
                  </a:cubicBezTo>
                  <a:cubicBezTo>
                    <a:pt x="20" y="8"/>
                    <a:pt x="27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35"/>
            <p:cNvSpPr>
              <a:spLocks/>
            </p:cNvSpPr>
            <p:nvPr/>
          </p:nvSpPr>
          <p:spPr bwMode="auto">
            <a:xfrm>
              <a:off x="5677483" y="2303308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0" y="4"/>
                    <a:pt x="1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236"/>
            <p:cNvSpPr>
              <a:spLocks noEditPoints="1"/>
            </p:cNvSpPr>
            <p:nvPr/>
          </p:nvSpPr>
          <p:spPr bwMode="auto">
            <a:xfrm>
              <a:off x="991070" y="2223012"/>
              <a:ext cx="107062" cy="182492"/>
            </a:xfrm>
            <a:custGeom>
              <a:avLst/>
              <a:gdLst>
                <a:gd name="T0" fmla="*/ 26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6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6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6" y="12"/>
                  </a:moveTo>
                  <a:cubicBezTo>
                    <a:pt x="21" y="6"/>
                    <a:pt x="16" y="1"/>
                    <a:pt x="7" y="0"/>
                  </a:cubicBezTo>
                  <a:cubicBezTo>
                    <a:pt x="1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5" y="27"/>
                    <a:pt x="20" y="22"/>
                  </a:cubicBezTo>
                  <a:cubicBezTo>
                    <a:pt x="24" y="21"/>
                    <a:pt x="26" y="18"/>
                    <a:pt x="26" y="12"/>
                  </a:cubicBezTo>
                  <a:close/>
                  <a:moveTo>
                    <a:pt x="8" y="8"/>
                  </a:moveTo>
                  <a:cubicBezTo>
                    <a:pt x="14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8" y="16"/>
                    <a:pt x="9" y="13"/>
                    <a:pt x="8" y="8"/>
                  </a:cubicBezTo>
                  <a:close/>
                  <a:moveTo>
                    <a:pt x="23" y="36"/>
                  </a:moveTo>
                  <a:cubicBezTo>
                    <a:pt x="21" y="43"/>
                    <a:pt x="12" y="39"/>
                    <a:pt x="6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5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37"/>
            <p:cNvSpPr>
              <a:spLocks/>
            </p:cNvSpPr>
            <p:nvPr/>
          </p:nvSpPr>
          <p:spPr bwMode="auto">
            <a:xfrm>
              <a:off x="847508" y="2225444"/>
              <a:ext cx="60832" cy="46231"/>
            </a:xfrm>
            <a:custGeom>
              <a:avLst/>
              <a:gdLst>
                <a:gd name="T0" fmla="*/ 15 w 16"/>
                <a:gd name="T1" fmla="*/ 12 h 12"/>
                <a:gd name="T2" fmla="*/ 15 w 16"/>
                <a:gd name="T3" fmla="*/ 4 h 12"/>
                <a:gd name="T4" fmla="*/ 7 w 16"/>
                <a:gd name="T5" fmla="*/ 1 h 12"/>
                <a:gd name="T6" fmla="*/ 15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12"/>
                  </a:moveTo>
                  <a:cubicBezTo>
                    <a:pt x="16" y="7"/>
                    <a:pt x="15" y="9"/>
                    <a:pt x="15" y="4"/>
                  </a:cubicBezTo>
                  <a:cubicBezTo>
                    <a:pt x="11" y="4"/>
                    <a:pt x="10" y="0"/>
                    <a:pt x="7" y="1"/>
                  </a:cubicBezTo>
                  <a:cubicBezTo>
                    <a:pt x="0" y="6"/>
                    <a:pt x="9" y="11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38"/>
            <p:cNvSpPr>
              <a:spLocks/>
            </p:cNvSpPr>
            <p:nvPr/>
          </p:nvSpPr>
          <p:spPr bwMode="auto">
            <a:xfrm>
              <a:off x="2382881" y="2274109"/>
              <a:ext cx="223858" cy="126528"/>
            </a:xfrm>
            <a:custGeom>
              <a:avLst/>
              <a:gdLst>
                <a:gd name="T0" fmla="*/ 25 w 60"/>
                <a:gd name="T1" fmla="*/ 3 h 34"/>
                <a:gd name="T2" fmla="*/ 0 w 60"/>
                <a:gd name="T3" fmla="*/ 5 h 34"/>
                <a:gd name="T4" fmla="*/ 2 w 60"/>
                <a:gd name="T5" fmla="*/ 9 h 34"/>
                <a:gd name="T6" fmla="*/ 20 w 60"/>
                <a:gd name="T7" fmla="*/ 11 h 34"/>
                <a:gd name="T8" fmla="*/ 13 w 60"/>
                <a:gd name="T9" fmla="*/ 23 h 34"/>
                <a:gd name="T10" fmla="*/ 28 w 60"/>
                <a:gd name="T11" fmla="*/ 17 h 34"/>
                <a:gd name="T12" fmla="*/ 51 w 60"/>
                <a:gd name="T13" fmla="*/ 34 h 34"/>
                <a:gd name="T14" fmla="*/ 37 w 60"/>
                <a:gd name="T15" fmla="*/ 13 h 34"/>
                <a:gd name="T16" fmla="*/ 60 w 60"/>
                <a:gd name="T17" fmla="*/ 16 h 34"/>
                <a:gd name="T18" fmla="*/ 25 w 60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4">
                  <a:moveTo>
                    <a:pt x="25" y="3"/>
                  </a:moveTo>
                  <a:cubicBezTo>
                    <a:pt x="17" y="2"/>
                    <a:pt x="5" y="0"/>
                    <a:pt x="0" y="5"/>
                  </a:cubicBezTo>
                  <a:cubicBezTo>
                    <a:pt x="1" y="5"/>
                    <a:pt x="1" y="8"/>
                    <a:pt x="2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6" y="13"/>
                    <a:pt x="9" y="17"/>
                    <a:pt x="13" y="23"/>
                  </a:cubicBezTo>
                  <a:cubicBezTo>
                    <a:pt x="21" y="25"/>
                    <a:pt x="20" y="16"/>
                    <a:pt x="28" y="17"/>
                  </a:cubicBezTo>
                  <a:cubicBezTo>
                    <a:pt x="38" y="20"/>
                    <a:pt x="40" y="31"/>
                    <a:pt x="51" y="34"/>
                  </a:cubicBezTo>
                  <a:cubicBezTo>
                    <a:pt x="55" y="25"/>
                    <a:pt x="36" y="19"/>
                    <a:pt x="37" y="13"/>
                  </a:cubicBezTo>
                  <a:cubicBezTo>
                    <a:pt x="47" y="12"/>
                    <a:pt x="53" y="20"/>
                    <a:pt x="60" y="16"/>
                  </a:cubicBezTo>
                  <a:cubicBezTo>
                    <a:pt x="57" y="7"/>
                    <a:pt x="39" y="4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39"/>
            <p:cNvSpPr>
              <a:spLocks/>
            </p:cNvSpPr>
            <p:nvPr/>
          </p:nvSpPr>
          <p:spPr bwMode="auto">
            <a:xfrm>
              <a:off x="567687" y="2278975"/>
              <a:ext cx="158161" cy="133827"/>
            </a:xfrm>
            <a:custGeom>
              <a:avLst/>
              <a:gdLst>
                <a:gd name="T0" fmla="*/ 29 w 42"/>
                <a:gd name="T1" fmla="*/ 18 h 36"/>
                <a:gd name="T2" fmla="*/ 41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7 w 42"/>
                <a:gd name="T9" fmla="*/ 21 h 36"/>
                <a:gd name="T10" fmla="*/ 4 w 42"/>
                <a:gd name="T11" fmla="*/ 36 h 36"/>
                <a:gd name="T12" fmla="*/ 23 w 42"/>
                <a:gd name="T13" fmla="*/ 24 h 36"/>
                <a:gd name="T14" fmla="*/ 41 w 42"/>
                <a:gd name="T15" fmla="*/ 32 h 36"/>
                <a:gd name="T16" fmla="*/ 29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9" y="18"/>
                  </a:moveTo>
                  <a:cubicBezTo>
                    <a:pt x="34" y="15"/>
                    <a:pt x="39" y="12"/>
                    <a:pt x="41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7" y="21"/>
                  </a:cubicBezTo>
                  <a:cubicBezTo>
                    <a:pt x="12" y="26"/>
                    <a:pt x="0" y="27"/>
                    <a:pt x="4" y="36"/>
                  </a:cubicBezTo>
                  <a:cubicBezTo>
                    <a:pt x="12" y="34"/>
                    <a:pt x="17" y="28"/>
                    <a:pt x="23" y="24"/>
                  </a:cubicBezTo>
                  <a:cubicBezTo>
                    <a:pt x="29" y="27"/>
                    <a:pt x="34" y="34"/>
                    <a:pt x="41" y="32"/>
                  </a:cubicBezTo>
                  <a:cubicBezTo>
                    <a:pt x="42" y="21"/>
                    <a:pt x="31" y="24"/>
                    <a:pt x="2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40"/>
            <p:cNvSpPr>
              <a:spLocks/>
            </p:cNvSpPr>
            <p:nvPr/>
          </p:nvSpPr>
          <p:spPr bwMode="auto">
            <a:xfrm>
              <a:off x="806144" y="2293575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4 w 39"/>
                <a:gd name="T3" fmla="*/ 8 h 13"/>
                <a:gd name="T4" fmla="*/ 37 w 39"/>
                <a:gd name="T5" fmla="*/ 7 h 13"/>
                <a:gd name="T6" fmla="*/ 39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1" y="13"/>
                    <a:pt x="9" y="8"/>
                    <a:pt x="14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4" y="6"/>
                    <a:pt x="39" y="4"/>
                    <a:pt x="39" y="2"/>
                  </a:cubicBezTo>
                  <a:cubicBezTo>
                    <a:pt x="29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41"/>
            <p:cNvSpPr>
              <a:spLocks/>
            </p:cNvSpPr>
            <p:nvPr/>
          </p:nvSpPr>
          <p:spPr bwMode="auto">
            <a:xfrm>
              <a:off x="348695" y="2334940"/>
              <a:ext cx="141128" cy="63264"/>
            </a:xfrm>
            <a:custGeom>
              <a:avLst/>
              <a:gdLst>
                <a:gd name="T0" fmla="*/ 0 w 38"/>
                <a:gd name="T1" fmla="*/ 9 h 17"/>
                <a:gd name="T2" fmla="*/ 35 w 38"/>
                <a:gd name="T3" fmla="*/ 13 h 17"/>
                <a:gd name="T4" fmla="*/ 38 w 38"/>
                <a:gd name="T5" fmla="*/ 5 h 17"/>
                <a:gd name="T6" fmla="*/ 0 w 38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0" y="9"/>
                  </a:moveTo>
                  <a:cubicBezTo>
                    <a:pt x="10" y="17"/>
                    <a:pt x="26" y="10"/>
                    <a:pt x="35" y="13"/>
                  </a:cubicBezTo>
                  <a:cubicBezTo>
                    <a:pt x="36" y="10"/>
                    <a:pt x="38" y="10"/>
                    <a:pt x="38" y="5"/>
                  </a:cubicBezTo>
                  <a:cubicBezTo>
                    <a:pt x="24" y="7"/>
                    <a:pt x="5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42"/>
            <p:cNvSpPr>
              <a:spLocks/>
            </p:cNvSpPr>
            <p:nvPr/>
          </p:nvSpPr>
          <p:spPr bwMode="auto">
            <a:xfrm>
              <a:off x="852374" y="2359273"/>
              <a:ext cx="58398" cy="53531"/>
            </a:xfrm>
            <a:custGeom>
              <a:avLst/>
              <a:gdLst>
                <a:gd name="T0" fmla="*/ 6 w 16"/>
                <a:gd name="T1" fmla="*/ 0 h 14"/>
                <a:gd name="T2" fmla="*/ 16 w 16"/>
                <a:gd name="T3" fmla="*/ 13 h 14"/>
                <a:gd name="T4" fmla="*/ 6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6" y="0"/>
                  </a:moveTo>
                  <a:cubicBezTo>
                    <a:pt x="0" y="5"/>
                    <a:pt x="8" y="14"/>
                    <a:pt x="16" y="13"/>
                  </a:cubicBezTo>
                  <a:cubicBezTo>
                    <a:pt x="16" y="5"/>
                    <a:pt x="12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44"/>
            <p:cNvSpPr>
              <a:spLocks/>
            </p:cNvSpPr>
            <p:nvPr/>
          </p:nvSpPr>
          <p:spPr bwMode="auto">
            <a:xfrm>
              <a:off x="3042287" y="-151826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8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6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4"/>
                    <a:pt x="18" y="56"/>
                    <a:pt x="13" y="56"/>
                  </a:cubicBezTo>
                  <a:cubicBezTo>
                    <a:pt x="6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4" y="70"/>
                    <a:pt x="43" y="53"/>
                    <a:pt x="48" y="44"/>
                  </a:cubicBezTo>
                  <a:cubicBezTo>
                    <a:pt x="60" y="45"/>
                    <a:pt x="68" y="42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7"/>
                    <a:pt x="61" y="92"/>
                  </a:cubicBezTo>
                  <a:cubicBezTo>
                    <a:pt x="73" y="103"/>
                    <a:pt x="87" y="91"/>
                    <a:pt x="98" y="87"/>
                  </a:cubicBezTo>
                  <a:cubicBezTo>
                    <a:pt x="100" y="63"/>
                    <a:pt x="100" y="36"/>
                    <a:pt x="106" y="16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45"/>
            <p:cNvSpPr>
              <a:spLocks/>
            </p:cNvSpPr>
            <p:nvPr/>
          </p:nvSpPr>
          <p:spPr bwMode="auto">
            <a:xfrm>
              <a:off x="5796711" y="2461469"/>
              <a:ext cx="182494" cy="180059"/>
            </a:xfrm>
            <a:custGeom>
              <a:avLst/>
              <a:gdLst>
                <a:gd name="T0" fmla="*/ 15 w 49"/>
                <a:gd name="T1" fmla="*/ 1 h 48"/>
                <a:gd name="T2" fmla="*/ 13 w 49"/>
                <a:gd name="T3" fmla="*/ 24 h 48"/>
                <a:gd name="T4" fmla="*/ 6 w 49"/>
                <a:gd name="T5" fmla="*/ 26 h 48"/>
                <a:gd name="T6" fmla="*/ 5 w 49"/>
                <a:gd name="T7" fmla="*/ 42 h 48"/>
                <a:gd name="T8" fmla="*/ 20 w 49"/>
                <a:gd name="T9" fmla="*/ 36 h 48"/>
                <a:gd name="T10" fmla="*/ 22 w 49"/>
                <a:gd name="T11" fmla="*/ 20 h 48"/>
                <a:gd name="T12" fmla="*/ 37 w 49"/>
                <a:gd name="T13" fmla="*/ 19 h 48"/>
                <a:gd name="T14" fmla="*/ 37 w 49"/>
                <a:gd name="T15" fmla="*/ 30 h 48"/>
                <a:gd name="T16" fmla="*/ 28 w 49"/>
                <a:gd name="T17" fmla="*/ 43 h 48"/>
                <a:gd name="T18" fmla="*/ 45 w 49"/>
                <a:gd name="T19" fmla="*/ 40 h 48"/>
                <a:gd name="T20" fmla="*/ 49 w 49"/>
                <a:gd name="T21" fmla="*/ 7 h 48"/>
                <a:gd name="T22" fmla="*/ 15 w 49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8">
                  <a:moveTo>
                    <a:pt x="15" y="1"/>
                  </a:moveTo>
                  <a:cubicBezTo>
                    <a:pt x="14" y="8"/>
                    <a:pt x="13" y="15"/>
                    <a:pt x="13" y="24"/>
                  </a:cubicBezTo>
                  <a:cubicBezTo>
                    <a:pt x="10" y="25"/>
                    <a:pt x="8" y="26"/>
                    <a:pt x="6" y="26"/>
                  </a:cubicBezTo>
                  <a:cubicBezTo>
                    <a:pt x="2" y="31"/>
                    <a:pt x="0" y="38"/>
                    <a:pt x="5" y="42"/>
                  </a:cubicBezTo>
                  <a:cubicBezTo>
                    <a:pt x="11" y="43"/>
                    <a:pt x="17" y="40"/>
                    <a:pt x="20" y="36"/>
                  </a:cubicBezTo>
                  <a:cubicBezTo>
                    <a:pt x="20" y="32"/>
                    <a:pt x="20" y="24"/>
                    <a:pt x="22" y="20"/>
                  </a:cubicBezTo>
                  <a:cubicBezTo>
                    <a:pt x="28" y="20"/>
                    <a:pt x="32" y="19"/>
                    <a:pt x="37" y="19"/>
                  </a:cubicBezTo>
                  <a:cubicBezTo>
                    <a:pt x="37" y="23"/>
                    <a:pt x="37" y="26"/>
                    <a:pt x="37" y="30"/>
                  </a:cubicBezTo>
                  <a:cubicBezTo>
                    <a:pt x="30" y="30"/>
                    <a:pt x="25" y="35"/>
                    <a:pt x="28" y="43"/>
                  </a:cubicBezTo>
                  <a:cubicBezTo>
                    <a:pt x="34" y="48"/>
                    <a:pt x="40" y="42"/>
                    <a:pt x="45" y="40"/>
                  </a:cubicBezTo>
                  <a:cubicBezTo>
                    <a:pt x="46" y="29"/>
                    <a:pt x="46" y="16"/>
                    <a:pt x="49" y="7"/>
                  </a:cubicBezTo>
                  <a:cubicBezTo>
                    <a:pt x="41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46"/>
            <p:cNvSpPr>
              <a:spLocks/>
            </p:cNvSpPr>
            <p:nvPr/>
          </p:nvSpPr>
          <p:spPr bwMode="auto">
            <a:xfrm>
              <a:off x="2468044" y="1052625"/>
              <a:ext cx="155727" cy="116795"/>
            </a:xfrm>
            <a:custGeom>
              <a:avLst/>
              <a:gdLst>
                <a:gd name="T0" fmla="*/ 27 w 42"/>
                <a:gd name="T1" fmla="*/ 16 h 31"/>
                <a:gd name="T2" fmla="*/ 42 w 42"/>
                <a:gd name="T3" fmla="*/ 3 h 31"/>
                <a:gd name="T4" fmla="*/ 39 w 42"/>
                <a:gd name="T5" fmla="*/ 0 h 31"/>
                <a:gd name="T6" fmla="*/ 12 w 42"/>
                <a:gd name="T7" fmla="*/ 26 h 31"/>
                <a:gd name="T8" fmla="*/ 13 w 42"/>
                <a:gd name="T9" fmla="*/ 31 h 31"/>
                <a:gd name="T10" fmla="*/ 27 w 42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1">
                  <a:moveTo>
                    <a:pt x="27" y="16"/>
                  </a:moveTo>
                  <a:cubicBezTo>
                    <a:pt x="31" y="11"/>
                    <a:pt x="38" y="9"/>
                    <a:pt x="42" y="3"/>
                  </a:cubicBezTo>
                  <a:cubicBezTo>
                    <a:pt x="40" y="2"/>
                    <a:pt x="38" y="2"/>
                    <a:pt x="39" y="0"/>
                  </a:cubicBezTo>
                  <a:cubicBezTo>
                    <a:pt x="25" y="4"/>
                    <a:pt x="21" y="17"/>
                    <a:pt x="12" y="26"/>
                  </a:cubicBezTo>
                  <a:cubicBezTo>
                    <a:pt x="0" y="16"/>
                    <a:pt x="11" y="29"/>
                    <a:pt x="13" y="31"/>
                  </a:cubicBezTo>
                  <a:cubicBezTo>
                    <a:pt x="21" y="30"/>
                    <a:pt x="22" y="21"/>
                    <a:pt x="2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47"/>
            <p:cNvSpPr>
              <a:spLocks/>
            </p:cNvSpPr>
            <p:nvPr/>
          </p:nvSpPr>
          <p:spPr bwMode="auto">
            <a:xfrm>
              <a:off x="2245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55"/>
            <p:cNvSpPr>
              <a:spLocks/>
            </p:cNvSpPr>
            <p:nvPr/>
          </p:nvSpPr>
          <p:spPr bwMode="auto">
            <a:xfrm>
              <a:off x="5570421" y="960162"/>
              <a:ext cx="223858" cy="187358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8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50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62"/>
            <p:cNvSpPr>
              <a:spLocks noEditPoints="1"/>
            </p:cNvSpPr>
            <p:nvPr/>
          </p:nvSpPr>
          <p:spPr bwMode="auto">
            <a:xfrm>
              <a:off x="4363536" y="-872063"/>
              <a:ext cx="1194720" cy="1323680"/>
            </a:xfrm>
            <a:custGeom>
              <a:avLst/>
              <a:gdLst>
                <a:gd name="T0" fmla="*/ 26 w 320"/>
                <a:gd name="T1" fmla="*/ 138 h 355"/>
                <a:gd name="T2" fmla="*/ 30 w 320"/>
                <a:gd name="T3" fmla="*/ 212 h 355"/>
                <a:gd name="T4" fmla="*/ 41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8 w 320"/>
                <a:gd name="T15" fmla="*/ 155 h 355"/>
                <a:gd name="T16" fmla="*/ 292 w 320"/>
                <a:gd name="T17" fmla="*/ 67 h 355"/>
                <a:gd name="T18" fmla="*/ 123 w 320"/>
                <a:gd name="T19" fmla="*/ 7 h 355"/>
                <a:gd name="T20" fmla="*/ 305 w 320"/>
                <a:gd name="T21" fmla="*/ 185 h 355"/>
                <a:gd name="T22" fmla="*/ 9 w 320"/>
                <a:gd name="T23" fmla="*/ 123 h 355"/>
                <a:gd name="T24" fmla="*/ 9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5 w 320"/>
                <a:gd name="T31" fmla="*/ 210 h 355"/>
                <a:gd name="T32" fmla="*/ 195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8 w 320"/>
                <a:gd name="T49" fmla="*/ 193 h 355"/>
                <a:gd name="T50" fmla="*/ 122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80 w 320"/>
                <a:gd name="T57" fmla="*/ 160 h 355"/>
                <a:gd name="T58" fmla="*/ 67 w 320"/>
                <a:gd name="T59" fmla="*/ 173 h 355"/>
                <a:gd name="T60" fmla="*/ 69 w 320"/>
                <a:gd name="T61" fmla="*/ 164 h 355"/>
                <a:gd name="T62" fmla="*/ 55 w 320"/>
                <a:gd name="T63" fmla="*/ 153 h 355"/>
                <a:gd name="T64" fmla="*/ 42 w 320"/>
                <a:gd name="T65" fmla="*/ 150 h 355"/>
                <a:gd name="T66" fmla="*/ 236 w 320"/>
                <a:gd name="T67" fmla="*/ 311 h 355"/>
                <a:gd name="T68" fmla="*/ 69 w 320"/>
                <a:gd name="T69" fmla="*/ 332 h 355"/>
                <a:gd name="T70" fmla="*/ 37 w 320"/>
                <a:gd name="T71" fmla="*/ 206 h 355"/>
                <a:gd name="T72" fmla="*/ 51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9 w 320"/>
                <a:gd name="T79" fmla="*/ 256 h 355"/>
                <a:gd name="T80" fmla="*/ 236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2 w 320"/>
                <a:gd name="T93" fmla="*/ 220 h 355"/>
                <a:gd name="T94" fmla="*/ 259 w 320"/>
                <a:gd name="T95" fmla="*/ 303 h 355"/>
                <a:gd name="T96" fmla="*/ 223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5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1" y="121"/>
                    <a:pt x="2" y="129"/>
                  </a:cubicBezTo>
                  <a:cubicBezTo>
                    <a:pt x="11" y="131"/>
                    <a:pt x="16" y="137"/>
                    <a:pt x="26" y="138"/>
                  </a:cubicBezTo>
                  <a:cubicBezTo>
                    <a:pt x="24" y="147"/>
                    <a:pt x="33" y="157"/>
                    <a:pt x="35" y="167"/>
                  </a:cubicBezTo>
                  <a:cubicBezTo>
                    <a:pt x="19" y="172"/>
                    <a:pt x="12" y="195"/>
                    <a:pt x="14" y="216"/>
                  </a:cubicBezTo>
                  <a:cubicBezTo>
                    <a:pt x="20" y="221"/>
                    <a:pt x="26" y="208"/>
                    <a:pt x="30" y="212"/>
                  </a:cubicBezTo>
                  <a:cubicBezTo>
                    <a:pt x="30" y="230"/>
                    <a:pt x="35" y="245"/>
                    <a:pt x="37" y="263"/>
                  </a:cubicBezTo>
                  <a:cubicBezTo>
                    <a:pt x="34" y="269"/>
                    <a:pt x="29" y="271"/>
                    <a:pt x="27" y="276"/>
                  </a:cubicBezTo>
                  <a:cubicBezTo>
                    <a:pt x="20" y="299"/>
                    <a:pt x="30" y="319"/>
                    <a:pt x="41" y="328"/>
                  </a:cubicBezTo>
                  <a:cubicBezTo>
                    <a:pt x="62" y="343"/>
                    <a:pt x="104" y="355"/>
                    <a:pt x="141" y="353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4"/>
                    <a:pt x="262" y="312"/>
                    <a:pt x="269" y="302"/>
                  </a:cubicBezTo>
                  <a:cubicBezTo>
                    <a:pt x="289" y="277"/>
                    <a:pt x="282" y="229"/>
                    <a:pt x="266" y="205"/>
                  </a:cubicBezTo>
                  <a:cubicBezTo>
                    <a:pt x="259" y="193"/>
                    <a:pt x="250" y="189"/>
                    <a:pt x="254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7" y="168"/>
                    <a:pt x="275" y="196"/>
                    <a:pt x="282" y="210"/>
                  </a:cubicBezTo>
                  <a:cubicBezTo>
                    <a:pt x="288" y="210"/>
                    <a:pt x="292" y="207"/>
                    <a:pt x="293" y="213"/>
                  </a:cubicBezTo>
                  <a:cubicBezTo>
                    <a:pt x="297" y="209"/>
                    <a:pt x="302" y="211"/>
                    <a:pt x="306" y="213"/>
                  </a:cubicBezTo>
                  <a:cubicBezTo>
                    <a:pt x="311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2" y="169"/>
                    <a:pt x="301" y="175"/>
                    <a:pt x="299" y="169"/>
                  </a:cubicBezTo>
                  <a:cubicBezTo>
                    <a:pt x="301" y="169"/>
                    <a:pt x="303" y="169"/>
                    <a:pt x="305" y="168"/>
                  </a:cubicBezTo>
                  <a:cubicBezTo>
                    <a:pt x="303" y="162"/>
                    <a:pt x="299" y="161"/>
                    <a:pt x="298" y="155"/>
                  </a:cubicBezTo>
                  <a:cubicBezTo>
                    <a:pt x="296" y="147"/>
                    <a:pt x="300" y="137"/>
                    <a:pt x="296" y="129"/>
                  </a:cubicBezTo>
                  <a:cubicBezTo>
                    <a:pt x="315" y="119"/>
                    <a:pt x="313" y="95"/>
                    <a:pt x="314" y="77"/>
                  </a:cubicBezTo>
                  <a:cubicBezTo>
                    <a:pt x="309" y="70"/>
                    <a:pt x="300" y="69"/>
                    <a:pt x="292" y="67"/>
                  </a:cubicBezTo>
                  <a:cubicBezTo>
                    <a:pt x="284" y="64"/>
                    <a:pt x="276" y="61"/>
                    <a:pt x="268" y="58"/>
                  </a:cubicBezTo>
                  <a:cubicBezTo>
                    <a:pt x="236" y="46"/>
                    <a:pt x="202" y="37"/>
                    <a:pt x="171" y="24"/>
                  </a:cubicBezTo>
                  <a:cubicBezTo>
                    <a:pt x="155" y="18"/>
                    <a:pt x="138" y="13"/>
                    <a:pt x="123" y="7"/>
                  </a:cubicBezTo>
                  <a:cubicBezTo>
                    <a:pt x="120" y="5"/>
                    <a:pt x="117" y="4"/>
                    <a:pt x="115" y="0"/>
                  </a:cubicBezTo>
                  <a:cubicBezTo>
                    <a:pt x="75" y="32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6"/>
                    <a:pt x="310" y="185"/>
                    <a:pt x="309" y="189"/>
                  </a:cubicBezTo>
                  <a:cubicBezTo>
                    <a:pt x="308" y="187"/>
                    <a:pt x="304" y="188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0"/>
                    <a:pt x="10" y="110"/>
                    <a:pt x="6" y="108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9" y="108"/>
                    <a:pt x="9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4" y="202"/>
                    <a:pt x="199" y="200"/>
                  </a:cubicBezTo>
                  <a:cubicBezTo>
                    <a:pt x="190" y="197"/>
                    <a:pt x="181" y="195"/>
                    <a:pt x="171" y="191"/>
                  </a:cubicBezTo>
                  <a:cubicBezTo>
                    <a:pt x="121" y="173"/>
                    <a:pt x="63" y="143"/>
                    <a:pt x="9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5" y="213"/>
                  </a:cubicBezTo>
                  <a:cubicBezTo>
                    <a:pt x="205" y="212"/>
                    <a:pt x="205" y="211"/>
                    <a:pt x="205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5" y="218"/>
                  </a:cubicBezTo>
                  <a:cubicBezTo>
                    <a:pt x="191" y="216"/>
                    <a:pt x="191" y="210"/>
                    <a:pt x="188" y="207"/>
                  </a:cubicBezTo>
                  <a:cubicBezTo>
                    <a:pt x="193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2" y="213"/>
                    <a:pt x="178" y="209"/>
                    <a:pt x="178" y="201"/>
                  </a:cubicBezTo>
                  <a:cubicBezTo>
                    <a:pt x="183" y="203"/>
                    <a:pt x="186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1" y="198"/>
                  </a:cubicBezTo>
                  <a:cubicBezTo>
                    <a:pt x="171" y="206"/>
                    <a:pt x="174" y="209"/>
                    <a:pt x="175" y="218"/>
                  </a:cubicBezTo>
                  <a:cubicBezTo>
                    <a:pt x="170" y="215"/>
                    <a:pt x="167" y="208"/>
                    <a:pt x="165" y="198"/>
                  </a:cubicBezTo>
                  <a:cubicBezTo>
                    <a:pt x="162" y="198"/>
                    <a:pt x="161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1"/>
                    <a:pt x="147" y="192"/>
                  </a:cubicBezTo>
                  <a:close/>
                  <a:moveTo>
                    <a:pt x="146" y="205"/>
                  </a:moveTo>
                  <a:cubicBezTo>
                    <a:pt x="140" y="207"/>
                    <a:pt x="138" y="193"/>
                    <a:pt x="136" y="186"/>
                  </a:cubicBezTo>
                  <a:cubicBezTo>
                    <a:pt x="138" y="186"/>
                    <a:pt x="139" y="188"/>
                    <a:pt x="141" y="188"/>
                  </a:cubicBezTo>
                  <a:cubicBezTo>
                    <a:pt x="142" y="195"/>
                    <a:pt x="143" y="201"/>
                    <a:pt x="146" y="205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5" y="200"/>
                  </a:cubicBezTo>
                  <a:cubicBezTo>
                    <a:pt x="113" y="203"/>
                    <a:pt x="112" y="183"/>
                    <a:pt x="106" y="175"/>
                  </a:cubicBezTo>
                  <a:close/>
                  <a:moveTo>
                    <a:pt x="108" y="193"/>
                  </a:moveTo>
                  <a:cubicBezTo>
                    <a:pt x="101" y="192"/>
                    <a:pt x="97" y="178"/>
                    <a:pt x="98" y="169"/>
                  </a:cubicBezTo>
                  <a:cubicBezTo>
                    <a:pt x="104" y="174"/>
                    <a:pt x="103" y="187"/>
                    <a:pt x="108" y="193"/>
                  </a:cubicBezTo>
                  <a:close/>
                  <a:moveTo>
                    <a:pt x="122" y="179"/>
                  </a:moveTo>
                  <a:cubicBezTo>
                    <a:pt x="132" y="180"/>
                    <a:pt x="130" y="194"/>
                    <a:pt x="134" y="201"/>
                  </a:cubicBezTo>
                  <a:cubicBezTo>
                    <a:pt x="128" y="201"/>
                    <a:pt x="125" y="186"/>
                    <a:pt x="122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8" y="160"/>
                    <a:pt x="89" y="168"/>
                    <a:pt x="94" y="166"/>
                  </a:cubicBezTo>
                  <a:cubicBezTo>
                    <a:pt x="86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6" y="160"/>
                    <a:pt x="77" y="160"/>
                    <a:pt x="80" y="160"/>
                  </a:cubicBezTo>
                  <a:cubicBezTo>
                    <a:pt x="80" y="165"/>
                    <a:pt x="83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6" y="171"/>
                    <a:pt x="68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1"/>
                    <a:pt x="69" y="164"/>
                  </a:cubicBezTo>
                  <a:cubicBezTo>
                    <a:pt x="67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7" y="172"/>
                    <a:pt x="58" y="157"/>
                    <a:pt x="55" y="153"/>
                  </a:cubicBezTo>
                  <a:cubicBezTo>
                    <a:pt x="60" y="150"/>
                    <a:pt x="58" y="166"/>
                    <a:pt x="63" y="168"/>
                  </a:cubicBezTo>
                  <a:close/>
                  <a:moveTo>
                    <a:pt x="51" y="161"/>
                  </a:moveTo>
                  <a:cubicBezTo>
                    <a:pt x="46" y="159"/>
                    <a:pt x="48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1" y="157"/>
                    <a:pt x="51" y="161"/>
                  </a:cubicBezTo>
                  <a:close/>
                  <a:moveTo>
                    <a:pt x="236" y="311"/>
                  </a:moveTo>
                  <a:cubicBezTo>
                    <a:pt x="231" y="313"/>
                    <a:pt x="233" y="319"/>
                    <a:pt x="230" y="322"/>
                  </a:cubicBezTo>
                  <a:cubicBezTo>
                    <a:pt x="217" y="339"/>
                    <a:pt x="179" y="340"/>
                    <a:pt x="148" y="344"/>
                  </a:cubicBezTo>
                  <a:cubicBezTo>
                    <a:pt x="123" y="347"/>
                    <a:pt x="96" y="343"/>
                    <a:pt x="69" y="332"/>
                  </a:cubicBezTo>
                  <a:cubicBezTo>
                    <a:pt x="42" y="321"/>
                    <a:pt x="26" y="310"/>
                    <a:pt x="34" y="277"/>
                  </a:cubicBezTo>
                  <a:cubicBezTo>
                    <a:pt x="38" y="273"/>
                    <a:pt x="42" y="270"/>
                    <a:pt x="45" y="267"/>
                  </a:cubicBezTo>
                  <a:cubicBezTo>
                    <a:pt x="41" y="248"/>
                    <a:pt x="36" y="225"/>
                    <a:pt x="37" y="206"/>
                  </a:cubicBezTo>
                  <a:cubicBezTo>
                    <a:pt x="41" y="207"/>
                    <a:pt x="40" y="204"/>
                    <a:pt x="44" y="205"/>
                  </a:cubicBezTo>
                  <a:cubicBezTo>
                    <a:pt x="49" y="204"/>
                    <a:pt x="44" y="211"/>
                    <a:pt x="44" y="213"/>
                  </a:cubicBezTo>
                  <a:cubicBezTo>
                    <a:pt x="45" y="225"/>
                    <a:pt x="45" y="240"/>
                    <a:pt x="51" y="250"/>
                  </a:cubicBezTo>
                  <a:cubicBezTo>
                    <a:pt x="61" y="241"/>
                    <a:pt x="67" y="229"/>
                    <a:pt x="78" y="221"/>
                  </a:cubicBezTo>
                  <a:cubicBezTo>
                    <a:pt x="83" y="232"/>
                    <a:pt x="84" y="250"/>
                    <a:pt x="94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4" y="252"/>
                    <a:pt x="127" y="269"/>
                    <a:pt x="136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2" y="259"/>
                    <a:pt x="164" y="268"/>
                    <a:pt x="168" y="276"/>
                  </a:cubicBezTo>
                  <a:cubicBezTo>
                    <a:pt x="181" y="272"/>
                    <a:pt x="185" y="259"/>
                    <a:pt x="195" y="252"/>
                  </a:cubicBezTo>
                  <a:cubicBezTo>
                    <a:pt x="201" y="255"/>
                    <a:pt x="201" y="262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6" y="311"/>
                  </a:cubicBezTo>
                  <a:close/>
                  <a:moveTo>
                    <a:pt x="259" y="303"/>
                  </a:moveTo>
                  <a:cubicBezTo>
                    <a:pt x="267" y="280"/>
                    <a:pt x="244" y="251"/>
                    <a:pt x="226" y="270"/>
                  </a:cubicBezTo>
                  <a:cubicBezTo>
                    <a:pt x="226" y="260"/>
                    <a:pt x="225" y="250"/>
                    <a:pt x="220" y="246"/>
                  </a:cubicBezTo>
                  <a:cubicBezTo>
                    <a:pt x="212" y="245"/>
                    <a:pt x="214" y="255"/>
                    <a:pt x="206" y="255"/>
                  </a:cubicBezTo>
                  <a:cubicBezTo>
                    <a:pt x="204" y="250"/>
                    <a:pt x="200" y="246"/>
                    <a:pt x="195" y="244"/>
                  </a:cubicBezTo>
                  <a:cubicBezTo>
                    <a:pt x="184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7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9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7" y="211"/>
                  </a:cubicBezTo>
                  <a:cubicBezTo>
                    <a:pt x="69" y="213"/>
                    <a:pt x="65" y="229"/>
                    <a:pt x="52" y="236"/>
                  </a:cubicBezTo>
                  <a:cubicBezTo>
                    <a:pt x="49" y="220"/>
                    <a:pt x="52" y="210"/>
                    <a:pt x="55" y="197"/>
                  </a:cubicBezTo>
                  <a:cubicBezTo>
                    <a:pt x="43" y="194"/>
                    <a:pt x="31" y="203"/>
                    <a:pt x="20" y="206"/>
                  </a:cubicBezTo>
                  <a:cubicBezTo>
                    <a:pt x="20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3" y="185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7"/>
                    <a:pt x="198" y="228"/>
                    <a:pt x="212" y="220"/>
                  </a:cubicBezTo>
                  <a:cubicBezTo>
                    <a:pt x="214" y="219"/>
                    <a:pt x="216" y="216"/>
                    <a:pt x="219" y="215"/>
                  </a:cubicBezTo>
                  <a:cubicBezTo>
                    <a:pt x="232" y="208"/>
                    <a:pt x="242" y="209"/>
                    <a:pt x="248" y="194"/>
                  </a:cubicBezTo>
                  <a:cubicBezTo>
                    <a:pt x="271" y="213"/>
                    <a:pt x="289" y="279"/>
                    <a:pt x="259" y="303"/>
                  </a:cubicBezTo>
                  <a:close/>
                  <a:moveTo>
                    <a:pt x="223" y="203"/>
                  </a:moveTo>
                  <a:cubicBezTo>
                    <a:pt x="228" y="205"/>
                    <a:pt x="221" y="206"/>
                    <a:pt x="221" y="208"/>
                  </a:cubicBezTo>
                  <a:cubicBezTo>
                    <a:pt x="217" y="207"/>
                    <a:pt x="224" y="205"/>
                    <a:pt x="223" y="203"/>
                  </a:cubicBezTo>
                  <a:close/>
                  <a:moveTo>
                    <a:pt x="240" y="192"/>
                  </a:moveTo>
                  <a:cubicBezTo>
                    <a:pt x="243" y="192"/>
                    <a:pt x="227" y="199"/>
                    <a:pt x="240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8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1" y="117"/>
                    <a:pt x="296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9" y="12"/>
                    <a:pt x="116" y="10"/>
                    <a:pt x="115" y="12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6" y="107"/>
                    <a:pt x="278" y="122"/>
                    <a:pt x="265" y="136"/>
                  </a:cubicBezTo>
                  <a:cubicBezTo>
                    <a:pt x="258" y="143"/>
                    <a:pt x="249" y="151"/>
                    <a:pt x="240" y="160"/>
                  </a:cubicBezTo>
                  <a:cubicBezTo>
                    <a:pt x="233" y="166"/>
                    <a:pt x="222" y="182"/>
                    <a:pt x="214" y="183"/>
                  </a:cubicBezTo>
                  <a:cubicBezTo>
                    <a:pt x="206" y="185"/>
                    <a:pt x="172" y="172"/>
                    <a:pt x="161" y="167"/>
                  </a:cubicBezTo>
                  <a:cubicBezTo>
                    <a:pt x="110" y="145"/>
                    <a:pt x="58" y="123"/>
                    <a:pt x="12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63"/>
            <p:cNvSpPr>
              <a:spLocks noEditPoints="1"/>
            </p:cNvSpPr>
            <p:nvPr/>
          </p:nvSpPr>
          <p:spPr bwMode="auto">
            <a:xfrm>
              <a:off x="930238" y="91498"/>
              <a:ext cx="294422" cy="973294"/>
            </a:xfrm>
            <a:custGeom>
              <a:avLst/>
              <a:gdLst>
                <a:gd name="T0" fmla="*/ 42 w 79"/>
                <a:gd name="T1" fmla="*/ 259 h 261"/>
                <a:gd name="T2" fmla="*/ 79 w 79"/>
                <a:gd name="T3" fmla="*/ 24 h 261"/>
                <a:gd name="T4" fmla="*/ 0 w 79"/>
                <a:gd name="T5" fmla="*/ 30 h 261"/>
                <a:gd name="T6" fmla="*/ 15 w 79"/>
                <a:gd name="T7" fmla="*/ 48 h 261"/>
                <a:gd name="T8" fmla="*/ 15 w 79"/>
                <a:gd name="T9" fmla="*/ 110 h 261"/>
                <a:gd name="T10" fmla="*/ 56 w 79"/>
                <a:gd name="T11" fmla="*/ 138 h 261"/>
                <a:gd name="T12" fmla="*/ 55 w 79"/>
                <a:gd name="T13" fmla="*/ 166 h 261"/>
                <a:gd name="T14" fmla="*/ 34 w 79"/>
                <a:gd name="T15" fmla="*/ 180 h 261"/>
                <a:gd name="T16" fmla="*/ 35 w 79"/>
                <a:gd name="T17" fmla="*/ 201 h 261"/>
                <a:gd name="T18" fmla="*/ 23 w 79"/>
                <a:gd name="T19" fmla="*/ 188 h 261"/>
                <a:gd name="T20" fmla="*/ 43 w 79"/>
                <a:gd name="T21" fmla="*/ 131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1 h 261"/>
                <a:gd name="T34" fmla="*/ 39 w 79"/>
                <a:gd name="T35" fmla="*/ 171 h 261"/>
                <a:gd name="T36" fmla="*/ 39 w 79"/>
                <a:gd name="T37" fmla="*/ 168 h 261"/>
                <a:gd name="T38" fmla="*/ 39 w 79"/>
                <a:gd name="T39" fmla="*/ 168 h 261"/>
                <a:gd name="T40" fmla="*/ 15 w 79"/>
                <a:gd name="T41" fmla="*/ 198 h 261"/>
                <a:gd name="T42" fmla="*/ 18 w 79"/>
                <a:gd name="T43" fmla="*/ 212 h 261"/>
                <a:gd name="T44" fmla="*/ 20 w 79"/>
                <a:gd name="T45" fmla="*/ 232 h 261"/>
                <a:gd name="T46" fmla="*/ 20 w 79"/>
                <a:gd name="T47" fmla="*/ 235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8 h 261"/>
                <a:gd name="T54" fmla="*/ 54 w 79"/>
                <a:gd name="T55" fmla="*/ 244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7 h 261"/>
                <a:gd name="T62" fmla="*/ 62 w 79"/>
                <a:gd name="T63" fmla="*/ 218 h 261"/>
                <a:gd name="T64" fmla="*/ 64 w 79"/>
                <a:gd name="T65" fmla="*/ 184 h 261"/>
                <a:gd name="T66" fmla="*/ 62 w 79"/>
                <a:gd name="T67" fmla="*/ 170 h 261"/>
                <a:gd name="T68" fmla="*/ 48 w 79"/>
                <a:gd name="T69" fmla="*/ 193 h 261"/>
                <a:gd name="T70" fmla="*/ 39 w 79"/>
                <a:gd name="T71" fmla="*/ 194 h 261"/>
                <a:gd name="T72" fmla="*/ 34 w 79"/>
                <a:gd name="T73" fmla="*/ 193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0"/>
                  </a:moveTo>
                  <a:cubicBezTo>
                    <a:pt x="8" y="140"/>
                    <a:pt x="12" y="193"/>
                    <a:pt x="10" y="234"/>
                  </a:cubicBezTo>
                  <a:cubicBezTo>
                    <a:pt x="18" y="245"/>
                    <a:pt x="22" y="261"/>
                    <a:pt x="42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3" y="144"/>
                    <a:pt x="77" y="121"/>
                  </a:cubicBezTo>
                  <a:cubicBezTo>
                    <a:pt x="71" y="92"/>
                    <a:pt x="75" y="46"/>
                    <a:pt x="79" y="24"/>
                  </a:cubicBezTo>
                  <a:cubicBezTo>
                    <a:pt x="75" y="18"/>
                    <a:pt x="74" y="11"/>
                    <a:pt x="67" y="8"/>
                  </a:cubicBezTo>
                  <a:cubicBezTo>
                    <a:pt x="50" y="0"/>
                    <a:pt x="19" y="10"/>
                    <a:pt x="6" y="13"/>
                  </a:cubicBezTo>
                  <a:cubicBezTo>
                    <a:pt x="7" y="19"/>
                    <a:pt x="0" y="24"/>
                    <a:pt x="0" y="30"/>
                  </a:cubicBezTo>
                  <a:cubicBezTo>
                    <a:pt x="1" y="36"/>
                    <a:pt x="8" y="41"/>
                    <a:pt x="10" y="48"/>
                  </a:cubicBezTo>
                  <a:cubicBezTo>
                    <a:pt x="12" y="59"/>
                    <a:pt x="9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4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4" y="104"/>
                    <a:pt x="27" y="102"/>
                    <a:pt x="15" y="110"/>
                  </a:cubicBezTo>
                  <a:cubicBezTo>
                    <a:pt x="14" y="80"/>
                    <a:pt x="18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7" y="133"/>
                    <a:pt x="59" y="142"/>
                    <a:pt x="56" y="141"/>
                  </a:cubicBezTo>
                  <a:close/>
                  <a:moveTo>
                    <a:pt x="67" y="143"/>
                  </a:moveTo>
                  <a:cubicBezTo>
                    <a:pt x="67" y="149"/>
                    <a:pt x="64" y="164"/>
                    <a:pt x="55" y="166"/>
                  </a:cubicBezTo>
                  <a:cubicBezTo>
                    <a:pt x="57" y="156"/>
                    <a:pt x="65" y="153"/>
                    <a:pt x="67" y="143"/>
                  </a:cubicBezTo>
                  <a:close/>
                  <a:moveTo>
                    <a:pt x="34" y="180"/>
                  </a:moveTo>
                  <a:cubicBezTo>
                    <a:pt x="36" y="184"/>
                    <a:pt x="28" y="188"/>
                    <a:pt x="34" y="180"/>
                  </a:cubicBezTo>
                  <a:close/>
                  <a:moveTo>
                    <a:pt x="35" y="201"/>
                  </a:moveTo>
                  <a:cubicBezTo>
                    <a:pt x="38" y="203"/>
                    <a:pt x="32" y="208"/>
                    <a:pt x="32" y="212"/>
                  </a:cubicBezTo>
                  <a:cubicBezTo>
                    <a:pt x="29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2" y="174"/>
                    <a:pt x="32" y="164"/>
                  </a:cubicBezTo>
                  <a:cubicBezTo>
                    <a:pt x="40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1" y="184"/>
                    <a:pt x="15" y="188"/>
                  </a:cubicBezTo>
                  <a:cubicBezTo>
                    <a:pt x="21" y="166"/>
                    <a:pt x="33" y="149"/>
                    <a:pt x="43" y="131"/>
                  </a:cubicBezTo>
                  <a:cubicBezTo>
                    <a:pt x="47" y="129"/>
                    <a:pt x="51" y="135"/>
                    <a:pt x="52" y="131"/>
                  </a:cubicBezTo>
                  <a:cubicBezTo>
                    <a:pt x="53" y="141"/>
                    <a:pt x="41" y="149"/>
                    <a:pt x="38" y="158"/>
                  </a:cubicBezTo>
                  <a:cubicBezTo>
                    <a:pt x="37" y="151"/>
                    <a:pt x="51" y="141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2"/>
                    <a:pt x="34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4"/>
                    <a:pt x="18" y="135"/>
                    <a:pt x="18" y="139"/>
                  </a:cubicBezTo>
                  <a:cubicBezTo>
                    <a:pt x="15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8" y="154"/>
                  </a:cubicBezTo>
                  <a:cubicBezTo>
                    <a:pt x="14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5" y="135"/>
                    <a:pt x="35" y="136"/>
                  </a:cubicBezTo>
                  <a:cubicBezTo>
                    <a:pt x="32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3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4" y="144"/>
                  </a:cubicBezTo>
                  <a:cubicBezTo>
                    <a:pt x="55" y="148"/>
                    <a:pt x="50" y="151"/>
                    <a:pt x="47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3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9" y="206"/>
                    <a:pt x="18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4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2" y="241"/>
                    <a:pt x="20" y="235"/>
                  </a:cubicBezTo>
                  <a:cubicBezTo>
                    <a:pt x="22" y="236"/>
                    <a:pt x="23" y="237"/>
                    <a:pt x="23" y="235"/>
                  </a:cubicBezTo>
                  <a:cubicBezTo>
                    <a:pt x="24" y="236"/>
                    <a:pt x="26" y="243"/>
                    <a:pt x="28" y="238"/>
                  </a:cubicBezTo>
                  <a:cubicBezTo>
                    <a:pt x="31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1"/>
                    <a:pt x="31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0"/>
                    <a:pt x="42" y="232"/>
                    <a:pt x="39" y="238"/>
                  </a:cubicBezTo>
                  <a:cubicBezTo>
                    <a:pt x="45" y="237"/>
                    <a:pt x="39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4"/>
                  </a:moveTo>
                  <a:cubicBezTo>
                    <a:pt x="52" y="243"/>
                    <a:pt x="50" y="242"/>
                    <a:pt x="50" y="244"/>
                  </a:cubicBezTo>
                  <a:cubicBezTo>
                    <a:pt x="49" y="239"/>
                    <a:pt x="43" y="239"/>
                    <a:pt x="46" y="234"/>
                  </a:cubicBezTo>
                  <a:cubicBezTo>
                    <a:pt x="50" y="240"/>
                    <a:pt x="55" y="235"/>
                    <a:pt x="58" y="231"/>
                  </a:cubicBezTo>
                  <a:cubicBezTo>
                    <a:pt x="60" y="234"/>
                    <a:pt x="53" y="239"/>
                    <a:pt x="54" y="244"/>
                  </a:cubicBezTo>
                  <a:close/>
                  <a:moveTo>
                    <a:pt x="58" y="204"/>
                  </a:moveTo>
                  <a:cubicBezTo>
                    <a:pt x="61" y="206"/>
                    <a:pt x="55" y="208"/>
                    <a:pt x="55" y="210"/>
                  </a:cubicBezTo>
                  <a:cubicBezTo>
                    <a:pt x="52" y="213"/>
                    <a:pt x="56" y="206"/>
                    <a:pt x="58" y="204"/>
                  </a:cubicBezTo>
                  <a:close/>
                  <a:moveTo>
                    <a:pt x="62" y="218"/>
                  </a:moveTo>
                  <a:cubicBezTo>
                    <a:pt x="61" y="221"/>
                    <a:pt x="59" y="217"/>
                    <a:pt x="62" y="217"/>
                  </a:cubicBezTo>
                  <a:cubicBezTo>
                    <a:pt x="61" y="215"/>
                    <a:pt x="60" y="214"/>
                    <a:pt x="58" y="214"/>
                  </a:cubicBezTo>
                  <a:cubicBezTo>
                    <a:pt x="58" y="211"/>
                    <a:pt x="61" y="211"/>
                    <a:pt x="62" y="209"/>
                  </a:cubicBezTo>
                  <a:cubicBezTo>
                    <a:pt x="64" y="212"/>
                    <a:pt x="62" y="215"/>
                    <a:pt x="62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8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0"/>
                    <a:pt x="62" y="170"/>
                  </a:cubicBezTo>
                  <a:cubicBezTo>
                    <a:pt x="59" y="190"/>
                    <a:pt x="45" y="196"/>
                    <a:pt x="42" y="215"/>
                  </a:cubicBezTo>
                  <a:cubicBezTo>
                    <a:pt x="39" y="215"/>
                    <a:pt x="39" y="213"/>
                    <a:pt x="36" y="214"/>
                  </a:cubicBezTo>
                  <a:cubicBezTo>
                    <a:pt x="40" y="207"/>
                    <a:pt x="44" y="199"/>
                    <a:pt x="48" y="193"/>
                  </a:cubicBezTo>
                  <a:cubicBezTo>
                    <a:pt x="48" y="192"/>
                    <a:pt x="47" y="192"/>
                    <a:pt x="47" y="190"/>
                  </a:cubicBezTo>
                  <a:cubicBezTo>
                    <a:pt x="43" y="191"/>
                    <a:pt x="39" y="192"/>
                    <a:pt x="39" y="197"/>
                  </a:cubicBezTo>
                  <a:cubicBezTo>
                    <a:pt x="37" y="197"/>
                    <a:pt x="38" y="194"/>
                    <a:pt x="39" y="194"/>
                  </a:cubicBezTo>
                  <a:cubicBezTo>
                    <a:pt x="40" y="193"/>
                    <a:pt x="35" y="192"/>
                    <a:pt x="34" y="193"/>
                  </a:cubicBezTo>
                  <a:cubicBezTo>
                    <a:pt x="34" y="193"/>
                    <a:pt x="34" y="194"/>
                    <a:pt x="34" y="194"/>
                  </a:cubicBezTo>
                  <a:cubicBezTo>
                    <a:pt x="33" y="194"/>
                    <a:pt x="34" y="193"/>
                    <a:pt x="34" y="193"/>
                  </a:cubicBezTo>
                  <a:cubicBezTo>
                    <a:pt x="36" y="187"/>
                    <a:pt x="43" y="178"/>
                    <a:pt x="47" y="168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7" y="160"/>
                  </a:cubicBezTo>
                  <a:cubicBezTo>
                    <a:pt x="69" y="161"/>
                    <a:pt x="65" y="165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0"/>
                  </a:cubicBezTo>
                  <a:cubicBezTo>
                    <a:pt x="71" y="130"/>
                    <a:pt x="69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60" y="30"/>
                    <a:pt x="36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4"/>
                    <a:pt x="28" y="13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8"/>
                    <a:pt x="71" y="30"/>
                    <a:pt x="72" y="35"/>
                  </a:cubicBezTo>
                  <a:cubicBezTo>
                    <a:pt x="57" y="51"/>
                    <a:pt x="21" y="48"/>
                    <a:pt x="6" y="31"/>
                  </a:cubicBezTo>
                  <a:cubicBezTo>
                    <a:pt x="23" y="34"/>
                    <a:pt x="59" y="42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64"/>
            <p:cNvSpPr>
              <a:spLocks noEditPoints="1"/>
            </p:cNvSpPr>
            <p:nvPr/>
          </p:nvSpPr>
          <p:spPr bwMode="auto">
            <a:xfrm>
              <a:off x="4137244" y="419984"/>
              <a:ext cx="924630" cy="545045"/>
            </a:xfrm>
            <a:custGeom>
              <a:avLst/>
              <a:gdLst>
                <a:gd name="T0" fmla="*/ 55 w 248"/>
                <a:gd name="T1" fmla="*/ 79 h 146"/>
                <a:gd name="T2" fmla="*/ 0 w 248"/>
                <a:gd name="T3" fmla="*/ 116 h 146"/>
                <a:gd name="T4" fmla="*/ 56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9 w 248"/>
                <a:gd name="T27" fmla="*/ 100 h 146"/>
                <a:gd name="T28" fmla="*/ 109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1 w 248"/>
                <a:gd name="T37" fmla="*/ 129 h 146"/>
                <a:gd name="T38" fmla="*/ 151 w 248"/>
                <a:gd name="T39" fmla="*/ 129 h 146"/>
                <a:gd name="T40" fmla="*/ 155 w 248"/>
                <a:gd name="T41" fmla="*/ 131 h 146"/>
                <a:gd name="T42" fmla="*/ 152 w 248"/>
                <a:gd name="T43" fmla="*/ 97 h 146"/>
                <a:gd name="T44" fmla="*/ 155 w 248"/>
                <a:gd name="T45" fmla="*/ 131 h 146"/>
                <a:gd name="T46" fmla="*/ 162 w 248"/>
                <a:gd name="T47" fmla="*/ 130 h 146"/>
                <a:gd name="T48" fmla="*/ 166 w 248"/>
                <a:gd name="T49" fmla="*/ 99 h 146"/>
                <a:gd name="T50" fmla="*/ 179 w 248"/>
                <a:gd name="T51" fmla="*/ 123 h 146"/>
                <a:gd name="T52" fmla="*/ 172 w 248"/>
                <a:gd name="T53" fmla="*/ 100 h 146"/>
                <a:gd name="T54" fmla="*/ 179 w 248"/>
                <a:gd name="T55" fmla="*/ 123 h 146"/>
                <a:gd name="T56" fmla="*/ 183 w 248"/>
                <a:gd name="T57" fmla="*/ 122 h 146"/>
                <a:gd name="T58" fmla="*/ 190 w 248"/>
                <a:gd name="T59" fmla="*/ 100 h 146"/>
                <a:gd name="T60" fmla="*/ 197 w 248"/>
                <a:gd name="T61" fmla="*/ 116 h 146"/>
                <a:gd name="T62" fmla="*/ 198 w 248"/>
                <a:gd name="T63" fmla="*/ 99 h 146"/>
                <a:gd name="T64" fmla="*/ 197 w 248"/>
                <a:gd name="T65" fmla="*/ 116 h 146"/>
                <a:gd name="T66" fmla="*/ 204 w 248"/>
                <a:gd name="T67" fmla="*/ 98 h 146"/>
                <a:gd name="T68" fmla="*/ 211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1 w 248"/>
                <a:gd name="T75" fmla="*/ 88 h 146"/>
                <a:gd name="T76" fmla="*/ 162 w 248"/>
                <a:gd name="T77" fmla="*/ 25 h 146"/>
                <a:gd name="T78" fmla="*/ 228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5" y="0"/>
                    <a:pt x="58" y="27"/>
                    <a:pt x="55" y="79"/>
                  </a:cubicBezTo>
                  <a:cubicBezTo>
                    <a:pt x="23" y="76"/>
                    <a:pt x="33" y="110"/>
                    <a:pt x="10" y="114"/>
                  </a:cubicBezTo>
                  <a:cubicBezTo>
                    <a:pt x="8" y="114"/>
                    <a:pt x="2" y="111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5"/>
                    <a:pt x="59" y="102"/>
                    <a:pt x="63" y="109"/>
                  </a:cubicBezTo>
                  <a:cubicBezTo>
                    <a:pt x="71" y="122"/>
                    <a:pt x="101" y="135"/>
                    <a:pt x="117" y="137"/>
                  </a:cubicBezTo>
                  <a:cubicBezTo>
                    <a:pt x="177" y="146"/>
                    <a:pt x="248" y="108"/>
                    <a:pt x="235" y="58"/>
                  </a:cubicBezTo>
                  <a:cubicBezTo>
                    <a:pt x="232" y="47"/>
                    <a:pt x="224" y="40"/>
                    <a:pt x="215" y="35"/>
                  </a:cubicBezTo>
                  <a:close/>
                  <a:moveTo>
                    <a:pt x="119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5"/>
                    <a:pt x="119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30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7"/>
                    <a:pt x="102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3"/>
                    <a:pt x="107" y="118"/>
                    <a:pt x="110" y="126"/>
                  </a:cubicBezTo>
                  <a:cubicBezTo>
                    <a:pt x="96" y="129"/>
                    <a:pt x="97" y="104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4"/>
                  </a:cubicBezTo>
                  <a:cubicBezTo>
                    <a:pt x="130" y="105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1"/>
                  </a:moveTo>
                  <a:cubicBezTo>
                    <a:pt x="151" y="129"/>
                    <a:pt x="155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3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20"/>
                    <a:pt x="187" y="123"/>
                    <a:pt x="183" y="122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1"/>
                    <a:pt x="198" y="105"/>
                    <a:pt x="194" y="101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8"/>
                    <a:pt x="217" y="93"/>
                    <a:pt x="222" y="93"/>
                  </a:cubicBezTo>
                  <a:cubicBezTo>
                    <a:pt x="220" y="96"/>
                    <a:pt x="217" y="99"/>
                    <a:pt x="215" y="102"/>
                  </a:cubicBezTo>
                  <a:close/>
                  <a:moveTo>
                    <a:pt x="228" y="79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9"/>
                  </a:cubicBezTo>
                  <a:cubicBezTo>
                    <a:pt x="143" y="25"/>
                    <a:pt x="153" y="25"/>
                    <a:pt x="162" y="25"/>
                  </a:cubicBezTo>
                  <a:cubicBezTo>
                    <a:pt x="182" y="26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65"/>
            <p:cNvSpPr>
              <a:spLocks noEditPoints="1"/>
            </p:cNvSpPr>
            <p:nvPr/>
          </p:nvSpPr>
          <p:spPr bwMode="auto">
            <a:xfrm>
              <a:off x="3390241" y="2412804"/>
              <a:ext cx="321187" cy="306588"/>
            </a:xfrm>
            <a:custGeom>
              <a:avLst/>
              <a:gdLst>
                <a:gd name="T0" fmla="*/ 44 w 86"/>
                <a:gd name="T1" fmla="*/ 24 h 82"/>
                <a:gd name="T2" fmla="*/ 12 w 86"/>
                <a:gd name="T3" fmla="*/ 7 h 82"/>
                <a:gd name="T4" fmla="*/ 56 w 86"/>
                <a:gd name="T5" fmla="*/ 82 h 82"/>
                <a:gd name="T6" fmla="*/ 79 w 86"/>
                <a:gd name="T7" fmla="*/ 10 h 82"/>
                <a:gd name="T8" fmla="*/ 44 w 86"/>
                <a:gd name="T9" fmla="*/ 24 h 82"/>
                <a:gd name="T10" fmla="*/ 51 w 86"/>
                <a:gd name="T11" fmla="*/ 64 h 82"/>
                <a:gd name="T12" fmla="*/ 28 w 86"/>
                <a:gd name="T13" fmla="*/ 25 h 82"/>
                <a:gd name="T14" fmla="*/ 44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4" y="24"/>
                  </a:moveTo>
                  <a:cubicBezTo>
                    <a:pt x="35" y="17"/>
                    <a:pt x="26" y="3"/>
                    <a:pt x="12" y="7"/>
                  </a:cubicBezTo>
                  <a:cubicBezTo>
                    <a:pt x="0" y="40"/>
                    <a:pt x="28" y="73"/>
                    <a:pt x="56" y="82"/>
                  </a:cubicBezTo>
                  <a:cubicBezTo>
                    <a:pt x="67" y="62"/>
                    <a:pt x="86" y="43"/>
                    <a:pt x="79" y="10"/>
                  </a:cubicBezTo>
                  <a:cubicBezTo>
                    <a:pt x="66" y="0"/>
                    <a:pt x="48" y="10"/>
                    <a:pt x="44" y="24"/>
                  </a:cubicBezTo>
                  <a:close/>
                  <a:moveTo>
                    <a:pt x="51" y="64"/>
                  </a:moveTo>
                  <a:cubicBezTo>
                    <a:pt x="36" y="59"/>
                    <a:pt x="21" y="42"/>
                    <a:pt x="28" y="25"/>
                  </a:cubicBezTo>
                  <a:cubicBezTo>
                    <a:pt x="35" y="23"/>
                    <a:pt x="40" y="30"/>
                    <a:pt x="44" y="34"/>
                  </a:cubicBezTo>
                  <a:cubicBezTo>
                    <a:pt x="46" y="26"/>
                    <a:pt x="56" y="21"/>
                    <a:pt x="63" y="27"/>
                  </a:cubicBezTo>
                  <a:cubicBezTo>
                    <a:pt x="66" y="43"/>
                    <a:pt x="56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66"/>
            <p:cNvSpPr>
              <a:spLocks/>
            </p:cNvSpPr>
            <p:nvPr/>
          </p:nvSpPr>
          <p:spPr bwMode="auto">
            <a:xfrm>
              <a:off x="4426800" y="1084258"/>
              <a:ext cx="238457" cy="399051"/>
            </a:xfrm>
            <a:custGeom>
              <a:avLst/>
              <a:gdLst>
                <a:gd name="T0" fmla="*/ 63 w 64"/>
                <a:gd name="T1" fmla="*/ 46 h 107"/>
                <a:gd name="T2" fmla="*/ 34 w 64"/>
                <a:gd name="T3" fmla="*/ 0 h 107"/>
                <a:gd name="T4" fmla="*/ 28 w 64"/>
                <a:gd name="T5" fmla="*/ 65 h 107"/>
                <a:gd name="T6" fmla="*/ 13 w 64"/>
                <a:gd name="T7" fmla="*/ 66 h 107"/>
                <a:gd name="T8" fmla="*/ 9 w 64"/>
                <a:gd name="T9" fmla="*/ 101 h 107"/>
                <a:gd name="T10" fmla="*/ 39 w 64"/>
                <a:gd name="T11" fmla="*/ 82 h 107"/>
                <a:gd name="T12" fmla="*/ 42 w 64"/>
                <a:gd name="T13" fmla="*/ 34 h 107"/>
                <a:gd name="T14" fmla="*/ 63 w 64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7">
                  <a:moveTo>
                    <a:pt x="63" y="46"/>
                  </a:moveTo>
                  <a:cubicBezTo>
                    <a:pt x="64" y="25"/>
                    <a:pt x="54" y="4"/>
                    <a:pt x="34" y="0"/>
                  </a:cubicBezTo>
                  <a:cubicBezTo>
                    <a:pt x="27" y="21"/>
                    <a:pt x="31" y="49"/>
                    <a:pt x="28" y="65"/>
                  </a:cubicBezTo>
                  <a:cubicBezTo>
                    <a:pt x="22" y="64"/>
                    <a:pt x="17" y="64"/>
                    <a:pt x="13" y="66"/>
                  </a:cubicBezTo>
                  <a:cubicBezTo>
                    <a:pt x="5" y="71"/>
                    <a:pt x="0" y="92"/>
                    <a:pt x="9" y="101"/>
                  </a:cubicBezTo>
                  <a:cubicBezTo>
                    <a:pt x="19" y="107"/>
                    <a:pt x="37" y="89"/>
                    <a:pt x="39" y="82"/>
                  </a:cubicBezTo>
                  <a:cubicBezTo>
                    <a:pt x="44" y="69"/>
                    <a:pt x="37" y="48"/>
                    <a:pt x="42" y="34"/>
                  </a:cubicBezTo>
                  <a:cubicBezTo>
                    <a:pt x="50" y="37"/>
                    <a:pt x="52" y="45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67"/>
            <p:cNvSpPr>
              <a:spLocks/>
            </p:cNvSpPr>
            <p:nvPr/>
          </p:nvSpPr>
          <p:spPr bwMode="auto">
            <a:xfrm>
              <a:off x="4816118" y="2495534"/>
              <a:ext cx="126528" cy="209258"/>
            </a:xfrm>
            <a:custGeom>
              <a:avLst/>
              <a:gdLst>
                <a:gd name="T0" fmla="*/ 18 w 34"/>
                <a:gd name="T1" fmla="*/ 0 h 56"/>
                <a:gd name="T2" fmla="*/ 15 w 34"/>
                <a:gd name="T3" fmla="*/ 34 h 56"/>
                <a:gd name="T4" fmla="*/ 7 w 34"/>
                <a:gd name="T5" fmla="*/ 34 h 56"/>
                <a:gd name="T6" fmla="*/ 5 w 34"/>
                <a:gd name="T7" fmla="*/ 53 h 56"/>
                <a:gd name="T8" fmla="*/ 21 w 34"/>
                <a:gd name="T9" fmla="*/ 43 h 56"/>
                <a:gd name="T10" fmla="*/ 22 w 34"/>
                <a:gd name="T11" fmla="*/ 18 h 56"/>
                <a:gd name="T12" fmla="*/ 33 w 34"/>
                <a:gd name="T13" fmla="*/ 24 h 56"/>
                <a:gd name="T14" fmla="*/ 18 w 34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18" y="0"/>
                  </a:moveTo>
                  <a:cubicBezTo>
                    <a:pt x="15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5" y="53"/>
                  </a:cubicBezTo>
                  <a:cubicBezTo>
                    <a:pt x="10" y="56"/>
                    <a:pt x="20" y="46"/>
                    <a:pt x="21" y="43"/>
                  </a:cubicBezTo>
                  <a:cubicBezTo>
                    <a:pt x="23" y="36"/>
                    <a:pt x="20" y="25"/>
                    <a:pt x="22" y="18"/>
                  </a:cubicBezTo>
                  <a:cubicBezTo>
                    <a:pt x="27" y="19"/>
                    <a:pt x="28" y="24"/>
                    <a:pt x="33" y="24"/>
                  </a:cubicBezTo>
                  <a:cubicBezTo>
                    <a:pt x="34" y="13"/>
                    <a:pt x="2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68"/>
            <p:cNvSpPr>
              <a:spLocks noEditPoints="1"/>
            </p:cNvSpPr>
            <p:nvPr/>
          </p:nvSpPr>
          <p:spPr bwMode="auto">
            <a:xfrm>
              <a:off x="1774572" y="1266750"/>
              <a:ext cx="632642" cy="1119288"/>
            </a:xfrm>
            <a:custGeom>
              <a:avLst/>
              <a:gdLst>
                <a:gd name="T0" fmla="*/ 150 w 170"/>
                <a:gd name="T1" fmla="*/ 6 h 300"/>
                <a:gd name="T2" fmla="*/ 29 w 170"/>
                <a:gd name="T3" fmla="*/ 9 h 300"/>
                <a:gd name="T4" fmla="*/ 8 w 170"/>
                <a:gd name="T5" fmla="*/ 33 h 300"/>
                <a:gd name="T6" fmla="*/ 4 w 170"/>
                <a:gd name="T7" fmla="*/ 229 h 300"/>
                <a:gd name="T8" fmla="*/ 126 w 170"/>
                <a:gd name="T9" fmla="*/ 300 h 300"/>
                <a:gd name="T10" fmla="*/ 157 w 170"/>
                <a:gd name="T11" fmla="*/ 138 h 300"/>
                <a:gd name="T12" fmla="*/ 36 w 170"/>
                <a:gd name="T13" fmla="*/ 16 h 300"/>
                <a:gd name="T14" fmla="*/ 141 w 170"/>
                <a:gd name="T15" fmla="*/ 12 h 300"/>
                <a:gd name="T16" fmla="*/ 111 w 170"/>
                <a:gd name="T17" fmla="*/ 16 h 300"/>
                <a:gd name="T18" fmla="*/ 121 w 170"/>
                <a:gd name="T19" fmla="*/ 26 h 300"/>
                <a:gd name="T20" fmla="*/ 28 w 170"/>
                <a:gd name="T21" fmla="*/ 29 h 300"/>
                <a:gd name="T22" fmla="*/ 123 w 170"/>
                <a:gd name="T23" fmla="*/ 290 h 300"/>
                <a:gd name="T24" fmla="*/ 44 w 170"/>
                <a:gd name="T25" fmla="*/ 270 h 300"/>
                <a:gd name="T26" fmla="*/ 33 w 170"/>
                <a:gd name="T27" fmla="*/ 248 h 300"/>
                <a:gd name="T28" fmla="*/ 29 w 170"/>
                <a:gd name="T29" fmla="*/ 287 h 300"/>
                <a:gd name="T30" fmla="*/ 21 w 170"/>
                <a:gd name="T31" fmla="*/ 256 h 300"/>
                <a:gd name="T32" fmla="*/ 18 w 170"/>
                <a:gd name="T33" fmla="*/ 284 h 300"/>
                <a:gd name="T34" fmla="*/ 17 w 170"/>
                <a:gd name="T35" fmla="*/ 215 h 300"/>
                <a:gd name="T36" fmla="*/ 13 w 170"/>
                <a:gd name="T37" fmla="*/ 285 h 300"/>
                <a:gd name="T38" fmla="*/ 9 w 170"/>
                <a:gd name="T39" fmla="*/ 246 h 300"/>
                <a:gd name="T40" fmla="*/ 12 w 170"/>
                <a:gd name="T41" fmla="*/ 172 h 300"/>
                <a:gd name="T42" fmla="*/ 119 w 170"/>
                <a:gd name="T43" fmla="*/ 37 h 300"/>
                <a:gd name="T44" fmla="*/ 126 w 170"/>
                <a:gd name="T45" fmla="*/ 36 h 300"/>
                <a:gd name="T46" fmla="*/ 145 w 170"/>
                <a:gd name="T47" fmla="*/ 27 h 300"/>
                <a:gd name="T48" fmla="*/ 129 w 170"/>
                <a:gd name="T49" fmla="*/ 85 h 300"/>
                <a:gd name="T50" fmla="*/ 158 w 170"/>
                <a:gd name="T51" fmla="*/ 232 h 300"/>
                <a:gd name="T52" fmla="*/ 152 w 170"/>
                <a:gd name="T53" fmla="*/ 269 h 300"/>
                <a:gd name="T54" fmla="*/ 145 w 170"/>
                <a:gd name="T55" fmla="*/ 235 h 300"/>
                <a:gd name="T56" fmla="*/ 142 w 170"/>
                <a:gd name="T57" fmla="*/ 280 h 300"/>
                <a:gd name="T58" fmla="*/ 138 w 170"/>
                <a:gd name="T59" fmla="*/ 196 h 300"/>
                <a:gd name="T60" fmla="*/ 135 w 170"/>
                <a:gd name="T61" fmla="*/ 277 h 300"/>
                <a:gd name="T62" fmla="*/ 133 w 170"/>
                <a:gd name="T63" fmla="*/ 289 h 300"/>
                <a:gd name="T64" fmla="*/ 146 w 170"/>
                <a:gd name="T65" fmla="*/ 127 h 300"/>
                <a:gd name="T66" fmla="*/ 158 w 170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0">
                  <a:moveTo>
                    <a:pt x="157" y="138"/>
                  </a:moveTo>
                  <a:cubicBezTo>
                    <a:pt x="152" y="95"/>
                    <a:pt x="154" y="51"/>
                    <a:pt x="150" y="6"/>
                  </a:cubicBezTo>
                  <a:cubicBezTo>
                    <a:pt x="144" y="0"/>
                    <a:pt x="138" y="0"/>
                    <a:pt x="131" y="0"/>
                  </a:cubicBezTo>
                  <a:cubicBezTo>
                    <a:pt x="100" y="2"/>
                    <a:pt x="60" y="4"/>
                    <a:pt x="29" y="9"/>
                  </a:cubicBezTo>
                  <a:cubicBezTo>
                    <a:pt x="25" y="14"/>
                    <a:pt x="30" y="16"/>
                    <a:pt x="26" y="21"/>
                  </a:cubicBezTo>
                  <a:cubicBezTo>
                    <a:pt x="22" y="28"/>
                    <a:pt x="12" y="26"/>
                    <a:pt x="8" y="33"/>
                  </a:cubicBezTo>
                  <a:cubicBezTo>
                    <a:pt x="6" y="59"/>
                    <a:pt x="5" y="90"/>
                    <a:pt x="4" y="123"/>
                  </a:cubicBezTo>
                  <a:cubicBezTo>
                    <a:pt x="2" y="158"/>
                    <a:pt x="5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3" y="298"/>
                    <a:pt x="83" y="295"/>
                    <a:pt x="126" y="300"/>
                  </a:cubicBezTo>
                  <a:cubicBezTo>
                    <a:pt x="145" y="292"/>
                    <a:pt x="157" y="278"/>
                    <a:pt x="165" y="260"/>
                  </a:cubicBezTo>
                  <a:cubicBezTo>
                    <a:pt x="170" y="220"/>
                    <a:pt x="162" y="182"/>
                    <a:pt x="157" y="138"/>
                  </a:cubicBezTo>
                  <a:close/>
                  <a:moveTo>
                    <a:pt x="65" y="19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3"/>
                    <a:pt x="93" y="9"/>
                    <a:pt x="118" y="8"/>
                  </a:cubicBezTo>
                  <a:cubicBezTo>
                    <a:pt x="126" y="8"/>
                    <a:pt x="136" y="6"/>
                    <a:pt x="141" y="12"/>
                  </a:cubicBezTo>
                  <a:cubicBezTo>
                    <a:pt x="129" y="19"/>
                    <a:pt x="107" y="5"/>
                    <a:pt x="96" y="16"/>
                  </a:cubicBezTo>
                  <a:cubicBezTo>
                    <a:pt x="99" y="21"/>
                    <a:pt x="106" y="17"/>
                    <a:pt x="111" y="16"/>
                  </a:cubicBezTo>
                  <a:cubicBezTo>
                    <a:pt x="110" y="24"/>
                    <a:pt x="123" y="24"/>
                    <a:pt x="133" y="24"/>
                  </a:cubicBezTo>
                  <a:cubicBezTo>
                    <a:pt x="133" y="30"/>
                    <a:pt x="124" y="28"/>
                    <a:pt x="121" y="26"/>
                  </a:cubicBezTo>
                  <a:cubicBezTo>
                    <a:pt x="119" y="27"/>
                    <a:pt x="120" y="29"/>
                    <a:pt x="118" y="29"/>
                  </a:cubicBezTo>
                  <a:cubicBezTo>
                    <a:pt x="86" y="29"/>
                    <a:pt x="56" y="29"/>
                    <a:pt x="28" y="29"/>
                  </a:cubicBezTo>
                  <a:cubicBezTo>
                    <a:pt x="32" y="17"/>
                    <a:pt x="54" y="27"/>
                    <a:pt x="65" y="19"/>
                  </a:cubicBezTo>
                  <a:close/>
                  <a:moveTo>
                    <a:pt x="123" y="290"/>
                  </a:moveTo>
                  <a:cubicBezTo>
                    <a:pt x="99" y="288"/>
                    <a:pt x="71" y="290"/>
                    <a:pt x="49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29" y="284"/>
                    <a:pt x="42" y="255"/>
                    <a:pt x="33" y="248"/>
                  </a:cubicBezTo>
                  <a:cubicBezTo>
                    <a:pt x="29" y="252"/>
                    <a:pt x="29" y="262"/>
                    <a:pt x="29" y="269"/>
                  </a:cubicBezTo>
                  <a:cubicBezTo>
                    <a:pt x="29" y="276"/>
                    <a:pt x="31" y="281"/>
                    <a:pt x="29" y="287"/>
                  </a:cubicBezTo>
                  <a:cubicBezTo>
                    <a:pt x="23" y="271"/>
                    <a:pt x="28" y="250"/>
                    <a:pt x="28" y="234"/>
                  </a:cubicBezTo>
                  <a:cubicBezTo>
                    <a:pt x="19" y="237"/>
                    <a:pt x="21" y="248"/>
                    <a:pt x="21" y="256"/>
                  </a:cubicBezTo>
                  <a:cubicBezTo>
                    <a:pt x="21" y="266"/>
                    <a:pt x="22" y="276"/>
                    <a:pt x="20" y="287"/>
                  </a:cubicBezTo>
                  <a:cubicBezTo>
                    <a:pt x="16" y="287"/>
                    <a:pt x="18" y="284"/>
                    <a:pt x="18" y="284"/>
                  </a:cubicBezTo>
                  <a:cubicBezTo>
                    <a:pt x="18" y="274"/>
                    <a:pt x="20" y="242"/>
                    <a:pt x="20" y="230"/>
                  </a:cubicBezTo>
                  <a:cubicBezTo>
                    <a:pt x="20" y="225"/>
                    <a:pt x="22" y="218"/>
                    <a:pt x="17" y="215"/>
                  </a:cubicBezTo>
                  <a:cubicBezTo>
                    <a:pt x="12" y="218"/>
                    <a:pt x="15" y="228"/>
                    <a:pt x="14" y="237"/>
                  </a:cubicBezTo>
                  <a:cubicBezTo>
                    <a:pt x="14" y="254"/>
                    <a:pt x="11" y="273"/>
                    <a:pt x="13" y="285"/>
                  </a:cubicBezTo>
                  <a:cubicBezTo>
                    <a:pt x="7" y="286"/>
                    <a:pt x="8" y="271"/>
                    <a:pt x="8" y="267"/>
                  </a:cubicBezTo>
                  <a:cubicBezTo>
                    <a:pt x="7" y="260"/>
                    <a:pt x="9" y="253"/>
                    <a:pt x="9" y="246"/>
                  </a:cubicBezTo>
                  <a:cubicBezTo>
                    <a:pt x="10" y="229"/>
                    <a:pt x="9" y="211"/>
                    <a:pt x="9" y="196"/>
                  </a:cubicBezTo>
                  <a:cubicBezTo>
                    <a:pt x="9" y="188"/>
                    <a:pt x="11" y="180"/>
                    <a:pt x="12" y="172"/>
                  </a:cubicBezTo>
                  <a:cubicBezTo>
                    <a:pt x="13" y="136"/>
                    <a:pt x="9" y="86"/>
                    <a:pt x="14" y="37"/>
                  </a:cubicBezTo>
                  <a:cubicBezTo>
                    <a:pt x="52" y="39"/>
                    <a:pt x="85" y="38"/>
                    <a:pt x="119" y="37"/>
                  </a:cubicBezTo>
                  <a:cubicBezTo>
                    <a:pt x="122" y="125"/>
                    <a:pt x="131" y="215"/>
                    <a:pt x="123" y="290"/>
                  </a:cubicBezTo>
                  <a:close/>
                  <a:moveTo>
                    <a:pt x="126" y="36"/>
                  </a:moveTo>
                  <a:cubicBezTo>
                    <a:pt x="134" y="34"/>
                    <a:pt x="140" y="32"/>
                    <a:pt x="142" y="24"/>
                  </a:cubicBezTo>
                  <a:cubicBezTo>
                    <a:pt x="145" y="24"/>
                    <a:pt x="145" y="25"/>
                    <a:pt x="145" y="27"/>
                  </a:cubicBezTo>
                  <a:cubicBezTo>
                    <a:pt x="144" y="37"/>
                    <a:pt x="146" y="64"/>
                    <a:pt x="146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8" y="63"/>
                    <a:pt x="129" y="54"/>
                    <a:pt x="126" y="36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8"/>
                    <a:pt x="154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3" y="254"/>
                    <a:pt x="156" y="223"/>
                    <a:pt x="149" y="210"/>
                  </a:cubicBezTo>
                  <a:cubicBezTo>
                    <a:pt x="142" y="213"/>
                    <a:pt x="145" y="226"/>
                    <a:pt x="145" y="235"/>
                  </a:cubicBezTo>
                  <a:cubicBezTo>
                    <a:pt x="144" y="246"/>
                    <a:pt x="143" y="257"/>
                    <a:pt x="144" y="266"/>
                  </a:cubicBezTo>
                  <a:cubicBezTo>
                    <a:pt x="144" y="271"/>
                    <a:pt x="151" y="279"/>
                    <a:pt x="142" y="280"/>
                  </a:cubicBezTo>
                  <a:cubicBezTo>
                    <a:pt x="143" y="274"/>
                    <a:pt x="141" y="266"/>
                    <a:pt x="141" y="259"/>
                  </a:cubicBezTo>
                  <a:cubicBezTo>
                    <a:pt x="141" y="239"/>
                    <a:pt x="146" y="213"/>
                    <a:pt x="138" y="196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39"/>
                    <a:pt x="137" y="263"/>
                    <a:pt x="135" y="277"/>
                  </a:cubicBezTo>
                  <a:cubicBezTo>
                    <a:pt x="135" y="280"/>
                    <a:pt x="136" y="283"/>
                    <a:pt x="140" y="282"/>
                  </a:cubicBezTo>
                  <a:cubicBezTo>
                    <a:pt x="139" y="286"/>
                    <a:pt x="133" y="285"/>
                    <a:pt x="133" y="289"/>
                  </a:cubicBezTo>
                  <a:cubicBezTo>
                    <a:pt x="134" y="230"/>
                    <a:pt x="133" y="192"/>
                    <a:pt x="130" y="133"/>
                  </a:cubicBezTo>
                  <a:cubicBezTo>
                    <a:pt x="139" y="135"/>
                    <a:pt x="143" y="131"/>
                    <a:pt x="146" y="127"/>
                  </a:cubicBezTo>
                  <a:cubicBezTo>
                    <a:pt x="148" y="127"/>
                    <a:pt x="149" y="127"/>
                    <a:pt x="149" y="128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69"/>
            <p:cNvSpPr>
              <a:spLocks noEditPoints="1"/>
            </p:cNvSpPr>
            <p:nvPr/>
          </p:nvSpPr>
          <p:spPr bwMode="auto">
            <a:xfrm>
              <a:off x="3616531" y="1020994"/>
              <a:ext cx="712939" cy="489079"/>
            </a:xfrm>
            <a:custGeom>
              <a:avLst/>
              <a:gdLst>
                <a:gd name="T0" fmla="*/ 173 w 191"/>
                <a:gd name="T1" fmla="*/ 128 h 131"/>
                <a:gd name="T2" fmla="*/ 178 w 191"/>
                <a:gd name="T3" fmla="*/ 2 h 131"/>
                <a:gd name="T4" fmla="*/ 3 w 191"/>
                <a:gd name="T5" fmla="*/ 73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9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1 h 131"/>
                <a:gd name="T48" fmla="*/ 98 w 191"/>
                <a:gd name="T49" fmla="*/ 71 h 131"/>
                <a:gd name="T50" fmla="*/ 54 w 191"/>
                <a:gd name="T51" fmla="*/ 116 h 131"/>
                <a:gd name="T52" fmla="*/ 114 w 191"/>
                <a:gd name="T53" fmla="*/ 14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4 h 131"/>
                <a:gd name="T76" fmla="*/ 30 w 191"/>
                <a:gd name="T77" fmla="*/ 85 h 131"/>
                <a:gd name="T78" fmla="*/ 34 w 191"/>
                <a:gd name="T79" fmla="*/ 55 h 131"/>
                <a:gd name="T80" fmla="*/ 51 w 191"/>
                <a:gd name="T81" fmla="*/ 14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7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7"/>
                  </a:cubicBezTo>
                  <a:cubicBezTo>
                    <a:pt x="5" y="30"/>
                    <a:pt x="4" y="55"/>
                    <a:pt x="3" y="73"/>
                  </a:cubicBezTo>
                  <a:cubicBezTo>
                    <a:pt x="2" y="80"/>
                    <a:pt x="0" y="88"/>
                    <a:pt x="0" y="94"/>
                  </a:cubicBezTo>
                  <a:cubicBezTo>
                    <a:pt x="1" y="119"/>
                    <a:pt x="16" y="126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2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20"/>
                  </a:cubicBezTo>
                  <a:cubicBezTo>
                    <a:pt x="146" y="104"/>
                    <a:pt x="156" y="93"/>
                    <a:pt x="164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2" y="73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9"/>
                    <a:pt x="164" y="72"/>
                    <a:pt x="156" y="75"/>
                  </a:cubicBezTo>
                  <a:cubicBezTo>
                    <a:pt x="157" y="91"/>
                    <a:pt x="137" y="104"/>
                    <a:pt x="137" y="118"/>
                  </a:cubicBezTo>
                  <a:cubicBezTo>
                    <a:pt x="129" y="122"/>
                    <a:pt x="124" y="119"/>
                    <a:pt x="113" y="119"/>
                  </a:cubicBezTo>
                  <a:cubicBezTo>
                    <a:pt x="117" y="103"/>
                    <a:pt x="127" y="93"/>
                    <a:pt x="134" y="80"/>
                  </a:cubicBezTo>
                  <a:cubicBezTo>
                    <a:pt x="136" y="79"/>
                    <a:pt x="138" y="85"/>
                    <a:pt x="139" y="80"/>
                  </a:cubicBezTo>
                  <a:cubicBezTo>
                    <a:pt x="138" y="91"/>
                    <a:pt x="126" y="102"/>
                    <a:pt x="123" y="115"/>
                  </a:cubicBezTo>
                  <a:cubicBezTo>
                    <a:pt x="130" y="118"/>
                    <a:pt x="133" y="107"/>
                    <a:pt x="135" y="103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8" y="42"/>
                    <a:pt x="172" y="30"/>
                    <a:pt x="181" y="24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4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50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2"/>
                    <a:pt x="158" y="33"/>
                    <a:pt x="171" y="12"/>
                  </a:cubicBezTo>
                  <a:cubicBezTo>
                    <a:pt x="174" y="13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3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9"/>
                  </a:cubicBezTo>
                  <a:cubicBezTo>
                    <a:pt x="121" y="92"/>
                    <a:pt x="112" y="104"/>
                    <a:pt x="106" y="119"/>
                  </a:cubicBezTo>
                  <a:cubicBezTo>
                    <a:pt x="102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2" y="74"/>
                    <a:pt x="121" y="73"/>
                    <a:pt x="119" y="73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2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4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80"/>
                  </a:cubicBezTo>
                  <a:cubicBezTo>
                    <a:pt x="107" y="93"/>
                    <a:pt x="91" y="103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7"/>
                  </a:cubicBezTo>
                  <a:cubicBezTo>
                    <a:pt x="109" y="74"/>
                    <a:pt x="108" y="72"/>
                    <a:pt x="105" y="72"/>
                  </a:cubicBezTo>
                  <a:cubicBezTo>
                    <a:pt x="111" y="62"/>
                    <a:pt x="116" y="52"/>
                    <a:pt x="127" y="46"/>
                  </a:cubicBezTo>
                  <a:cubicBezTo>
                    <a:pt x="132" y="32"/>
                    <a:pt x="140" y="20"/>
                    <a:pt x="150" y="12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9"/>
                    <a:pt x="98" y="47"/>
                  </a:cubicBezTo>
                  <a:cubicBezTo>
                    <a:pt x="90" y="73"/>
                    <a:pt x="73" y="90"/>
                    <a:pt x="65" y="115"/>
                  </a:cubicBezTo>
                  <a:cubicBezTo>
                    <a:pt x="71" y="117"/>
                    <a:pt x="71" y="110"/>
                    <a:pt x="73" y="107"/>
                  </a:cubicBezTo>
                  <a:cubicBezTo>
                    <a:pt x="78" y="98"/>
                    <a:pt x="85" y="86"/>
                    <a:pt x="92" y="78"/>
                  </a:cubicBezTo>
                  <a:cubicBezTo>
                    <a:pt x="93" y="74"/>
                    <a:pt x="90" y="75"/>
                    <a:pt x="91" y="71"/>
                  </a:cubicBezTo>
                  <a:cubicBezTo>
                    <a:pt x="104" y="52"/>
                    <a:pt x="120" y="29"/>
                    <a:pt x="131" y="13"/>
                  </a:cubicBezTo>
                  <a:cubicBezTo>
                    <a:pt x="134" y="13"/>
                    <a:pt x="137" y="13"/>
                    <a:pt x="139" y="13"/>
                  </a:cubicBezTo>
                  <a:cubicBezTo>
                    <a:pt x="128" y="35"/>
                    <a:pt x="111" y="51"/>
                    <a:pt x="98" y="71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4" y="64"/>
                    <a:pt x="94" y="59"/>
                    <a:pt x="90" y="44"/>
                  </a:cubicBezTo>
                  <a:cubicBezTo>
                    <a:pt x="98" y="34"/>
                    <a:pt x="105" y="23"/>
                    <a:pt x="114" y="14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90"/>
                    <a:pt x="53" y="102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6"/>
                  </a:cubicBezTo>
                  <a:cubicBezTo>
                    <a:pt x="66" y="65"/>
                    <a:pt x="72" y="59"/>
                    <a:pt x="76" y="52"/>
                  </a:cubicBezTo>
                  <a:cubicBezTo>
                    <a:pt x="77" y="48"/>
                    <a:pt x="74" y="47"/>
                    <a:pt x="74" y="44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3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1"/>
                    <a:pt x="84" y="23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5"/>
                    <a:pt x="69" y="55"/>
                  </a:cubicBezTo>
                  <a:cubicBezTo>
                    <a:pt x="64" y="66"/>
                    <a:pt x="57" y="75"/>
                    <a:pt x="51" y="85"/>
                  </a:cubicBezTo>
                  <a:cubicBezTo>
                    <a:pt x="45" y="95"/>
                    <a:pt x="42" y="107"/>
                    <a:pt x="33" y="114"/>
                  </a:cubicBezTo>
                  <a:cubicBezTo>
                    <a:pt x="36" y="100"/>
                    <a:pt x="44" y="91"/>
                    <a:pt x="51" y="81"/>
                  </a:cubicBezTo>
                  <a:cubicBezTo>
                    <a:pt x="52" y="77"/>
                    <a:pt x="47" y="78"/>
                    <a:pt x="48" y="74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2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5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4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0" y="66"/>
                    <a:pt x="25" y="71"/>
                    <a:pt x="30" y="85"/>
                  </a:cubicBezTo>
                  <a:cubicBezTo>
                    <a:pt x="24" y="90"/>
                    <a:pt x="22" y="101"/>
                    <a:pt x="15" y="107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2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5"/>
                    <a:pt x="37" y="30"/>
                  </a:cubicBezTo>
                  <a:cubicBezTo>
                    <a:pt x="40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1" y="13"/>
                    <a:pt x="22" y="15"/>
                    <a:pt x="26" y="14"/>
                  </a:cubicBezTo>
                  <a:cubicBezTo>
                    <a:pt x="24" y="20"/>
                    <a:pt x="19" y="23"/>
                    <a:pt x="18" y="30"/>
                  </a:cubicBezTo>
                  <a:cubicBezTo>
                    <a:pt x="14" y="24"/>
                    <a:pt x="18" y="18"/>
                    <a:pt x="18" y="13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5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6"/>
                    <a:pt x="24" y="40"/>
                    <a:pt x="14" y="49"/>
                  </a:cubicBezTo>
                  <a:cubicBezTo>
                    <a:pt x="17" y="37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5" y="60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6"/>
                  </a:cubicBezTo>
                  <a:cubicBezTo>
                    <a:pt x="15" y="79"/>
                    <a:pt x="17" y="86"/>
                    <a:pt x="14" y="90"/>
                  </a:cubicBezTo>
                  <a:cubicBezTo>
                    <a:pt x="8" y="79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70"/>
            <p:cNvSpPr>
              <a:spLocks noEditPoints="1"/>
            </p:cNvSpPr>
            <p:nvPr/>
          </p:nvSpPr>
          <p:spPr bwMode="auto">
            <a:xfrm>
              <a:off x="1896234" y="1446809"/>
              <a:ext cx="231158" cy="197091"/>
            </a:xfrm>
            <a:custGeom>
              <a:avLst/>
              <a:gdLst>
                <a:gd name="T0" fmla="*/ 59 w 62"/>
                <a:gd name="T1" fmla="*/ 46 h 53"/>
                <a:gd name="T2" fmla="*/ 55 w 62"/>
                <a:gd name="T3" fmla="*/ 0 h 53"/>
                <a:gd name="T4" fmla="*/ 3 w 62"/>
                <a:gd name="T5" fmla="*/ 7 h 53"/>
                <a:gd name="T6" fmla="*/ 2 w 62"/>
                <a:gd name="T7" fmla="*/ 51 h 53"/>
                <a:gd name="T8" fmla="*/ 59 w 62"/>
                <a:gd name="T9" fmla="*/ 46 h 53"/>
                <a:gd name="T10" fmla="*/ 49 w 62"/>
                <a:gd name="T11" fmla="*/ 40 h 53"/>
                <a:gd name="T12" fmla="*/ 51 w 62"/>
                <a:gd name="T13" fmla="*/ 30 h 53"/>
                <a:gd name="T14" fmla="*/ 49 w 62"/>
                <a:gd name="T15" fmla="*/ 40 h 53"/>
                <a:gd name="T16" fmla="*/ 51 w 62"/>
                <a:gd name="T17" fmla="*/ 18 h 53"/>
                <a:gd name="T18" fmla="*/ 39 w 62"/>
                <a:gd name="T19" fmla="*/ 41 h 53"/>
                <a:gd name="T20" fmla="*/ 51 w 62"/>
                <a:gd name="T21" fmla="*/ 18 h 53"/>
                <a:gd name="T22" fmla="*/ 27 w 62"/>
                <a:gd name="T23" fmla="*/ 42 h 53"/>
                <a:gd name="T24" fmla="*/ 34 w 62"/>
                <a:gd name="T25" fmla="*/ 28 h 53"/>
                <a:gd name="T26" fmla="*/ 27 w 62"/>
                <a:gd name="T27" fmla="*/ 42 h 53"/>
                <a:gd name="T28" fmla="*/ 34 w 62"/>
                <a:gd name="T29" fmla="*/ 14 h 53"/>
                <a:gd name="T30" fmla="*/ 22 w 62"/>
                <a:gd name="T31" fmla="*/ 40 h 53"/>
                <a:gd name="T32" fmla="*/ 14 w 62"/>
                <a:gd name="T33" fmla="*/ 43 h 53"/>
                <a:gd name="T34" fmla="*/ 30 w 62"/>
                <a:gd name="T35" fmla="*/ 14 h 53"/>
                <a:gd name="T36" fmla="*/ 34 w 62"/>
                <a:gd name="T37" fmla="*/ 14 h 53"/>
                <a:gd name="T38" fmla="*/ 19 w 62"/>
                <a:gd name="T39" fmla="*/ 13 h 53"/>
                <a:gd name="T40" fmla="*/ 23 w 62"/>
                <a:gd name="T41" fmla="*/ 14 h 53"/>
                <a:gd name="T42" fmla="*/ 11 w 62"/>
                <a:gd name="T43" fmla="*/ 40 h 53"/>
                <a:gd name="T44" fmla="*/ 19 w 62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3">
                  <a:moveTo>
                    <a:pt x="59" y="46"/>
                  </a:moveTo>
                  <a:cubicBezTo>
                    <a:pt x="59" y="27"/>
                    <a:pt x="62" y="12"/>
                    <a:pt x="55" y="0"/>
                  </a:cubicBezTo>
                  <a:cubicBezTo>
                    <a:pt x="41" y="0"/>
                    <a:pt x="16" y="0"/>
                    <a:pt x="3" y="7"/>
                  </a:cubicBezTo>
                  <a:cubicBezTo>
                    <a:pt x="2" y="17"/>
                    <a:pt x="0" y="42"/>
                    <a:pt x="2" y="51"/>
                  </a:cubicBezTo>
                  <a:cubicBezTo>
                    <a:pt x="20" y="53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4"/>
                    <a:pt x="51" y="30"/>
                  </a:cubicBezTo>
                  <a:cubicBezTo>
                    <a:pt x="53" y="34"/>
                    <a:pt x="54" y="40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4"/>
                    <a:pt x="43" y="20"/>
                    <a:pt x="51" y="18"/>
                  </a:cubicBezTo>
                  <a:close/>
                  <a:moveTo>
                    <a:pt x="27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7" y="42"/>
                  </a:cubicBezTo>
                  <a:close/>
                  <a:moveTo>
                    <a:pt x="34" y="14"/>
                  </a:moveTo>
                  <a:cubicBezTo>
                    <a:pt x="35" y="23"/>
                    <a:pt x="22" y="34"/>
                    <a:pt x="22" y="40"/>
                  </a:cubicBezTo>
                  <a:cubicBezTo>
                    <a:pt x="20" y="43"/>
                    <a:pt x="17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1" y="14"/>
                    <a:pt x="32" y="14"/>
                    <a:pt x="34" y="14"/>
                  </a:cubicBezTo>
                  <a:close/>
                  <a:moveTo>
                    <a:pt x="19" y="13"/>
                  </a:moveTo>
                  <a:cubicBezTo>
                    <a:pt x="20" y="13"/>
                    <a:pt x="21" y="14"/>
                    <a:pt x="23" y="14"/>
                  </a:cubicBezTo>
                  <a:cubicBezTo>
                    <a:pt x="19" y="23"/>
                    <a:pt x="14" y="30"/>
                    <a:pt x="11" y="40"/>
                  </a:cubicBezTo>
                  <a:cubicBezTo>
                    <a:pt x="7" y="30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71"/>
            <p:cNvSpPr>
              <a:spLocks noEditPoints="1"/>
            </p:cNvSpPr>
            <p:nvPr/>
          </p:nvSpPr>
          <p:spPr bwMode="auto">
            <a:xfrm>
              <a:off x="1090832" y="1237551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9 h 324"/>
                <a:gd name="T8" fmla="*/ 11 w 160"/>
                <a:gd name="T9" fmla="*/ 76 h 324"/>
                <a:gd name="T10" fmla="*/ 15 w 160"/>
                <a:gd name="T11" fmla="*/ 12 h 324"/>
                <a:gd name="T12" fmla="*/ 7 w 160"/>
                <a:gd name="T13" fmla="*/ 140 h 324"/>
                <a:gd name="T14" fmla="*/ 11 w 160"/>
                <a:gd name="T15" fmla="*/ 312 h 324"/>
                <a:gd name="T16" fmla="*/ 141 w 160"/>
                <a:gd name="T17" fmla="*/ 311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6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1 h 324"/>
                <a:gd name="T32" fmla="*/ 106 w 160"/>
                <a:gd name="T33" fmla="*/ 57 h 324"/>
                <a:gd name="T34" fmla="*/ 88 w 160"/>
                <a:gd name="T35" fmla="*/ 67 h 324"/>
                <a:gd name="T36" fmla="*/ 106 w 160"/>
                <a:gd name="T37" fmla="*/ 57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20 h 324"/>
                <a:gd name="T46" fmla="*/ 81 w 160"/>
                <a:gd name="T47" fmla="*/ 151 h 324"/>
                <a:gd name="T48" fmla="*/ 78 w 160"/>
                <a:gd name="T49" fmla="*/ 120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70 h 324"/>
                <a:gd name="T64" fmla="*/ 50 w 160"/>
                <a:gd name="T65" fmla="*/ 13 h 324"/>
                <a:gd name="T66" fmla="*/ 22 w 160"/>
                <a:gd name="T67" fmla="*/ 70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9 h 324"/>
                <a:gd name="T76" fmla="*/ 13 w 160"/>
                <a:gd name="T77" fmla="*/ 158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1 h 324"/>
                <a:gd name="T84" fmla="*/ 98 w 160"/>
                <a:gd name="T85" fmla="*/ 173 h 324"/>
                <a:gd name="T86" fmla="*/ 28 w 160"/>
                <a:gd name="T87" fmla="*/ 241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1 h 324"/>
                <a:gd name="T100" fmla="*/ 124 w 160"/>
                <a:gd name="T101" fmla="*/ 131 h 324"/>
                <a:gd name="T102" fmla="*/ 117 w 160"/>
                <a:gd name="T103" fmla="*/ 130 h 324"/>
                <a:gd name="T104" fmla="*/ 132 w 160"/>
                <a:gd name="T105" fmla="*/ 109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9"/>
                    <a:pt x="80" y="78"/>
                  </a:cubicBezTo>
                  <a:cubicBezTo>
                    <a:pt x="81" y="96"/>
                    <a:pt x="80" y="111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90"/>
                    <a:pt x="61" y="40"/>
                    <a:pt x="57" y="7"/>
                  </a:cubicBezTo>
                  <a:cubicBezTo>
                    <a:pt x="39" y="0"/>
                    <a:pt x="15" y="0"/>
                    <a:pt x="0" y="9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9" y="49"/>
                    <a:pt x="8" y="35"/>
                  </a:cubicBezTo>
                  <a:cubicBezTo>
                    <a:pt x="7" y="27"/>
                    <a:pt x="4" y="13"/>
                    <a:pt x="15" y="12"/>
                  </a:cubicBezTo>
                  <a:cubicBezTo>
                    <a:pt x="13" y="52"/>
                    <a:pt x="20" y="91"/>
                    <a:pt x="25" y="129"/>
                  </a:cubicBezTo>
                  <a:cubicBezTo>
                    <a:pt x="18" y="131"/>
                    <a:pt x="12" y="135"/>
                    <a:pt x="7" y="140"/>
                  </a:cubicBezTo>
                  <a:cubicBezTo>
                    <a:pt x="2" y="151"/>
                    <a:pt x="6" y="160"/>
                    <a:pt x="7" y="173"/>
                  </a:cubicBezTo>
                  <a:cubicBezTo>
                    <a:pt x="9" y="217"/>
                    <a:pt x="3" y="271"/>
                    <a:pt x="11" y="312"/>
                  </a:cubicBezTo>
                  <a:cubicBezTo>
                    <a:pt x="27" y="324"/>
                    <a:pt x="53" y="321"/>
                    <a:pt x="76" y="320"/>
                  </a:cubicBezTo>
                  <a:cubicBezTo>
                    <a:pt x="98" y="318"/>
                    <a:pt x="120" y="311"/>
                    <a:pt x="141" y="311"/>
                  </a:cubicBezTo>
                  <a:cubicBezTo>
                    <a:pt x="151" y="293"/>
                    <a:pt x="149" y="269"/>
                    <a:pt x="150" y="245"/>
                  </a:cubicBezTo>
                  <a:cubicBezTo>
                    <a:pt x="153" y="212"/>
                    <a:pt x="157" y="174"/>
                    <a:pt x="153" y="134"/>
                  </a:cubicBezTo>
                  <a:cubicBezTo>
                    <a:pt x="147" y="129"/>
                    <a:pt x="140" y="124"/>
                    <a:pt x="129" y="124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9"/>
                    <a:pt x="109" y="149"/>
                  </a:cubicBezTo>
                  <a:cubicBezTo>
                    <a:pt x="99" y="147"/>
                    <a:pt x="103" y="134"/>
                    <a:pt x="102" y="126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8"/>
                    <a:pt x="106" y="49"/>
                  </a:cubicBezTo>
                  <a:cubicBezTo>
                    <a:pt x="100" y="51"/>
                    <a:pt x="93" y="51"/>
                    <a:pt x="85" y="51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7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6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7"/>
                  </a:cubicBezTo>
                  <a:close/>
                  <a:moveTo>
                    <a:pt x="96" y="132"/>
                  </a:moveTo>
                  <a:cubicBezTo>
                    <a:pt x="96" y="140"/>
                    <a:pt x="101" y="152"/>
                    <a:pt x="90" y="150"/>
                  </a:cubicBezTo>
                  <a:cubicBezTo>
                    <a:pt x="89" y="150"/>
                    <a:pt x="87" y="143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1"/>
                    <a:pt x="95" y="111"/>
                    <a:pt x="96" y="132"/>
                  </a:cubicBezTo>
                  <a:close/>
                  <a:moveTo>
                    <a:pt x="78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9"/>
                    <a:pt x="81" y="151"/>
                  </a:cubicBezTo>
                  <a:cubicBezTo>
                    <a:pt x="73" y="150"/>
                    <a:pt x="70" y="150"/>
                    <a:pt x="64" y="151"/>
                  </a:cubicBezTo>
                  <a:cubicBezTo>
                    <a:pt x="62" y="139"/>
                    <a:pt x="76" y="132"/>
                    <a:pt x="78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2" y="131"/>
                    <a:pt x="62" y="137"/>
                  </a:cubicBezTo>
                  <a:cubicBezTo>
                    <a:pt x="60" y="134"/>
                    <a:pt x="60" y="130"/>
                    <a:pt x="60" y="125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8"/>
                    <a:pt x="56" y="152"/>
                  </a:cubicBezTo>
                  <a:cubicBezTo>
                    <a:pt x="49" y="152"/>
                    <a:pt x="42" y="152"/>
                    <a:pt x="34" y="151"/>
                  </a:cubicBezTo>
                  <a:cubicBezTo>
                    <a:pt x="31" y="137"/>
                    <a:pt x="32" y="119"/>
                    <a:pt x="29" y="104"/>
                  </a:cubicBezTo>
                  <a:cubicBezTo>
                    <a:pt x="40" y="105"/>
                    <a:pt x="40" y="106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6"/>
                    <a:pt x="54" y="87"/>
                  </a:cubicBezTo>
                  <a:cubicBezTo>
                    <a:pt x="54" y="90"/>
                    <a:pt x="54" y="93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70"/>
                  </a:moveTo>
                  <a:cubicBezTo>
                    <a:pt x="23" y="48"/>
                    <a:pt x="18" y="22"/>
                    <a:pt x="21" y="9"/>
                  </a:cubicBezTo>
                  <a:cubicBezTo>
                    <a:pt x="31" y="8"/>
                    <a:pt x="41" y="10"/>
                    <a:pt x="50" y="13"/>
                  </a:cubicBezTo>
                  <a:cubicBezTo>
                    <a:pt x="57" y="34"/>
                    <a:pt x="52" y="58"/>
                    <a:pt x="54" y="72"/>
                  </a:cubicBezTo>
                  <a:cubicBezTo>
                    <a:pt x="43" y="74"/>
                    <a:pt x="31" y="74"/>
                    <a:pt x="22" y="70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6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60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7"/>
                    <a:pt x="14" y="171"/>
                    <a:pt x="13" y="158"/>
                  </a:cubicBezTo>
                  <a:cubicBezTo>
                    <a:pt x="17" y="152"/>
                    <a:pt x="26" y="159"/>
                    <a:pt x="33" y="160"/>
                  </a:cubicBezTo>
                  <a:close/>
                  <a:moveTo>
                    <a:pt x="33" y="173"/>
                  </a:moveTo>
                  <a:cubicBezTo>
                    <a:pt x="33" y="186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6"/>
                    <a:pt x="33" y="173"/>
                  </a:cubicBezTo>
                  <a:close/>
                  <a:moveTo>
                    <a:pt x="28" y="241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3"/>
                  </a:cubicBezTo>
                  <a:cubicBezTo>
                    <a:pt x="77" y="212"/>
                    <a:pt x="41" y="249"/>
                    <a:pt x="16" y="289"/>
                  </a:cubicBezTo>
                  <a:cubicBezTo>
                    <a:pt x="10" y="266"/>
                    <a:pt x="19" y="255"/>
                    <a:pt x="28" y="241"/>
                  </a:cubicBezTo>
                  <a:close/>
                  <a:moveTo>
                    <a:pt x="138" y="302"/>
                  </a:moveTo>
                  <a:cubicBezTo>
                    <a:pt x="132" y="303"/>
                    <a:pt x="127" y="304"/>
                    <a:pt x="121" y="304"/>
                  </a:cubicBezTo>
                  <a:cubicBezTo>
                    <a:pt x="126" y="293"/>
                    <a:pt x="134" y="285"/>
                    <a:pt x="140" y="273"/>
                  </a:cubicBezTo>
                  <a:cubicBezTo>
                    <a:pt x="147" y="280"/>
                    <a:pt x="139" y="295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6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4" y="240"/>
                    <a:pt x="98" y="272"/>
                    <a:pt x="78" y="311"/>
                  </a:cubicBezTo>
                  <a:close/>
                  <a:moveTo>
                    <a:pt x="146" y="141"/>
                  </a:moveTo>
                  <a:cubicBezTo>
                    <a:pt x="138" y="144"/>
                    <a:pt x="125" y="149"/>
                    <a:pt x="116" y="147"/>
                  </a:cubicBezTo>
                  <a:cubicBezTo>
                    <a:pt x="118" y="138"/>
                    <a:pt x="123" y="139"/>
                    <a:pt x="124" y="131"/>
                  </a:cubicBezTo>
                  <a:cubicBezTo>
                    <a:pt x="131" y="130"/>
                    <a:pt x="144" y="132"/>
                    <a:pt x="146" y="141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2"/>
                    <a:pt x="114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9"/>
                    <a:pt x="124" y="84"/>
                    <a:pt x="126" y="78"/>
                  </a:cubicBezTo>
                  <a:cubicBezTo>
                    <a:pt x="131" y="84"/>
                    <a:pt x="140" y="86"/>
                    <a:pt x="144" y="92"/>
                  </a:cubicBezTo>
                  <a:cubicBezTo>
                    <a:pt x="143" y="97"/>
                    <a:pt x="139" y="100"/>
                    <a:pt x="137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0" y="75"/>
                  </a:cubicBezTo>
                  <a:cubicBezTo>
                    <a:pt x="132" y="67"/>
                    <a:pt x="145" y="66"/>
                    <a:pt x="152" y="70"/>
                  </a:cubicBezTo>
                  <a:cubicBezTo>
                    <a:pt x="153" y="78"/>
                    <a:pt x="149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78"/>
            <p:cNvSpPr>
              <a:spLocks/>
            </p:cNvSpPr>
            <p:nvPr/>
          </p:nvSpPr>
          <p:spPr bwMode="auto">
            <a:xfrm>
              <a:off x="5964605" y="135296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5 h 22"/>
                <a:gd name="T4" fmla="*/ 2 w 37"/>
                <a:gd name="T5" fmla="*/ 18 h 22"/>
                <a:gd name="T6" fmla="*/ 32 w 37"/>
                <a:gd name="T7" fmla="*/ 18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6"/>
                    <a:pt x="1" y="11"/>
                    <a:pt x="0" y="15"/>
                  </a:cubicBezTo>
                  <a:cubicBezTo>
                    <a:pt x="1" y="15"/>
                    <a:pt x="3" y="16"/>
                    <a:pt x="2" y="18"/>
                  </a:cubicBezTo>
                  <a:cubicBezTo>
                    <a:pt x="14" y="15"/>
                    <a:pt x="20" y="22"/>
                    <a:pt x="32" y="18"/>
                  </a:cubicBezTo>
                  <a:cubicBezTo>
                    <a:pt x="35" y="14"/>
                    <a:pt x="36" y="9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79"/>
            <p:cNvSpPr>
              <a:spLocks/>
            </p:cNvSpPr>
            <p:nvPr/>
          </p:nvSpPr>
          <p:spPr bwMode="auto">
            <a:xfrm>
              <a:off x="5930540" y="378620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6 h 146"/>
                <a:gd name="T12" fmla="*/ 7 w 46"/>
                <a:gd name="T13" fmla="*/ 111 h 146"/>
                <a:gd name="T14" fmla="*/ 6 w 46"/>
                <a:gd name="T15" fmla="*/ 35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7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1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6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5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7"/>
                  </a:cubicBezTo>
                  <a:cubicBezTo>
                    <a:pt x="21" y="20"/>
                    <a:pt x="33" y="14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4"/>
                    <a:pt x="31" y="7"/>
                    <a:pt x="24" y="11"/>
                  </a:cubicBezTo>
                  <a:cubicBezTo>
                    <a:pt x="16" y="15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80"/>
            <p:cNvSpPr>
              <a:spLocks/>
            </p:cNvSpPr>
            <p:nvPr/>
          </p:nvSpPr>
          <p:spPr bwMode="auto">
            <a:xfrm>
              <a:off x="5816177" y="325088"/>
              <a:ext cx="126528" cy="153293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1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9" y="11"/>
                    <a:pt x="0" y="38"/>
                    <a:pt x="11" y="41"/>
                  </a:cubicBezTo>
                  <a:cubicBezTo>
                    <a:pt x="14" y="38"/>
                    <a:pt x="8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6" y="21"/>
                    <a:pt x="12" y="16"/>
                  </a:cubicBezTo>
                  <a:cubicBezTo>
                    <a:pt x="15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81"/>
            <p:cNvSpPr>
              <a:spLocks/>
            </p:cNvSpPr>
            <p:nvPr/>
          </p:nvSpPr>
          <p:spPr bwMode="auto">
            <a:xfrm>
              <a:off x="6098432" y="750904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82"/>
            <p:cNvSpPr>
              <a:spLocks/>
            </p:cNvSpPr>
            <p:nvPr/>
          </p:nvSpPr>
          <p:spPr bwMode="auto">
            <a:xfrm>
              <a:off x="6013270" y="724139"/>
              <a:ext cx="77864" cy="63264"/>
            </a:xfrm>
            <a:custGeom>
              <a:avLst/>
              <a:gdLst>
                <a:gd name="T0" fmla="*/ 21 w 21"/>
                <a:gd name="T1" fmla="*/ 12 h 17"/>
                <a:gd name="T2" fmla="*/ 0 w 21"/>
                <a:gd name="T3" fmla="*/ 17 h 17"/>
                <a:gd name="T4" fmla="*/ 21 w 21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21" y="12"/>
                  </a:moveTo>
                  <a:cubicBezTo>
                    <a:pt x="21" y="0"/>
                    <a:pt x="0" y="10"/>
                    <a:pt x="0" y="17"/>
                  </a:cubicBezTo>
                  <a:cubicBezTo>
                    <a:pt x="8" y="17"/>
                    <a:pt x="11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83"/>
            <p:cNvSpPr>
              <a:spLocks noEditPoints="1"/>
            </p:cNvSpPr>
            <p:nvPr/>
          </p:nvSpPr>
          <p:spPr bwMode="auto">
            <a:xfrm>
              <a:off x="5816177" y="836068"/>
              <a:ext cx="126528" cy="145994"/>
            </a:xfrm>
            <a:custGeom>
              <a:avLst/>
              <a:gdLst>
                <a:gd name="T0" fmla="*/ 0 w 34"/>
                <a:gd name="T1" fmla="*/ 29 h 39"/>
                <a:gd name="T2" fmla="*/ 4 w 34"/>
                <a:gd name="T3" fmla="*/ 38 h 39"/>
                <a:gd name="T4" fmla="*/ 11 w 34"/>
                <a:gd name="T5" fmla="*/ 29 h 39"/>
                <a:gd name="T6" fmla="*/ 23 w 34"/>
                <a:gd name="T7" fmla="*/ 28 h 39"/>
                <a:gd name="T8" fmla="*/ 32 w 34"/>
                <a:gd name="T9" fmla="*/ 39 h 39"/>
                <a:gd name="T10" fmla="*/ 23 w 34"/>
                <a:gd name="T11" fmla="*/ 10 h 39"/>
                <a:gd name="T12" fmla="*/ 0 w 34"/>
                <a:gd name="T13" fmla="*/ 29 h 39"/>
                <a:gd name="T14" fmla="*/ 12 w 34"/>
                <a:gd name="T15" fmla="*/ 22 h 39"/>
                <a:gd name="T16" fmla="*/ 15 w 34"/>
                <a:gd name="T17" fmla="*/ 15 h 39"/>
                <a:gd name="T18" fmla="*/ 20 w 34"/>
                <a:gd name="T19" fmla="*/ 21 h 39"/>
                <a:gd name="T20" fmla="*/ 12 w 34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0" y="29"/>
                  </a:moveTo>
                  <a:cubicBezTo>
                    <a:pt x="0" y="32"/>
                    <a:pt x="2" y="37"/>
                    <a:pt x="4" y="38"/>
                  </a:cubicBezTo>
                  <a:cubicBezTo>
                    <a:pt x="7" y="36"/>
                    <a:pt x="7" y="30"/>
                    <a:pt x="11" y="29"/>
                  </a:cubicBezTo>
                  <a:cubicBezTo>
                    <a:pt x="16" y="30"/>
                    <a:pt x="18" y="28"/>
                    <a:pt x="23" y="28"/>
                  </a:cubicBezTo>
                  <a:cubicBezTo>
                    <a:pt x="25" y="32"/>
                    <a:pt x="26" y="38"/>
                    <a:pt x="32" y="39"/>
                  </a:cubicBezTo>
                  <a:cubicBezTo>
                    <a:pt x="34" y="29"/>
                    <a:pt x="23" y="22"/>
                    <a:pt x="23" y="10"/>
                  </a:cubicBezTo>
                  <a:cubicBezTo>
                    <a:pt x="15" y="0"/>
                    <a:pt x="1" y="25"/>
                    <a:pt x="0" y="29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9"/>
                    <a:pt x="15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20" y="24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84"/>
            <p:cNvSpPr>
              <a:spLocks/>
            </p:cNvSpPr>
            <p:nvPr/>
          </p:nvSpPr>
          <p:spPr bwMode="auto">
            <a:xfrm>
              <a:off x="5954872" y="1308115"/>
              <a:ext cx="148428" cy="861365"/>
            </a:xfrm>
            <a:custGeom>
              <a:avLst/>
              <a:gdLst>
                <a:gd name="T0" fmla="*/ 37 w 40"/>
                <a:gd name="T1" fmla="*/ 60 h 231"/>
                <a:gd name="T2" fmla="*/ 22 w 40"/>
                <a:gd name="T3" fmla="*/ 119 h 231"/>
                <a:gd name="T4" fmla="*/ 16 w 40"/>
                <a:gd name="T5" fmla="*/ 124 h 231"/>
                <a:gd name="T6" fmla="*/ 37 w 40"/>
                <a:gd name="T7" fmla="*/ 187 h 231"/>
                <a:gd name="T8" fmla="*/ 40 w 40"/>
                <a:gd name="T9" fmla="*/ 231 h 231"/>
                <a:gd name="T10" fmla="*/ 40 w 40"/>
                <a:gd name="T11" fmla="*/ 214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8 h 231"/>
                <a:gd name="T18" fmla="*/ 17 w 40"/>
                <a:gd name="T19" fmla="*/ 155 h 231"/>
                <a:gd name="T20" fmla="*/ 28 w 40"/>
                <a:gd name="T21" fmla="*/ 123 h 231"/>
                <a:gd name="T22" fmla="*/ 40 w 40"/>
                <a:gd name="T23" fmla="*/ 120 h 231"/>
                <a:gd name="T24" fmla="*/ 40 w 40"/>
                <a:gd name="T25" fmla="*/ 113 h 231"/>
                <a:gd name="T26" fmla="*/ 21 w 40"/>
                <a:gd name="T27" fmla="*/ 91 h 231"/>
                <a:gd name="T28" fmla="*/ 38 w 40"/>
                <a:gd name="T29" fmla="*/ 67 h 231"/>
                <a:gd name="T30" fmla="*/ 40 w 40"/>
                <a:gd name="T31" fmla="*/ 67 h 231"/>
                <a:gd name="T32" fmla="*/ 40 w 40"/>
                <a:gd name="T33" fmla="*/ 52 h 231"/>
                <a:gd name="T34" fmla="*/ 38 w 40"/>
                <a:gd name="T35" fmla="*/ 49 h 231"/>
                <a:gd name="T36" fmla="*/ 40 w 40"/>
                <a:gd name="T37" fmla="*/ 17 h 231"/>
                <a:gd name="T38" fmla="*/ 40 w 40"/>
                <a:gd name="T39" fmla="*/ 0 h 231"/>
                <a:gd name="T40" fmla="*/ 39 w 40"/>
                <a:gd name="T41" fmla="*/ 0 h 231"/>
                <a:gd name="T42" fmla="*/ 37 w 40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0"/>
                  </a:moveTo>
                  <a:cubicBezTo>
                    <a:pt x="13" y="64"/>
                    <a:pt x="7" y="101"/>
                    <a:pt x="22" y="119"/>
                  </a:cubicBezTo>
                  <a:cubicBezTo>
                    <a:pt x="20" y="119"/>
                    <a:pt x="17" y="122"/>
                    <a:pt x="16" y="124"/>
                  </a:cubicBezTo>
                  <a:cubicBezTo>
                    <a:pt x="0" y="152"/>
                    <a:pt x="18" y="178"/>
                    <a:pt x="37" y="187"/>
                  </a:cubicBezTo>
                  <a:cubicBezTo>
                    <a:pt x="25" y="203"/>
                    <a:pt x="29" y="219"/>
                    <a:pt x="40" y="23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39" y="214"/>
                  </a:cubicBezTo>
                  <a:cubicBezTo>
                    <a:pt x="39" y="208"/>
                    <a:pt x="39" y="204"/>
                    <a:pt x="40" y="201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30" y="172"/>
                    <a:pt x="22" y="165"/>
                    <a:pt x="17" y="155"/>
                  </a:cubicBezTo>
                  <a:cubicBezTo>
                    <a:pt x="16" y="139"/>
                    <a:pt x="21" y="131"/>
                    <a:pt x="28" y="123"/>
                  </a:cubicBezTo>
                  <a:cubicBezTo>
                    <a:pt x="34" y="124"/>
                    <a:pt x="37" y="123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30" y="108"/>
                    <a:pt x="21" y="102"/>
                    <a:pt x="21" y="91"/>
                  </a:cubicBezTo>
                  <a:cubicBezTo>
                    <a:pt x="21" y="82"/>
                    <a:pt x="30" y="70"/>
                    <a:pt x="38" y="67"/>
                  </a:cubicBezTo>
                  <a:cubicBezTo>
                    <a:pt x="39" y="67"/>
                    <a:pt x="39" y="67"/>
                    <a:pt x="40" y="67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9" y="51"/>
                    <a:pt x="39" y="50"/>
                    <a:pt x="38" y="49"/>
                  </a:cubicBezTo>
                  <a:cubicBezTo>
                    <a:pt x="33" y="39"/>
                    <a:pt x="36" y="28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27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85"/>
            <p:cNvSpPr>
              <a:spLocks/>
            </p:cNvSpPr>
            <p:nvPr/>
          </p:nvSpPr>
          <p:spPr bwMode="auto">
            <a:xfrm>
              <a:off x="5991370" y="2257077"/>
              <a:ext cx="111929" cy="18249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4"/>
                    <a:pt x="1" y="21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87"/>
            <p:cNvSpPr>
              <a:spLocks/>
            </p:cNvSpPr>
            <p:nvPr/>
          </p:nvSpPr>
          <p:spPr bwMode="auto">
            <a:xfrm>
              <a:off x="5835643" y="1086690"/>
              <a:ext cx="262790" cy="411216"/>
            </a:xfrm>
            <a:custGeom>
              <a:avLst/>
              <a:gdLst>
                <a:gd name="T0" fmla="*/ 22 w 71"/>
                <a:gd name="T1" fmla="*/ 67 h 110"/>
                <a:gd name="T2" fmla="*/ 28 w 71"/>
                <a:gd name="T3" fmla="*/ 107 h 110"/>
                <a:gd name="T4" fmla="*/ 48 w 71"/>
                <a:gd name="T5" fmla="*/ 34 h 110"/>
                <a:gd name="T6" fmla="*/ 71 w 71"/>
                <a:gd name="T7" fmla="*/ 36 h 110"/>
                <a:gd name="T8" fmla="*/ 49 w 71"/>
                <a:gd name="T9" fmla="*/ 0 h 110"/>
                <a:gd name="T10" fmla="*/ 45 w 71"/>
                <a:gd name="T11" fmla="*/ 2 h 110"/>
                <a:gd name="T12" fmla="*/ 32 w 71"/>
                <a:gd name="T13" fmla="*/ 69 h 110"/>
                <a:gd name="T14" fmla="*/ 22 w 71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0">
                  <a:moveTo>
                    <a:pt x="22" y="67"/>
                  </a:moveTo>
                  <a:cubicBezTo>
                    <a:pt x="9" y="75"/>
                    <a:pt x="0" y="110"/>
                    <a:pt x="28" y="107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2"/>
                    <a:pt x="65" y="42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1"/>
                    <a:pt x="45" y="2"/>
                  </a:cubicBezTo>
                  <a:cubicBezTo>
                    <a:pt x="39" y="26"/>
                    <a:pt x="37" y="47"/>
                    <a:pt x="32" y="69"/>
                  </a:cubicBezTo>
                  <a:cubicBezTo>
                    <a:pt x="29" y="68"/>
                    <a:pt x="26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88"/>
            <p:cNvSpPr>
              <a:spLocks noEditPoints="1"/>
            </p:cNvSpPr>
            <p:nvPr/>
          </p:nvSpPr>
          <p:spPr bwMode="auto">
            <a:xfrm>
              <a:off x="224599" y="2424969"/>
              <a:ext cx="846766" cy="335786"/>
            </a:xfrm>
            <a:custGeom>
              <a:avLst/>
              <a:gdLst>
                <a:gd name="T0" fmla="*/ 205 w 227"/>
                <a:gd name="T1" fmla="*/ 61 h 90"/>
                <a:gd name="T2" fmla="*/ 221 w 227"/>
                <a:gd name="T3" fmla="*/ 29 h 90"/>
                <a:gd name="T4" fmla="*/ 200 w 227"/>
                <a:gd name="T5" fmla="*/ 17 h 90"/>
                <a:gd name="T6" fmla="*/ 191 w 227"/>
                <a:gd name="T7" fmla="*/ 32 h 90"/>
                <a:gd name="T8" fmla="*/ 189 w 227"/>
                <a:gd name="T9" fmla="*/ 2 h 90"/>
                <a:gd name="T10" fmla="*/ 156 w 227"/>
                <a:gd name="T11" fmla="*/ 2 h 90"/>
                <a:gd name="T12" fmla="*/ 154 w 227"/>
                <a:gd name="T13" fmla="*/ 24 h 90"/>
                <a:gd name="T14" fmla="*/ 108 w 227"/>
                <a:gd name="T15" fmla="*/ 35 h 90"/>
                <a:gd name="T16" fmla="*/ 102 w 227"/>
                <a:gd name="T17" fmla="*/ 14 h 90"/>
                <a:gd name="T18" fmla="*/ 55 w 227"/>
                <a:gd name="T19" fmla="*/ 14 h 90"/>
                <a:gd name="T20" fmla="*/ 48 w 227"/>
                <a:gd name="T21" fmla="*/ 26 h 90"/>
                <a:gd name="T22" fmla="*/ 0 w 227"/>
                <a:gd name="T23" fmla="*/ 19 h 90"/>
                <a:gd name="T24" fmla="*/ 0 w 227"/>
                <a:gd name="T25" fmla="*/ 26 h 90"/>
                <a:gd name="T26" fmla="*/ 50 w 227"/>
                <a:gd name="T27" fmla="*/ 36 h 90"/>
                <a:gd name="T28" fmla="*/ 51 w 227"/>
                <a:gd name="T29" fmla="*/ 41 h 90"/>
                <a:gd name="T30" fmla="*/ 26 w 227"/>
                <a:gd name="T31" fmla="*/ 81 h 90"/>
                <a:gd name="T32" fmla="*/ 50 w 227"/>
                <a:gd name="T33" fmla="*/ 89 h 90"/>
                <a:gd name="T34" fmla="*/ 58 w 227"/>
                <a:gd name="T35" fmla="*/ 89 h 90"/>
                <a:gd name="T36" fmla="*/ 38 w 227"/>
                <a:gd name="T37" fmla="*/ 77 h 90"/>
                <a:gd name="T38" fmla="*/ 55 w 227"/>
                <a:gd name="T39" fmla="*/ 55 h 90"/>
                <a:gd name="T40" fmla="*/ 58 w 227"/>
                <a:gd name="T41" fmla="*/ 21 h 90"/>
                <a:gd name="T42" fmla="*/ 97 w 227"/>
                <a:gd name="T43" fmla="*/ 21 h 90"/>
                <a:gd name="T44" fmla="*/ 111 w 227"/>
                <a:gd name="T45" fmla="*/ 89 h 90"/>
                <a:gd name="T46" fmla="*/ 118 w 227"/>
                <a:gd name="T47" fmla="*/ 89 h 90"/>
                <a:gd name="T48" fmla="*/ 113 w 227"/>
                <a:gd name="T49" fmla="*/ 69 h 90"/>
                <a:gd name="T50" fmla="*/ 109 w 227"/>
                <a:gd name="T51" fmla="*/ 46 h 90"/>
                <a:gd name="T52" fmla="*/ 155 w 227"/>
                <a:gd name="T53" fmla="*/ 32 h 90"/>
                <a:gd name="T54" fmla="*/ 151 w 227"/>
                <a:gd name="T55" fmla="*/ 51 h 90"/>
                <a:gd name="T56" fmla="*/ 129 w 227"/>
                <a:gd name="T57" fmla="*/ 50 h 90"/>
                <a:gd name="T58" fmla="*/ 133 w 227"/>
                <a:gd name="T59" fmla="*/ 87 h 90"/>
                <a:gd name="T60" fmla="*/ 164 w 227"/>
                <a:gd name="T61" fmla="*/ 84 h 90"/>
                <a:gd name="T62" fmla="*/ 166 w 227"/>
                <a:gd name="T63" fmla="*/ 89 h 90"/>
                <a:gd name="T64" fmla="*/ 174 w 227"/>
                <a:gd name="T65" fmla="*/ 89 h 90"/>
                <a:gd name="T66" fmla="*/ 168 w 227"/>
                <a:gd name="T67" fmla="*/ 77 h 90"/>
                <a:gd name="T68" fmla="*/ 160 w 227"/>
                <a:gd name="T69" fmla="*/ 76 h 90"/>
                <a:gd name="T70" fmla="*/ 163 w 227"/>
                <a:gd name="T71" fmla="*/ 30 h 90"/>
                <a:gd name="T72" fmla="*/ 162 w 227"/>
                <a:gd name="T73" fmla="*/ 8 h 90"/>
                <a:gd name="T74" fmla="*/ 184 w 227"/>
                <a:gd name="T75" fmla="*/ 8 h 90"/>
                <a:gd name="T76" fmla="*/ 187 w 227"/>
                <a:gd name="T77" fmla="*/ 46 h 90"/>
                <a:gd name="T78" fmla="*/ 201 w 227"/>
                <a:gd name="T79" fmla="*/ 25 h 90"/>
                <a:gd name="T80" fmla="*/ 213 w 227"/>
                <a:gd name="T81" fmla="*/ 35 h 90"/>
                <a:gd name="T82" fmla="*/ 196 w 227"/>
                <a:gd name="T83" fmla="*/ 62 h 90"/>
                <a:gd name="T84" fmla="*/ 217 w 227"/>
                <a:gd name="T85" fmla="*/ 89 h 90"/>
                <a:gd name="T86" fmla="*/ 226 w 227"/>
                <a:gd name="T87" fmla="*/ 89 h 90"/>
                <a:gd name="T88" fmla="*/ 227 w 227"/>
                <a:gd name="T89" fmla="*/ 87 h 90"/>
                <a:gd name="T90" fmla="*/ 205 w 227"/>
                <a:gd name="T91" fmla="*/ 61 h 90"/>
                <a:gd name="T92" fmla="*/ 137 w 227"/>
                <a:gd name="T93" fmla="*/ 81 h 90"/>
                <a:gd name="T94" fmla="*/ 150 w 227"/>
                <a:gd name="T95" fmla="*/ 58 h 90"/>
                <a:gd name="T96" fmla="*/ 154 w 227"/>
                <a:gd name="T97" fmla="*/ 77 h 90"/>
                <a:gd name="T98" fmla="*/ 137 w 227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90">
                  <a:moveTo>
                    <a:pt x="205" y="61"/>
                  </a:moveTo>
                  <a:cubicBezTo>
                    <a:pt x="211" y="51"/>
                    <a:pt x="220" y="43"/>
                    <a:pt x="221" y="29"/>
                  </a:cubicBezTo>
                  <a:cubicBezTo>
                    <a:pt x="213" y="26"/>
                    <a:pt x="208" y="20"/>
                    <a:pt x="200" y="17"/>
                  </a:cubicBezTo>
                  <a:cubicBezTo>
                    <a:pt x="196" y="21"/>
                    <a:pt x="196" y="29"/>
                    <a:pt x="191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4" y="24"/>
                  </a:cubicBezTo>
                  <a:cubicBezTo>
                    <a:pt x="140" y="16"/>
                    <a:pt x="116" y="22"/>
                    <a:pt x="108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5" y="14"/>
                  </a:cubicBezTo>
                  <a:cubicBezTo>
                    <a:pt x="52" y="17"/>
                    <a:pt x="52" y="24"/>
                    <a:pt x="48" y="26"/>
                  </a:cubicBezTo>
                  <a:cubicBezTo>
                    <a:pt x="36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9" y="23"/>
                    <a:pt x="40" y="26"/>
                    <a:pt x="50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3" y="62"/>
                    <a:pt x="32" y="67"/>
                    <a:pt x="26" y="81"/>
                  </a:cubicBezTo>
                  <a:cubicBezTo>
                    <a:pt x="32" y="84"/>
                    <a:pt x="44" y="84"/>
                    <a:pt x="50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1"/>
                    <a:pt x="47" y="77"/>
                    <a:pt x="38" y="77"/>
                  </a:cubicBezTo>
                  <a:cubicBezTo>
                    <a:pt x="43" y="67"/>
                    <a:pt x="52" y="65"/>
                    <a:pt x="55" y="55"/>
                  </a:cubicBezTo>
                  <a:cubicBezTo>
                    <a:pt x="58" y="44"/>
                    <a:pt x="52" y="31"/>
                    <a:pt x="58" y="21"/>
                  </a:cubicBezTo>
                  <a:cubicBezTo>
                    <a:pt x="69" y="22"/>
                    <a:pt x="80" y="23"/>
                    <a:pt x="97" y="21"/>
                  </a:cubicBezTo>
                  <a:cubicBezTo>
                    <a:pt x="104" y="41"/>
                    <a:pt x="105" y="67"/>
                    <a:pt x="111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6" y="83"/>
                    <a:pt x="114" y="76"/>
                    <a:pt x="113" y="69"/>
                  </a:cubicBezTo>
                  <a:cubicBezTo>
                    <a:pt x="111" y="61"/>
                    <a:pt x="108" y="51"/>
                    <a:pt x="109" y="46"/>
                  </a:cubicBezTo>
                  <a:cubicBezTo>
                    <a:pt x="112" y="28"/>
                    <a:pt x="138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6" y="44"/>
                    <a:pt x="129" y="50"/>
                  </a:cubicBezTo>
                  <a:cubicBezTo>
                    <a:pt x="121" y="56"/>
                    <a:pt x="118" y="83"/>
                    <a:pt x="133" y="87"/>
                  </a:cubicBezTo>
                  <a:cubicBezTo>
                    <a:pt x="143" y="90"/>
                    <a:pt x="149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1" y="60"/>
                    <a:pt x="163" y="47"/>
                    <a:pt x="163" y="30"/>
                  </a:cubicBezTo>
                  <a:cubicBezTo>
                    <a:pt x="163" y="22"/>
                    <a:pt x="159" y="16"/>
                    <a:pt x="162" y="8"/>
                  </a:cubicBezTo>
                  <a:cubicBezTo>
                    <a:pt x="169" y="8"/>
                    <a:pt x="177" y="8"/>
                    <a:pt x="184" y="8"/>
                  </a:cubicBezTo>
                  <a:cubicBezTo>
                    <a:pt x="184" y="22"/>
                    <a:pt x="185" y="34"/>
                    <a:pt x="187" y="46"/>
                  </a:cubicBezTo>
                  <a:cubicBezTo>
                    <a:pt x="197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10" y="46"/>
                    <a:pt x="203" y="54"/>
                    <a:pt x="196" y="62"/>
                  </a:cubicBezTo>
                  <a:cubicBezTo>
                    <a:pt x="202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7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7" y="81"/>
                  </a:moveTo>
                  <a:cubicBezTo>
                    <a:pt x="121" y="74"/>
                    <a:pt x="130" y="43"/>
                    <a:pt x="150" y="58"/>
                  </a:cubicBezTo>
                  <a:cubicBezTo>
                    <a:pt x="151" y="65"/>
                    <a:pt x="152" y="71"/>
                    <a:pt x="154" y="77"/>
                  </a:cubicBezTo>
                  <a:cubicBezTo>
                    <a:pt x="150" y="80"/>
                    <a:pt x="139" y="77"/>
                    <a:pt x="13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89"/>
            <p:cNvSpPr>
              <a:spLocks/>
            </p:cNvSpPr>
            <p:nvPr/>
          </p:nvSpPr>
          <p:spPr bwMode="auto">
            <a:xfrm>
              <a:off x="922939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90"/>
            <p:cNvSpPr>
              <a:spLocks noEditPoints="1"/>
            </p:cNvSpPr>
            <p:nvPr/>
          </p:nvSpPr>
          <p:spPr bwMode="auto">
            <a:xfrm>
              <a:off x="1575046" y="2386038"/>
              <a:ext cx="1284749" cy="391750"/>
            </a:xfrm>
            <a:custGeom>
              <a:avLst/>
              <a:gdLst>
                <a:gd name="T0" fmla="*/ 312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70 w 344"/>
                <a:gd name="T7" fmla="*/ 48 h 105"/>
                <a:gd name="T8" fmla="*/ 140 w 344"/>
                <a:gd name="T9" fmla="*/ 25 h 105"/>
                <a:gd name="T10" fmla="*/ 128 w 344"/>
                <a:gd name="T11" fmla="*/ 49 h 105"/>
                <a:gd name="T12" fmla="*/ 101 w 344"/>
                <a:gd name="T13" fmla="*/ 24 h 105"/>
                <a:gd name="T14" fmla="*/ 65 w 344"/>
                <a:gd name="T15" fmla="*/ 66 h 105"/>
                <a:gd name="T16" fmla="*/ 63 w 344"/>
                <a:gd name="T17" fmla="*/ 46 h 105"/>
                <a:gd name="T18" fmla="*/ 18 w 344"/>
                <a:gd name="T19" fmla="*/ 43 h 105"/>
                <a:gd name="T20" fmla="*/ 19 w 344"/>
                <a:gd name="T21" fmla="*/ 78 h 105"/>
                <a:gd name="T22" fmla="*/ 7 w 344"/>
                <a:gd name="T23" fmla="*/ 99 h 105"/>
                <a:gd name="T24" fmla="*/ 31 w 344"/>
                <a:gd name="T25" fmla="*/ 99 h 105"/>
                <a:gd name="T26" fmla="*/ 53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1 w 344"/>
                <a:gd name="T33" fmla="*/ 99 h 105"/>
                <a:gd name="T34" fmla="*/ 105 w 344"/>
                <a:gd name="T35" fmla="*/ 57 h 105"/>
                <a:gd name="T36" fmla="*/ 89 w 344"/>
                <a:gd name="T37" fmla="*/ 70 h 105"/>
                <a:gd name="T38" fmla="*/ 112 w 344"/>
                <a:gd name="T39" fmla="*/ 99 h 105"/>
                <a:gd name="T40" fmla="*/ 117 w 344"/>
                <a:gd name="T41" fmla="*/ 92 h 105"/>
                <a:gd name="T42" fmla="*/ 112 w 344"/>
                <a:gd name="T43" fmla="*/ 59 h 105"/>
                <a:gd name="T44" fmla="*/ 116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8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3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6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6 w 344"/>
                <a:gd name="T71" fmla="*/ 92 h 105"/>
                <a:gd name="T72" fmla="*/ 96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9" y="93"/>
                    <a:pt x="312" y="87"/>
                  </a:cubicBezTo>
                  <a:cubicBezTo>
                    <a:pt x="307" y="66"/>
                    <a:pt x="311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5" y="34"/>
                    <a:pt x="271" y="45"/>
                  </a:cubicBezTo>
                  <a:cubicBezTo>
                    <a:pt x="257" y="34"/>
                    <a:pt x="230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70" y="48"/>
                  </a:cubicBezTo>
                  <a:cubicBezTo>
                    <a:pt x="171" y="40"/>
                    <a:pt x="168" y="26"/>
                    <a:pt x="160" y="23"/>
                  </a:cubicBezTo>
                  <a:cubicBezTo>
                    <a:pt x="155" y="25"/>
                    <a:pt x="146" y="24"/>
                    <a:pt x="140" y="25"/>
                  </a:cubicBezTo>
                  <a:cubicBezTo>
                    <a:pt x="136" y="37"/>
                    <a:pt x="139" y="59"/>
                    <a:pt x="135" y="70"/>
                  </a:cubicBezTo>
                  <a:cubicBezTo>
                    <a:pt x="122" y="71"/>
                    <a:pt x="128" y="56"/>
                    <a:pt x="128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7" y="23"/>
                    <a:pt x="101" y="24"/>
                  </a:cubicBezTo>
                  <a:cubicBezTo>
                    <a:pt x="101" y="35"/>
                    <a:pt x="99" y="36"/>
                    <a:pt x="100" y="48"/>
                  </a:cubicBezTo>
                  <a:cubicBezTo>
                    <a:pt x="83" y="44"/>
                    <a:pt x="71" y="55"/>
                    <a:pt x="65" y="66"/>
                  </a:cubicBezTo>
                  <a:cubicBezTo>
                    <a:pt x="62" y="59"/>
                    <a:pt x="55" y="57"/>
                    <a:pt x="53" y="50"/>
                  </a:cubicBezTo>
                  <a:cubicBezTo>
                    <a:pt x="59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40" y="0"/>
                    <a:pt x="15" y="18"/>
                    <a:pt x="18" y="43"/>
                  </a:cubicBezTo>
                  <a:cubicBezTo>
                    <a:pt x="21" y="66"/>
                    <a:pt x="49" y="67"/>
                    <a:pt x="46" y="92"/>
                  </a:cubicBezTo>
                  <a:cubicBezTo>
                    <a:pt x="32" y="101"/>
                    <a:pt x="26" y="85"/>
                    <a:pt x="19" y="78"/>
                  </a:cubicBezTo>
                  <a:cubicBezTo>
                    <a:pt x="6" y="77"/>
                    <a:pt x="0" y="87"/>
                    <a:pt x="1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3"/>
                    <a:pt x="10" y="88"/>
                    <a:pt x="15" y="85"/>
                  </a:cubicBezTo>
                  <a:cubicBezTo>
                    <a:pt x="20" y="89"/>
                    <a:pt x="25" y="95"/>
                    <a:pt x="31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2" y="94"/>
                    <a:pt x="53" y="90"/>
                  </a:cubicBezTo>
                  <a:cubicBezTo>
                    <a:pt x="59" y="65"/>
                    <a:pt x="11" y="54"/>
                    <a:pt x="26" y="27"/>
                  </a:cubicBezTo>
                  <a:cubicBezTo>
                    <a:pt x="34" y="12"/>
                    <a:pt x="68" y="17"/>
                    <a:pt x="58" y="42"/>
                  </a:cubicBezTo>
                  <a:cubicBezTo>
                    <a:pt x="54" y="45"/>
                    <a:pt x="44" y="39"/>
                    <a:pt x="42" y="46"/>
                  </a:cubicBezTo>
                  <a:cubicBezTo>
                    <a:pt x="46" y="61"/>
                    <a:pt x="67" y="67"/>
                    <a:pt x="67" y="86"/>
                  </a:cubicBezTo>
                  <a:cubicBezTo>
                    <a:pt x="68" y="90"/>
                    <a:pt x="67" y="94"/>
                    <a:pt x="65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90"/>
                    <a:pt x="74" y="80"/>
                    <a:pt x="70" y="71"/>
                  </a:cubicBezTo>
                  <a:cubicBezTo>
                    <a:pt x="74" y="58"/>
                    <a:pt x="92" y="48"/>
                    <a:pt x="105" y="57"/>
                  </a:cubicBezTo>
                  <a:cubicBezTo>
                    <a:pt x="105" y="63"/>
                    <a:pt x="101" y="66"/>
                    <a:pt x="100" y="71"/>
                  </a:cubicBezTo>
                  <a:cubicBezTo>
                    <a:pt x="95" y="71"/>
                    <a:pt x="94" y="69"/>
                    <a:pt x="89" y="70"/>
                  </a:cubicBezTo>
                  <a:cubicBezTo>
                    <a:pt x="73" y="84"/>
                    <a:pt x="88" y="105"/>
                    <a:pt x="112" y="96"/>
                  </a:cubicBezTo>
                  <a:cubicBezTo>
                    <a:pt x="112" y="97"/>
                    <a:pt x="112" y="98"/>
                    <a:pt x="112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2" y="59"/>
                  </a:cubicBezTo>
                  <a:cubicBezTo>
                    <a:pt x="106" y="49"/>
                    <a:pt x="104" y="43"/>
                    <a:pt x="106" y="30"/>
                  </a:cubicBezTo>
                  <a:cubicBezTo>
                    <a:pt x="111" y="29"/>
                    <a:pt x="115" y="29"/>
                    <a:pt x="116" y="28"/>
                  </a:cubicBezTo>
                  <a:cubicBezTo>
                    <a:pt x="126" y="42"/>
                    <a:pt x="108" y="84"/>
                    <a:pt x="139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5" y="31"/>
                    <a:pt x="160" y="31"/>
                  </a:cubicBezTo>
                  <a:cubicBezTo>
                    <a:pt x="167" y="52"/>
                    <a:pt x="164" y="74"/>
                    <a:pt x="160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9" y="86"/>
                    <a:pt x="171" y="72"/>
                    <a:pt x="171" y="57"/>
                  </a:cubicBezTo>
                  <a:cubicBezTo>
                    <a:pt x="186" y="37"/>
                    <a:pt x="210" y="43"/>
                    <a:pt x="221" y="60"/>
                  </a:cubicBezTo>
                  <a:cubicBezTo>
                    <a:pt x="226" y="68"/>
                    <a:pt x="230" y="84"/>
                    <a:pt x="228" y="94"/>
                  </a:cubicBezTo>
                  <a:cubicBezTo>
                    <a:pt x="227" y="95"/>
                    <a:pt x="226" y="97"/>
                    <a:pt x="226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6" y="94"/>
                    <a:pt x="236" y="89"/>
                  </a:cubicBezTo>
                  <a:cubicBezTo>
                    <a:pt x="236" y="78"/>
                    <a:pt x="228" y="68"/>
                    <a:pt x="229" y="60"/>
                  </a:cubicBezTo>
                  <a:cubicBezTo>
                    <a:pt x="230" y="53"/>
                    <a:pt x="237" y="51"/>
                    <a:pt x="244" y="49"/>
                  </a:cubicBezTo>
                  <a:cubicBezTo>
                    <a:pt x="250" y="48"/>
                    <a:pt x="256" y="47"/>
                    <a:pt x="263" y="48"/>
                  </a:cubicBezTo>
                  <a:cubicBezTo>
                    <a:pt x="275" y="57"/>
                    <a:pt x="284" y="74"/>
                    <a:pt x="281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9" y="61"/>
                    <a:pt x="278" y="51"/>
                  </a:cubicBezTo>
                  <a:cubicBezTo>
                    <a:pt x="277" y="39"/>
                    <a:pt x="283" y="29"/>
                    <a:pt x="286" y="19"/>
                  </a:cubicBezTo>
                  <a:cubicBezTo>
                    <a:pt x="291" y="18"/>
                    <a:pt x="294" y="19"/>
                    <a:pt x="297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3" y="96"/>
                    <a:pt x="319" y="97"/>
                    <a:pt x="326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6" y="92"/>
                  </a:moveTo>
                  <a:cubicBezTo>
                    <a:pt x="89" y="92"/>
                    <a:pt x="86" y="81"/>
                    <a:pt x="92" y="77"/>
                  </a:cubicBezTo>
                  <a:cubicBezTo>
                    <a:pt x="93" y="77"/>
                    <a:pt x="94" y="78"/>
                    <a:pt x="96" y="78"/>
                  </a:cubicBezTo>
                  <a:cubicBezTo>
                    <a:pt x="95" y="85"/>
                    <a:pt x="97" y="88"/>
                    <a:pt x="9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91"/>
            <p:cNvSpPr>
              <a:spLocks/>
            </p:cNvSpPr>
            <p:nvPr/>
          </p:nvSpPr>
          <p:spPr bwMode="auto">
            <a:xfrm>
              <a:off x="2039794" y="2729125"/>
              <a:ext cx="63264" cy="26765"/>
            </a:xfrm>
            <a:custGeom>
              <a:avLst/>
              <a:gdLst>
                <a:gd name="T0" fmla="*/ 1 w 17"/>
                <a:gd name="T1" fmla="*/ 4 h 7"/>
                <a:gd name="T2" fmla="*/ 0 w 17"/>
                <a:gd name="T3" fmla="*/ 7 h 7"/>
                <a:gd name="T4" fmla="*/ 17 w 17"/>
                <a:gd name="T5" fmla="*/ 7 h 7"/>
                <a:gd name="T6" fmla="*/ 17 w 17"/>
                <a:gd name="T7" fmla="*/ 6 h 7"/>
                <a:gd name="T8" fmla="*/ 1 w 1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" y="4"/>
                  </a:moveTo>
                  <a:cubicBezTo>
                    <a:pt x="1" y="5"/>
                    <a:pt x="0" y="6"/>
                    <a:pt x="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7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92"/>
            <p:cNvSpPr>
              <a:spLocks noEditPoints="1"/>
            </p:cNvSpPr>
            <p:nvPr/>
          </p:nvSpPr>
          <p:spPr bwMode="auto">
            <a:xfrm>
              <a:off x="3120151" y="2461469"/>
              <a:ext cx="279823" cy="294421"/>
            </a:xfrm>
            <a:custGeom>
              <a:avLst/>
              <a:gdLst>
                <a:gd name="T0" fmla="*/ 55 w 75"/>
                <a:gd name="T1" fmla="*/ 39 h 79"/>
                <a:gd name="T2" fmla="*/ 68 w 75"/>
                <a:gd name="T3" fmla="*/ 14 h 79"/>
                <a:gd name="T4" fmla="*/ 0 w 75"/>
                <a:gd name="T5" fmla="*/ 25 h 79"/>
                <a:gd name="T6" fmla="*/ 16 w 75"/>
                <a:gd name="T7" fmla="*/ 39 h 79"/>
                <a:gd name="T8" fmla="*/ 16 w 75"/>
                <a:gd name="T9" fmla="*/ 59 h 79"/>
                <a:gd name="T10" fmla="*/ 8 w 75"/>
                <a:gd name="T11" fmla="*/ 79 h 79"/>
                <a:gd name="T12" fmla="*/ 15 w 75"/>
                <a:gd name="T13" fmla="*/ 79 h 79"/>
                <a:gd name="T14" fmla="*/ 25 w 75"/>
                <a:gd name="T15" fmla="*/ 62 h 79"/>
                <a:gd name="T16" fmla="*/ 25 w 75"/>
                <a:gd name="T17" fmla="*/ 32 h 79"/>
                <a:gd name="T18" fmla="*/ 7 w 75"/>
                <a:gd name="T19" fmla="*/ 27 h 79"/>
                <a:gd name="T20" fmla="*/ 18 w 75"/>
                <a:gd name="T21" fmla="*/ 18 h 79"/>
                <a:gd name="T22" fmla="*/ 63 w 75"/>
                <a:gd name="T23" fmla="*/ 21 h 79"/>
                <a:gd name="T24" fmla="*/ 46 w 75"/>
                <a:gd name="T25" fmla="*/ 29 h 79"/>
                <a:gd name="T26" fmla="*/ 48 w 75"/>
                <a:gd name="T27" fmla="*/ 56 h 79"/>
                <a:gd name="T28" fmla="*/ 66 w 75"/>
                <a:gd name="T29" fmla="*/ 79 h 79"/>
                <a:gd name="T30" fmla="*/ 75 w 75"/>
                <a:gd name="T31" fmla="*/ 79 h 79"/>
                <a:gd name="T32" fmla="*/ 75 w 75"/>
                <a:gd name="T33" fmla="*/ 78 h 79"/>
                <a:gd name="T34" fmla="*/ 55 w 75"/>
                <a:gd name="T35" fmla="*/ 39 h 79"/>
                <a:gd name="T36" fmla="*/ 26 w 75"/>
                <a:gd name="T37" fmla="*/ 15 h 79"/>
                <a:gd name="T38" fmla="*/ 56 w 75"/>
                <a:gd name="T39" fmla="*/ 15 h 79"/>
                <a:gd name="T40" fmla="*/ 26 w 75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9">
                  <a:moveTo>
                    <a:pt x="55" y="39"/>
                  </a:moveTo>
                  <a:cubicBezTo>
                    <a:pt x="61" y="33"/>
                    <a:pt x="71" y="30"/>
                    <a:pt x="68" y="14"/>
                  </a:cubicBezTo>
                  <a:cubicBezTo>
                    <a:pt x="55" y="0"/>
                    <a:pt x="0" y="8"/>
                    <a:pt x="0" y="25"/>
                  </a:cubicBezTo>
                  <a:cubicBezTo>
                    <a:pt x="0" y="34"/>
                    <a:pt x="9" y="34"/>
                    <a:pt x="16" y="39"/>
                  </a:cubicBezTo>
                  <a:cubicBezTo>
                    <a:pt x="15" y="45"/>
                    <a:pt x="17" y="50"/>
                    <a:pt x="16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2" y="42"/>
                    <a:pt x="25" y="32"/>
                  </a:cubicBezTo>
                  <a:cubicBezTo>
                    <a:pt x="22" y="26"/>
                    <a:pt x="10" y="32"/>
                    <a:pt x="7" y="27"/>
                  </a:cubicBezTo>
                  <a:cubicBezTo>
                    <a:pt x="9" y="22"/>
                    <a:pt x="14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2" y="29"/>
                    <a:pt x="53" y="28"/>
                    <a:pt x="46" y="29"/>
                  </a:cubicBezTo>
                  <a:cubicBezTo>
                    <a:pt x="49" y="40"/>
                    <a:pt x="45" y="48"/>
                    <a:pt x="48" y="56"/>
                  </a:cubicBezTo>
                  <a:cubicBezTo>
                    <a:pt x="51" y="65"/>
                    <a:pt x="61" y="70"/>
                    <a:pt x="66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62" y="63"/>
                    <a:pt x="54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6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93"/>
            <p:cNvSpPr>
              <a:spLocks/>
            </p:cNvSpPr>
            <p:nvPr/>
          </p:nvSpPr>
          <p:spPr bwMode="auto">
            <a:xfrm>
              <a:off x="3207747" y="2692625"/>
              <a:ext cx="51099" cy="63264"/>
            </a:xfrm>
            <a:custGeom>
              <a:avLst/>
              <a:gdLst>
                <a:gd name="T0" fmla="*/ 0 w 14"/>
                <a:gd name="T1" fmla="*/ 17 h 17"/>
                <a:gd name="T2" fmla="*/ 9 w 14"/>
                <a:gd name="T3" fmla="*/ 17 h 17"/>
                <a:gd name="T4" fmla="*/ 14 w 14"/>
                <a:gd name="T5" fmla="*/ 1 h 17"/>
                <a:gd name="T6" fmla="*/ 0 w 1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4" y="7"/>
                    <a:pt x="14" y="1"/>
                  </a:cubicBezTo>
                  <a:cubicBezTo>
                    <a:pt x="3" y="0"/>
                    <a:pt x="6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94"/>
            <p:cNvSpPr>
              <a:spLocks noEditPoints="1"/>
            </p:cNvSpPr>
            <p:nvPr/>
          </p:nvSpPr>
          <p:spPr bwMode="auto">
            <a:xfrm>
              <a:off x="4020448" y="2488233"/>
              <a:ext cx="756737" cy="267656"/>
            </a:xfrm>
            <a:custGeom>
              <a:avLst/>
              <a:gdLst>
                <a:gd name="T0" fmla="*/ 203 w 203"/>
                <a:gd name="T1" fmla="*/ 65 h 72"/>
                <a:gd name="T2" fmla="*/ 200 w 203"/>
                <a:gd name="T3" fmla="*/ 0 h 72"/>
                <a:gd name="T4" fmla="*/ 168 w 203"/>
                <a:gd name="T5" fmla="*/ 2 h 72"/>
                <a:gd name="T6" fmla="*/ 62 w 203"/>
                <a:gd name="T7" fmla="*/ 4 h 72"/>
                <a:gd name="T8" fmla="*/ 2 w 203"/>
                <a:gd name="T9" fmla="*/ 14 h 72"/>
                <a:gd name="T10" fmla="*/ 4 w 203"/>
                <a:gd name="T11" fmla="*/ 48 h 72"/>
                <a:gd name="T12" fmla="*/ 6 w 203"/>
                <a:gd name="T13" fmla="*/ 72 h 72"/>
                <a:gd name="T14" fmla="*/ 58 w 203"/>
                <a:gd name="T15" fmla="*/ 72 h 72"/>
                <a:gd name="T16" fmla="*/ 144 w 203"/>
                <a:gd name="T17" fmla="*/ 68 h 72"/>
                <a:gd name="T18" fmla="*/ 203 w 203"/>
                <a:gd name="T19" fmla="*/ 65 h 72"/>
                <a:gd name="T20" fmla="*/ 13 w 203"/>
                <a:gd name="T21" fmla="*/ 69 h 72"/>
                <a:gd name="T22" fmla="*/ 8 w 203"/>
                <a:gd name="T23" fmla="*/ 20 h 72"/>
                <a:gd name="T24" fmla="*/ 19 w 203"/>
                <a:gd name="T25" fmla="*/ 17 h 72"/>
                <a:gd name="T26" fmla="*/ 23 w 203"/>
                <a:gd name="T27" fmla="*/ 32 h 72"/>
                <a:gd name="T28" fmla="*/ 27 w 203"/>
                <a:gd name="T29" fmla="*/ 17 h 72"/>
                <a:gd name="T30" fmla="*/ 30 w 203"/>
                <a:gd name="T31" fmla="*/ 17 h 72"/>
                <a:gd name="T32" fmla="*/ 34 w 203"/>
                <a:gd name="T33" fmla="*/ 27 h 72"/>
                <a:gd name="T34" fmla="*/ 38 w 203"/>
                <a:gd name="T35" fmla="*/ 16 h 72"/>
                <a:gd name="T36" fmla="*/ 48 w 203"/>
                <a:gd name="T37" fmla="*/ 14 h 72"/>
                <a:gd name="T38" fmla="*/ 52 w 203"/>
                <a:gd name="T39" fmla="*/ 37 h 72"/>
                <a:gd name="T40" fmla="*/ 55 w 203"/>
                <a:gd name="T41" fmla="*/ 13 h 72"/>
                <a:gd name="T42" fmla="*/ 65 w 203"/>
                <a:gd name="T43" fmla="*/ 13 h 72"/>
                <a:gd name="T44" fmla="*/ 62 w 203"/>
                <a:gd name="T45" fmla="*/ 23 h 72"/>
                <a:gd name="T46" fmla="*/ 70 w 203"/>
                <a:gd name="T47" fmla="*/ 27 h 72"/>
                <a:gd name="T48" fmla="*/ 72 w 203"/>
                <a:gd name="T49" fmla="*/ 13 h 72"/>
                <a:gd name="T50" fmla="*/ 79 w 203"/>
                <a:gd name="T51" fmla="*/ 24 h 72"/>
                <a:gd name="T52" fmla="*/ 81 w 203"/>
                <a:gd name="T53" fmla="*/ 13 h 72"/>
                <a:gd name="T54" fmla="*/ 94 w 203"/>
                <a:gd name="T55" fmla="*/ 11 h 72"/>
                <a:gd name="T56" fmla="*/ 94 w 203"/>
                <a:gd name="T57" fmla="*/ 31 h 72"/>
                <a:gd name="T58" fmla="*/ 99 w 203"/>
                <a:gd name="T59" fmla="*/ 34 h 72"/>
                <a:gd name="T60" fmla="*/ 99 w 203"/>
                <a:gd name="T61" fmla="*/ 11 h 72"/>
                <a:gd name="T62" fmla="*/ 115 w 203"/>
                <a:gd name="T63" fmla="*/ 10 h 72"/>
                <a:gd name="T64" fmla="*/ 119 w 203"/>
                <a:gd name="T65" fmla="*/ 23 h 72"/>
                <a:gd name="T66" fmla="*/ 124 w 203"/>
                <a:gd name="T67" fmla="*/ 10 h 72"/>
                <a:gd name="T68" fmla="*/ 129 w 203"/>
                <a:gd name="T69" fmla="*/ 20 h 72"/>
                <a:gd name="T70" fmla="*/ 133 w 203"/>
                <a:gd name="T71" fmla="*/ 10 h 72"/>
                <a:gd name="T72" fmla="*/ 147 w 203"/>
                <a:gd name="T73" fmla="*/ 9 h 72"/>
                <a:gd name="T74" fmla="*/ 150 w 203"/>
                <a:gd name="T75" fmla="*/ 34 h 72"/>
                <a:gd name="T76" fmla="*/ 154 w 203"/>
                <a:gd name="T77" fmla="*/ 10 h 72"/>
                <a:gd name="T78" fmla="*/ 194 w 203"/>
                <a:gd name="T79" fmla="*/ 9 h 72"/>
                <a:gd name="T80" fmla="*/ 196 w 203"/>
                <a:gd name="T81" fmla="*/ 61 h 72"/>
                <a:gd name="T82" fmla="*/ 130 w 203"/>
                <a:gd name="T83" fmla="*/ 61 h 72"/>
                <a:gd name="T84" fmla="*/ 13 w 203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72">
                  <a:moveTo>
                    <a:pt x="203" y="65"/>
                  </a:moveTo>
                  <a:cubicBezTo>
                    <a:pt x="201" y="45"/>
                    <a:pt x="202" y="16"/>
                    <a:pt x="200" y="0"/>
                  </a:cubicBezTo>
                  <a:cubicBezTo>
                    <a:pt x="189" y="1"/>
                    <a:pt x="175" y="1"/>
                    <a:pt x="168" y="2"/>
                  </a:cubicBezTo>
                  <a:cubicBezTo>
                    <a:pt x="130" y="5"/>
                    <a:pt x="96" y="2"/>
                    <a:pt x="62" y="4"/>
                  </a:cubicBezTo>
                  <a:cubicBezTo>
                    <a:pt x="43" y="6"/>
                    <a:pt x="23" y="9"/>
                    <a:pt x="2" y="14"/>
                  </a:cubicBezTo>
                  <a:cubicBezTo>
                    <a:pt x="0" y="24"/>
                    <a:pt x="3" y="36"/>
                    <a:pt x="4" y="48"/>
                  </a:cubicBezTo>
                  <a:cubicBezTo>
                    <a:pt x="5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6" y="69"/>
                    <a:pt x="115" y="68"/>
                    <a:pt x="144" y="68"/>
                  </a:cubicBezTo>
                  <a:cubicBezTo>
                    <a:pt x="163" y="68"/>
                    <a:pt x="184" y="70"/>
                    <a:pt x="203" y="65"/>
                  </a:cubicBezTo>
                  <a:close/>
                  <a:moveTo>
                    <a:pt x="13" y="69"/>
                  </a:moveTo>
                  <a:cubicBezTo>
                    <a:pt x="10" y="54"/>
                    <a:pt x="10" y="36"/>
                    <a:pt x="8" y="20"/>
                  </a:cubicBezTo>
                  <a:cubicBezTo>
                    <a:pt x="13" y="20"/>
                    <a:pt x="15" y="17"/>
                    <a:pt x="19" y="17"/>
                  </a:cubicBezTo>
                  <a:cubicBezTo>
                    <a:pt x="19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6" y="16"/>
                    <a:pt x="31" y="26"/>
                    <a:pt x="34" y="27"/>
                  </a:cubicBezTo>
                  <a:cubicBezTo>
                    <a:pt x="38" y="25"/>
                    <a:pt x="39" y="21"/>
                    <a:pt x="38" y="16"/>
                  </a:cubicBezTo>
                  <a:cubicBezTo>
                    <a:pt x="43" y="16"/>
                    <a:pt x="45" y="15"/>
                    <a:pt x="48" y="14"/>
                  </a:cubicBezTo>
                  <a:cubicBezTo>
                    <a:pt x="49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5" y="13"/>
                  </a:cubicBezTo>
                  <a:cubicBezTo>
                    <a:pt x="64" y="16"/>
                    <a:pt x="67" y="24"/>
                    <a:pt x="62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4" y="24"/>
                    <a:pt x="67" y="16"/>
                    <a:pt x="72" y="13"/>
                  </a:cubicBezTo>
                  <a:cubicBezTo>
                    <a:pt x="79" y="11"/>
                    <a:pt x="75" y="22"/>
                    <a:pt x="79" y="24"/>
                  </a:cubicBezTo>
                  <a:cubicBezTo>
                    <a:pt x="84" y="24"/>
                    <a:pt x="83" y="16"/>
                    <a:pt x="81" y="13"/>
                  </a:cubicBezTo>
                  <a:cubicBezTo>
                    <a:pt x="87" y="14"/>
                    <a:pt x="89" y="11"/>
                    <a:pt x="94" y="11"/>
                  </a:cubicBezTo>
                  <a:cubicBezTo>
                    <a:pt x="94" y="16"/>
                    <a:pt x="96" y="23"/>
                    <a:pt x="94" y="31"/>
                  </a:cubicBezTo>
                  <a:cubicBezTo>
                    <a:pt x="95" y="33"/>
                    <a:pt x="97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5" y="10"/>
                  </a:cubicBezTo>
                  <a:cubicBezTo>
                    <a:pt x="116" y="14"/>
                    <a:pt x="111" y="25"/>
                    <a:pt x="119" y="23"/>
                  </a:cubicBezTo>
                  <a:cubicBezTo>
                    <a:pt x="123" y="19"/>
                    <a:pt x="115" y="9"/>
                    <a:pt x="124" y="10"/>
                  </a:cubicBezTo>
                  <a:cubicBezTo>
                    <a:pt x="132" y="10"/>
                    <a:pt x="122" y="20"/>
                    <a:pt x="129" y="20"/>
                  </a:cubicBezTo>
                  <a:cubicBezTo>
                    <a:pt x="133" y="20"/>
                    <a:pt x="133" y="15"/>
                    <a:pt x="133" y="10"/>
                  </a:cubicBezTo>
                  <a:cubicBezTo>
                    <a:pt x="137" y="9"/>
                    <a:pt x="145" y="12"/>
                    <a:pt x="147" y="9"/>
                  </a:cubicBezTo>
                  <a:cubicBezTo>
                    <a:pt x="152" y="10"/>
                    <a:pt x="145" y="28"/>
                    <a:pt x="150" y="34"/>
                  </a:cubicBezTo>
                  <a:cubicBezTo>
                    <a:pt x="157" y="33"/>
                    <a:pt x="152" y="18"/>
                    <a:pt x="154" y="10"/>
                  </a:cubicBezTo>
                  <a:cubicBezTo>
                    <a:pt x="168" y="7"/>
                    <a:pt x="179" y="10"/>
                    <a:pt x="194" y="9"/>
                  </a:cubicBezTo>
                  <a:cubicBezTo>
                    <a:pt x="194" y="31"/>
                    <a:pt x="195" y="45"/>
                    <a:pt x="196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7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95"/>
            <p:cNvSpPr>
              <a:spLocks/>
            </p:cNvSpPr>
            <p:nvPr/>
          </p:nvSpPr>
          <p:spPr bwMode="auto">
            <a:xfrm>
              <a:off x="5241933" y="2476068"/>
              <a:ext cx="163028" cy="214125"/>
            </a:xfrm>
            <a:custGeom>
              <a:avLst/>
              <a:gdLst>
                <a:gd name="T0" fmla="*/ 33 w 44"/>
                <a:gd name="T1" fmla="*/ 29 h 57"/>
                <a:gd name="T2" fmla="*/ 15 w 44"/>
                <a:gd name="T3" fmla="*/ 27 h 57"/>
                <a:gd name="T4" fmla="*/ 15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9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3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3" y="29"/>
                  </a:moveTo>
                  <a:cubicBezTo>
                    <a:pt x="27" y="31"/>
                    <a:pt x="19" y="30"/>
                    <a:pt x="15" y="27"/>
                  </a:cubicBezTo>
                  <a:cubicBezTo>
                    <a:pt x="13" y="22"/>
                    <a:pt x="22" y="14"/>
                    <a:pt x="15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8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9" y="37"/>
                  </a:cubicBezTo>
                  <a:cubicBezTo>
                    <a:pt x="40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4" y="18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96"/>
            <p:cNvSpPr>
              <a:spLocks/>
            </p:cNvSpPr>
            <p:nvPr/>
          </p:nvSpPr>
          <p:spPr bwMode="auto">
            <a:xfrm>
              <a:off x="3699261" y="2502833"/>
              <a:ext cx="250624" cy="253056"/>
            </a:xfrm>
            <a:custGeom>
              <a:avLst/>
              <a:gdLst>
                <a:gd name="T0" fmla="*/ 5 w 67"/>
                <a:gd name="T1" fmla="*/ 4 h 68"/>
                <a:gd name="T2" fmla="*/ 5 w 67"/>
                <a:gd name="T3" fmla="*/ 38 h 68"/>
                <a:gd name="T4" fmla="*/ 4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1 w 67"/>
                <a:gd name="T11" fmla="*/ 65 h 68"/>
                <a:gd name="T12" fmla="*/ 11 w 67"/>
                <a:gd name="T13" fmla="*/ 55 h 68"/>
                <a:gd name="T14" fmla="*/ 22 w 67"/>
                <a:gd name="T15" fmla="*/ 54 h 68"/>
                <a:gd name="T16" fmla="*/ 11 w 67"/>
                <a:gd name="T17" fmla="*/ 48 h 68"/>
                <a:gd name="T18" fmla="*/ 21 w 67"/>
                <a:gd name="T19" fmla="*/ 41 h 68"/>
                <a:gd name="T20" fmla="*/ 11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6 w 67"/>
                <a:gd name="T31" fmla="*/ 16 h 68"/>
                <a:gd name="T32" fmla="*/ 5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5" y="4"/>
                  </a:moveTo>
                  <a:cubicBezTo>
                    <a:pt x="0" y="12"/>
                    <a:pt x="5" y="27"/>
                    <a:pt x="5" y="38"/>
                  </a:cubicBezTo>
                  <a:cubicBezTo>
                    <a:pt x="5" y="42"/>
                    <a:pt x="4" y="46"/>
                    <a:pt x="4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1" y="65"/>
                  </a:cubicBezTo>
                  <a:cubicBezTo>
                    <a:pt x="11" y="59"/>
                    <a:pt x="13" y="59"/>
                    <a:pt x="11" y="55"/>
                  </a:cubicBezTo>
                  <a:cubicBezTo>
                    <a:pt x="16" y="56"/>
                    <a:pt x="19" y="54"/>
                    <a:pt x="22" y="54"/>
                  </a:cubicBezTo>
                  <a:cubicBezTo>
                    <a:pt x="22" y="48"/>
                    <a:pt x="17" y="48"/>
                    <a:pt x="11" y="48"/>
                  </a:cubicBezTo>
                  <a:cubicBezTo>
                    <a:pt x="12" y="40"/>
                    <a:pt x="14" y="42"/>
                    <a:pt x="21" y="41"/>
                  </a:cubicBezTo>
                  <a:cubicBezTo>
                    <a:pt x="21" y="36"/>
                    <a:pt x="17" y="35"/>
                    <a:pt x="11" y="34"/>
                  </a:cubicBezTo>
                  <a:cubicBezTo>
                    <a:pt x="12" y="31"/>
                    <a:pt x="12" y="19"/>
                    <a:pt x="10" y="14"/>
                  </a:cubicBezTo>
                  <a:cubicBezTo>
                    <a:pt x="15" y="12"/>
                    <a:pt x="17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6" y="16"/>
                  </a:cubicBezTo>
                  <a:cubicBezTo>
                    <a:pt x="19" y="8"/>
                    <a:pt x="13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97"/>
            <p:cNvSpPr>
              <a:spLocks/>
            </p:cNvSpPr>
            <p:nvPr/>
          </p:nvSpPr>
          <p:spPr bwMode="auto">
            <a:xfrm>
              <a:off x="4937779" y="2490667"/>
              <a:ext cx="180060" cy="279821"/>
            </a:xfrm>
            <a:custGeom>
              <a:avLst/>
              <a:gdLst>
                <a:gd name="T0" fmla="*/ 8 w 48"/>
                <a:gd name="T1" fmla="*/ 20 h 75"/>
                <a:gd name="T2" fmla="*/ 32 w 48"/>
                <a:gd name="T3" fmla="*/ 57 h 75"/>
                <a:gd name="T4" fmla="*/ 27 w 48"/>
                <a:gd name="T5" fmla="*/ 62 h 75"/>
                <a:gd name="T6" fmla="*/ 8 w 48"/>
                <a:gd name="T7" fmla="*/ 47 h 75"/>
                <a:gd name="T8" fmla="*/ 38 w 48"/>
                <a:gd name="T9" fmla="*/ 63 h 75"/>
                <a:gd name="T10" fmla="*/ 15 w 48"/>
                <a:gd name="T11" fmla="*/ 20 h 75"/>
                <a:gd name="T12" fmla="*/ 31 w 48"/>
                <a:gd name="T13" fmla="*/ 12 h 75"/>
                <a:gd name="T14" fmla="*/ 45 w 48"/>
                <a:gd name="T15" fmla="*/ 19 h 75"/>
                <a:gd name="T16" fmla="*/ 8 w 48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75">
                  <a:moveTo>
                    <a:pt x="8" y="20"/>
                  </a:moveTo>
                  <a:cubicBezTo>
                    <a:pt x="5" y="42"/>
                    <a:pt x="29" y="39"/>
                    <a:pt x="32" y="57"/>
                  </a:cubicBezTo>
                  <a:cubicBezTo>
                    <a:pt x="30" y="59"/>
                    <a:pt x="29" y="61"/>
                    <a:pt x="27" y="62"/>
                  </a:cubicBezTo>
                  <a:cubicBezTo>
                    <a:pt x="16" y="63"/>
                    <a:pt x="12" y="51"/>
                    <a:pt x="8" y="47"/>
                  </a:cubicBezTo>
                  <a:cubicBezTo>
                    <a:pt x="0" y="62"/>
                    <a:pt x="26" y="75"/>
                    <a:pt x="38" y="63"/>
                  </a:cubicBezTo>
                  <a:cubicBezTo>
                    <a:pt x="48" y="42"/>
                    <a:pt x="12" y="37"/>
                    <a:pt x="15" y="20"/>
                  </a:cubicBezTo>
                  <a:cubicBezTo>
                    <a:pt x="17" y="15"/>
                    <a:pt x="24" y="11"/>
                    <a:pt x="31" y="12"/>
                  </a:cubicBezTo>
                  <a:cubicBezTo>
                    <a:pt x="38" y="13"/>
                    <a:pt x="38" y="20"/>
                    <a:pt x="45" y="19"/>
                  </a:cubicBezTo>
                  <a:cubicBezTo>
                    <a:pt x="48" y="0"/>
                    <a:pt x="11" y="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98"/>
            <p:cNvSpPr>
              <a:spLocks/>
            </p:cNvSpPr>
            <p:nvPr/>
          </p:nvSpPr>
          <p:spPr bwMode="auto">
            <a:xfrm>
              <a:off x="4628758" y="2524733"/>
              <a:ext cx="34065" cy="51097"/>
            </a:xfrm>
            <a:custGeom>
              <a:avLst/>
              <a:gdLst>
                <a:gd name="T0" fmla="*/ 7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7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7" y="14"/>
                  </a:moveTo>
                  <a:cubicBezTo>
                    <a:pt x="8" y="11"/>
                    <a:pt x="8" y="6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5"/>
                    <a:pt x="0" y="13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99"/>
            <p:cNvSpPr>
              <a:spLocks/>
            </p:cNvSpPr>
            <p:nvPr/>
          </p:nvSpPr>
          <p:spPr bwMode="auto">
            <a:xfrm>
              <a:off x="4684723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8 w 10"/>
                <a:gd name="T3" fmla="*/ 0 h 14"/>
                <a:gd name="T4" fmla="*/ 4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300"/>
            <p:cNvSpPr>
              <a:spLocks/>
            </p:cNvSpPr>
            <p:nvPr/>
          </p:nvSpPr>
          <p:spPr bwMode="auto">
            <a:xfrm>
              <a:off x="5083774" y="2524733"/>
              <a:ext cx="165460" cy="201958"/>
            </a:xfrm>
            <a:custGeom>
              <a:avLst/>
              <a:gdLst>
                <a:gd name="T0" fmla="*/ 30 w 44"/>
                <a:gd name="T1" fmla="*/ 7 h 54"/>
                <a:gd name="T2" fmla="*/ 44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4 w 44"/>
                <a:gd name="T9" fmla="*/ 40 h 54"/>
                <a:gd name="T10" fmla="*/ 17 w 44"/>
                <a:gd name="T11" fmla="*/ 37 h 54"/>
                <a:gd name="T12" fmla="*/ 30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0" y="7"/>
                  </a:moveTo>
                  <a:cubicBezTo>
                    <a:pt x="37" y="7"/>
                    <a:pt x="36" y="16"/>
                    <a:pt x="44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4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301"/>
            <p:cNvSpPr>
              <a:spLocks/>
            </p:cNvSpPr>
            <p:nvPr/>
          </p:nvSpPr>
          <p:spPr bwMode="auto">
            <a:xfrm>
              <a:off x="5696949" y="2546631"/>
              <a:ext cx="141128" cy="175193"/>
            </a:xfrm>
            <a:custGeom>
              <a:avLst/>
              <a:gdLst>
                <a:gd name="T0" fmla="*/ 7 w 38"/>
                <a:gd name="T1" fmla="*/ 35 h 47"/>
                <a:gd name="T2" fmla="*/ 13 w 38"/>
                <a:gd name="T3" fmla="*/ 1 h 47"/>
                <a:gd name="T4" fmla="*/ 8 w 38"/>
                <a:gd name="T5" fmla="*/ 0 h 47"/>
                <a:gd name="T6" fmla="*/ 0 w 38"/>
                <a:gd name="T7" fmla="*/ 44 h 47"/>
                <a:gd name="T8" fmla="*/ 34 w 38"/>
                <a:gd name="T9" fmla="*/ 34 h 47"/>
                <a:gd name="T10" fmla="*/ 7 w 3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7" y="35"/>
                  </a:moveTo>
                  <a:cubicBezTo>
                    <a:pt x="10" y="25"/>
                    <a:pt x="12" y="14"/>
                    <a:pt x="13" y="1"/>
                  </a:cubicBezTo>
                  <a:cubicBezTo>
                    <a:pt x="11" y="1"/>
                    <a:pt x="11" y="0"/>
                    <a:pt x="8" y="0"/>
                  </a:cubicBezTo>
                  <a:cubicBezTo>
                    <a:pt x="5" y="14"/>
                    <a:pt x="2" y="32"/>
                    <a:pt x="0" y="44"/>
                  </a:cubicBezTo>
                  <a:cubicBezTo>
                    <a:pt x="13" y="44"/>
                    <a:pt x="38" y="47"/>
                    <a:pt x="34" y="34"/>
                  </a:cubicBezTo>
                  <a:cubicBezTo>
                    <a:pt x="28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302"/>
            <p:cNvSpPr>
              <a:spLocks noEditPoints="1"/>
            </p:cNvSpPr>
            <p:nvPr/>
          </p:nvSpPr>
          <p:spPr bwMode="auto">
            <a:xfrm>
              <a:off x="5402527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20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20" y="39"/>
                  </a:cubicBezTo>
                  <a:cubicBezTo>
                    <a:pt x="31" y="39"/>
                    <a:pt x="35" y="27"/>
                    <a:pt x="36" y="15"/>
                  </a:cubicBezTo>
                  <a:cubicBezTo>
                    <a:pt x="33" y="11"/>
                    <a:pt x="26" y="4"/>
                    <a:pt x="18" y="9"/>
                  </a:cubicBezTo>
                  <a:close/>
                  <a:moveTo>
                    <a:pt x="22" y="33"/>
                  </a:moveTo>
                  <a:cubicBezTo>
                    <a:pt x="17" y="31"/>
                    <a:pt x="13" y="27"/>
                    <a:pt x="12" y="19"/>
                  </a:cubicBezTo>
                  <a:cubicBezTo>
                    <a:pt x="12" y="13"/>
                    <a:pt x="26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303"/>
            <p:cNvSpPr>
              <a:spLocks noEditPoints="1"/>
            </p:cNvSpPr>
            <p:nvPr/>
          </p:nvSpPr>
          <p:spPr bwMode="auto">
            <a:xfrm>
              <a:off x="222167" y="2553932"/>
              <a:ext cx="94897" cy="124094"/>
            </a:xfrm>
            <a:custGeom>
              <a:avLst/>
              <a:gdLst>
                <a:gd name="T0" fmla="*/ 26 w 26"/>
                <a:gd name="T1" fmla="*/ 6 h 33"/>
                <a:gd name="T2" fmla="*/ 1 w 26"/>
                <a:gd name="T3" fmla="*/ 4 h 33"/>
                <a:gd name="T4" fmla="*/ 1 w 26"/>
                <a:gd name="T5" fmla="*/ 33 h 33"/>
                <a:gd name="T6" fmla="*/ 26 w 26"/>
                <a:gd name="T7" fmla="*/ 6 h 33"/>
                <a:gd name="T8" fmla="*/ 5 w 26"/>
                <a:gd name="T9" fmla="*/ 25 h 33"/>
                <a:gd name="T10" fmla="*/ 19 w 26"/>
                <a:gd name="T11" fmla="*/ 9 h 33"/>
                <a:gd name="T12" fmla="*/ 5 w 26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3">
                  <a:moveTo>
                    <a:pt x="26" y="6"/>
                  </a:moveTo>
                  <a:cubicBezTo>
                    <a:pt x="22" y="0"/>
                    <a:pt x="9" y="2"/>
                    <a:pt x="1" y="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4" y="28"/>
                    <a:pt x="26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6" y="5"/>
                    <a:pt x="19" y="9"/>
                  </a:cubicBezTo>
                  <a:cubicBezTo>
                    <a:pt x="19" y="20"/>
                    <a:pt x="10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304"/>
            <p:cNvSpPr>
              <a:spLocks/>
            </p:cNvSpPr>
            <p:nvPr/>
          </p:nvSpPr>
          <p:spPr bwMode="auto">
            <a:xfrm>
              <a:off x="1102999" y="2568531"/>
              <a:ext cx="442849" cy="187358"/>
            </a:xfrm>
            <a:custGeom>
              <a:avLst/>
              <a:gdLst>
                <a:gd name="T0" fmla="*/ 106 w 119"/>
                <a:gd name="T1" fmla="*/ 11 h 50"/>
                <a:gd name="T2" fmla="*/ 65 w 119"/>
                <a:gd name="T3" fmla="*/ 8 h 50"/>
                <a:gd name="T4" fmla="*/ 61 w 119"/>
                <a:gd name="T5" fmla="*/ 1 h 50"/>
                <a:gd name="T6" fmla="*/ 8 w 119"/>
                <a:gd name="T7" fmla="*/ 0 h 50"/>
                <a:gd name="T8" fmla="*/ 2 w 119"/>
                <a:gd name="T9" fmla="*/ 4 h 50"/>
                <a:gd name="T10" fmla="*/ 0 w 119"/>
                <a:gd name="T11" fmla="*/ 31 h 50"/>
                <a:gd name="T12" fmla="*/ 14 w 119"/>
                <a:gd name="T13" fmla="*/ 37 h 50"/>
                <a:gd name="T14" fmla="*/ 14 w 119"/>
                <a:gd name="T15" fmla="*/ 50 h 50"/>
                <a:gd name="T16" fmla="*/ 19 w 119"/>
                <a:gd name="T17" fmla="*/ 50 h 50"/>
                <a:gd name="T18" fmla="*/ 21 w 119"/>
                <a:gd name="T19" fmla="*/ 32 h 50"/>
                <a:gd name="T20" fmla="*/ 8 w 119"/>
                <a:gd name="T21" fmla="*/ 29 h 50"/>
                <a:gd name="T22" fmla="*/ 9 w 119"/>
                <a:gd name="T23" fmla="*/ 8 h 50"/>
                <a:gd name="T24" fmla="*/ 58 w 119"/>
                <a:gd name="T25" fmla="*/ 10 h 50"/>
                <a:gd name="T26" fmla="*/ 58 w 119"/>
                <a:gd name="T27" fmla="*/ 26 h 50"/>
                <a:gd name="T28" fmla="*/ 38 w 119"/>
                <a:gd name="T29" fmla="*/ 29 h 50"/>
                <a:gd name="T30" fmla="*/ 37 w 119"/>
                <a:gd name="T31" fmla="*/ 50 h 50"/>
                <a:gd name="T32" fmla="*/ 43 w 119"/>
                <a:gd name="T33" fmla="*/ 50 h 50"/>
                <a:gd name="T34" fmla="*/ 43 w 119"/>
                <a:gd name="T35" fmla="*/ 49 h 50"/>
                <a:gd name="T36" fmla="*/ 47 w 119"/>
                <a:gd name="T37" fmla="*/ 34 h 50"/>
                <a:gd name="T38" fmla="*/ 46 w 119"/>
                <a:gd name="T39" fmla="*/ 50 h 50"/>
                <a:gd name="T40" fmla="*/ 53 w 119"/>
                <a:gd name="T41" fmla="*/ 50 h 50"/>
                <a:gd name="T42" fmla="*/ 54 w 119"/>
                <a:gd name="T43" fmla="*/ 34 h 50"/>
                <a:gd name="T44" fmla="*/ 65 w 119"/>
                <a:gd name="T45" fmla="*/ 30 h 50"/>
                <a:gd name="T46" fmla="*/ 63 w 119"/>
                <a:gd name="T47" fmla="*/ 15 h 50"/>
                <a:gd name="T48" fmla="*/ 112 w 119"/>
                <a:gd name="T49" fmla="*/ 50 h 50"/>
                <a:gd name="T50" fmla="*/ 117 w 119"/>
                <a:gd name="T51" fmla="*/ 50 h 50"/>
                <a:gd name="T52" fmla="*/ 106 w 119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50">
                  <a:moveTo>
                    <a:pt x="106" y="11"/>
                  </a:moveTo>
                  <a:cubicBezTo>
                    <a:pt x="98" y="4"/>
                    <a:pt x="81" y="0"/>
                    <a:pt x="65" y="8"/>
                  </a:cubicBezTo>
                  <a:cubicBezTo>
                    <a:pt x="65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5" y="1"/>
                    <a:pt x="6" y="4"/>
                    <a:pt x="2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3" y="35"/>
                    <a:pt x="12" y="33"/>
                    <a:pt x="14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3"/>
                    <a:pt x="20" y="37"/>
                    <a:pt x="21" y="32"/>
                  </a:cubicBezTo>
                  <a:cubicBezTo>
                    <a:pt x="20" y="27"/>
                    <a:pt x="12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3" y="10"/>
                    <a:pt x="42" y="9"/>
                    <a:pt x="58" y="10"/>
                  </a:cubicBezTo>
                  <a:cubicBezTo>
                    <a:pt x="58" y="15"/>
                    <a:pt x="58" y="21"/>
                    <a:pt x="58" y="26"/>
                  </a:cubicBezTo>
                  <a:cubicBezTo>
                    <a:pt x="53" y="27"/>
                    <a:pt x="44" y="29"/>
                    <a:pt x="38" y="29"/>
                  </a:cubicBezTo>
                  <a:cubicBezTo>
                    <a:pt x="38" y="36"/>
                    <a:pt x="38" y="43"/>
                    <a:pt x="3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49"/>
                    <a:pt x="43" y="49"/>
                  </a:cubicBezTo>
                  <a:cubicBezTo>
                    <a:pt x="44" y="44"/>
                    <a:pt x="44" y="36"/>
                    <a:pt x="47" y="34"/>
                  </a:cubicBezTo>
                  <a:cubicBezTo>
                    <a:pt x="48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45"/>
                    <a:pt x="53" y="40"/>
                    <a:pt x="54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3" y="25"/>
                    <a:pt x="66" y="21"/>
                    <a:pt x="63" y="15"/>
                  </a:cubicBezTo>
                  <a:cubicBezTo>
                    <a:pt x="90" y="3"/>
                    <a:pt x="114" y="18"/>
                    <a:pt x="112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9" y="35"/>
                    <a:pt x="114" y="18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05"/>
            <p:cNvSpPr>
              <a:spLocks noEditPoints="1"/>
            </p:cNvSpPr>
            <p:nvPr/>
          </p:nvSpPr>
          <p:spPr bwMode="auto">
            <a:xfrm>
              <a:off x="55022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7" y="29"/>
                    <a:pt x="16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06"/>
            <p:cNvSpPr>
              <a:spLocks noEditPoints="1"/>
            </p:cNvSpPr>
            <p:nvPr/>
          </p:nvSpPr>
          <p:spPr bwMode="auto">
            <a:xfrm>
              <a:off x="446025" y="2568531"/>
              <a:ext cx="99763" cy="153293"/>
            </a:xfrm>
            <a:custGeom>
              <a:avLst/>
              <a:gdLst>
                <a:gd name="T0" fmla="*/ 4 w 27"/>
                <a:gd name="T1" fmla="*/ 6 h 41"/>
                <a:gd name="T2" fmla="*/ 0 w 27"/>
                <a:gd name="T3" fmla="*/ 37 h 41"/>
                <a:gd name="T4" fmla="*/ 25 w 27"/>
                <a:gd name="T5" fmla="*/ 37 h 41"/>
                <a:gd name="T6" fmla="*/ 27 w 27"/>
                <a:gd name="T7" fmla="*/ 7 h 41"/>
                <a:gd name="T8" fmla="*/ 4 w 27"/>
                <a:gd name="T9" fmla="*/ 6 h 41"/>
                <a:gd name="T10" fmla="*/ 21 w 27"/>
                <a:gd name="T11" fmla="*/ 12 h 41"/>
                <a:gd name="T12" fmla="*/ 20 w 27"/>
                <a:gd name="T13" fmla="*/ 31 h 41"/>
                <a:gd name="T14" fmla="*/ 8 w 27"/>
                <a:gd name="T15" fmla="*/ 31 h 41"/>
                <a:gd name="T16" fmla="*/ 10 w 27"/>
                <a:gd name="T17" fmla="*/ 11 h 41"/>
                <a:gd name="T18" fmla="*/ 21 w 27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1">
                  <a:moveTo>
                    <a:pt x="4" y="6"/>
                  </a:moveTo>
                  <a:cubicBezTo>
                    <a:pt x="8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7" y="28"/>
                    <a:pt x="25" y="15"/>
                    <a:pt x="27" y="7"/>
                  </a:cubicBezTo>
                  <a:cubicBezTo>
                    <a:pt x="18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3" y="33"/>
                    <a:pt x="8" y="31"/>
                  </a:cubicBezTo>
                  <a:cubicBezTo>
                    <a:pt x="7" y="23"/>
                    <a:pt x="11" y="19"/>
                    <a:pt x="10" y="11"/>
                  </a:cubicBezTo>
                  <a:cubicBezTo>
                    <a:pt x="14" y="11"/>
                    <a:pt x="19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307"/>
            <p:cNvSpPr>
              <a:spLocks noEditPoints="1"/>
            </p:cNvSpPr>
            <p:nvPr/>
          </p:nvSpPr>
          <p:spPr bwMode="auto">
            <a:xfrm>
              <a:off x="2232020" y="2629361"/>
              <a:ext cx="138695" cy="126528"/>
            </a:xfrm>
            <a:custGeom>
              <a:avLst/>
              <a:gdLst>
                <a:gd name="T0" fmla="*/ 15 w 37"/>
                <a:gd name="T1" fmla="*/ 2 h 34"/>
                <a:gd name="T2" fmla="*/ 21 w 37"/>
                <a:gd name="T3" fmla="*/ 33 h 34"/>
                <a:gd name="T4" fmla="*/ 35 w 37"/>
                <a:gd name="T5" fmla="*/ 15 h 34"/>
                <a:gd name="T6" fmla="*/ 15 w 37"/>
                <a:gd name="T7" fmla="*/ 2 h 34"/>
                <a:gd name="T8" fmla="*/ 15 w 37"/>
                <a:gd name="T9" fmla="*/ 26 h 34"/>
                <a:gd name="T10" fmla="*/ 29 w 37"/>
                <a:gd name="T11" fmla="*/ 16 h 34"/>
                <a:gd name="T12" fmla="*/ 15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5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5" y="15"/>
                  </a:cubicBezTo>
                  <a:cubicBezTo>
                    <a:pt x="34" y="3"/>
                    <a:pt x="21" y="0"/>
                    <a:pt x="15" y="2"/>
                  </a:cubicBezTo>
                  <a:close/>
                  <a:moveTo>
                    <a:pt x="15" y="26"/>
                  </a:moveTo>
                  <a:cubicBezTo>
                    <a:pt x="3" y="9"/>
                    <a:pt x="28" y="2"/>
                    <a:pt x="29" y="16"/>
                  </a:cubicBezTo>
                  <a:cubicBezTo>
                    <a:pt x="29" y="22"/>
                    <a:pt x="25" y="27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308"/>
            <p:cNvSpPr>
              <a:spLocks noEditPoints="1"/>
            </p:cNvSpPr>
            <p:nvPr/>
          </p:nvSpPr>
          <p:spPr bwMode="auto">
            <a:xfrm>
              <a:off x="2480210" y="2617196"/>
              <a:ext cx="99763" cy="138694"/>
            </a:xfrm>
            <a:custGeom>
              <a:avLst/>
              <a:gdLst>
                <a:gd name="T0" fmla="*/ 1 w 27"/>
                <a:gd name="T1" fmla="*/ 18 h 37"/>
                <a:gd name="T2" fmla="*/ 25 w 27"/>
                <a:gd name="T3" fmla="*/ 26 h 37"/>
                <a:gd name="T4" fmla="*/ 1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1" y="18"/>
                  </a:moveTo>
                  <a:cubicBezTo>
                    <a:pt x="0" y="30"/>
                    <a:pt x="16" y="37"/>
                    <a:pt x="25" y="26"/>
                  </a:cubicBezTo>
                  <a:cubicBezTo>
                    <a:pt x="27" y="3"/>
                    <a:pt x="1" y="0"/>
                    <a:pt x="1" y="18"/>
                  </a:cubicBezTo>
                  <a:close/>
                  <a:moveTo>
                    <a:pt x="10" y="12"/>
                  </a:moveTo>
                  <a:cubicBezTo>
                    <a:pt x="16" y="13"/>
                    <a:pt x="18" y="17"/>
                    <a:pt x="18" y="23"/>
                  </a:cubicBezTo>
                  <a:cubicBezTo>
                    <a:pt x="11" y="29"/>
                    <a:pt x="5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309"/>
            <p:cNvSpPr>
              <a:spLocks noEditPoints="1"/>
            </p:cNvSpPr>
            <p:nvPr/>
          </p:nvSpPr>
          <p:spPr bwMode="auto">
            <a:xfrm>
              <a:off x="1351189" y="2622062"/>
              <a:ext cx="116795" cy="133827"/>
            </a:xfrm>
            <a:custGeom>
              <a:avLst/>
              <a:gdLst>
                <a:gd name="T0" fmla="*/ 30 w 31"/>
                <a:gd name="T1" fmla="*/ 19 h 36"/>
                <a:gd name="T2" fmla="*/ 7 w 31"/>
                <a:gd name="T3" fmla="*/ 36 h 36"/>
                <a:gd name="T4" fmla="*/ 27 w 31"/>
                <a:gd name="T5" fmla="*/ 36 h 36"/>
                <a:gd name="T6" fmla="*/ 30 w 31"/>
                <a:gd name="T7" fmla="*/ 19 h 36"/>
                <a:gd name="T8" fmla="*/ 19 w 31"/>
                <a:gd name="T9" fmla="*/ 34 h 36"/>
                <a:gd name="T10" fmla="*/ 23 w 31"/>
                <a:gd name="T11" fmla="*/ 22 h 36"/>
                <a:gd name="T12" fmla="*/ 19 w 3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30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0" y="31"/>
                    <a:pt x="31" y="25"/>
                    <a:pt x="30" y="19"/>
                  </a:cubicBezTo>
                  <a:close/>
                  <a:moveTo>
                    <a:pt x="19" y="34"/>
                  </a:moveTo>
                  <a:cubicBezTo>
                    <a:pt x="7" y="33"/>
                    <a:pt x="13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310"/>
            <p:cNvSpPr>
              <a:spLocks/>
            </p:cNvSpPr>
            <p:nvPr/>
          </p:nvSpPr>
          <p:spPr bwMode="auto">
            <a:xfrm>
              <a:off x="5361163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8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4" y="2"/>
                    <a:pt x="34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311"/>
            <p:cNvSpPr>
              <a:spLocks/>
            </p:cNvSpPr>
            <p:nvPr/>
          </p:nvSpPr>
          <p:spPr bwMode="auto">
            <a:xfrm>
              <a:off x="5998671" y="2495534"/>
              <a:ext cx="104630" cy="260355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312"/>
            <p:cNvSpPr>
              <a:spLocks/>
            </p:cNvSpPr>
            <p:nvPr/>
          </p:nvSpPr>
          <p:spPr bwMode="auto">
            <a:xfrm>
              <a:off x="60741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314"/>
            <p:cNvSpPr>
              <a:spLocks/>
            </p:cNvSpPr>
            <p:nvPr/>
          </p:nvSpPr>
          <p:spPr bwMode="auto">
            <a:xfrm>
              <a:off x="224599" y="2755889"/>
              <a:ext cx="844334" cy="194659"/>
            </a:xfrm>
            <a:custGeom>
              <a:avLst/>
              <a:gdLst>
                <a:gd name="T0" fmla="*/ 84 w 226"/>
                <a:gd name="T1" fmla="*/ 22 h 52"/>
                <a:gd name="T2" fmla="*/ 81 w 226"/>
                <a:gd name="T3" fmla="*/ 6 h 52"/>
                <a:gd name="T4" fmla="*/ 67 w 226"/>
                <a:gd name="T5" fmla="*/ 7 h 52"/>
                <a:gd name="T6" fmla="*/ 64 w 226"/>
                <a:gd name="T7" fmla="*/ 28 h 52"/>
                <a:gd name="T8" fmla="*/ 55 w 226"/>
                <a:gd name="T9" fmla="*/ 26 h 52"/>
                <a:gd name="T10" fmla="*/ 59 w 226"/>
                <a:gd name="T11" fmla="*/ 18 h 52"/>
                <a:gd name="T12" fmla="*/ 58 w 226"/>
                <a:gd name="T13" fmla="*/ 0 h 52"/>
                <a:gd name="T14" fmla="*/ 50 w 226"/>
                <a:gd name="T15" fmla="*/ 0 h 52"/>
                <a:gd name="T16" fmla="*/ 54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8 w 226"/>
                <a:gd name="T25" fmla="*/ 49 h 52"/>
                <a:gd name="T26" fmla="*/ 69 w 226"/>
                <a:gd name="T27" fmla="*/ 36 h 52"/>
                <a:gd name="T28" fmla="*/ 75 w 226"/>
                <a:gd name="T29" fmla="*/ 13 h 52"/>
                <a:gd name="T30" fmla="*/ 77 w 226"/>
                <a:gd name="T31" fmla="*/ 29 h 52"/>
                <a:gd name="T32" fmla="*/ 108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9 w 226"/>
                <a:gd name="T47" fmla="*/ 2 h 52"/>
                <a:gd name="T48" fmla="*/ 215 w 226"/>
                <a:gd name="T49" fmla="*/ 10 h 52"/>
                <a:gd name="T50" fmla="*/ 188 w 226"/>
                <a:gd name="T51" fmla="*/ 0 h 52"/>
                <a:gd name="T52" fmla="*/ 187 w 226"/>
                <a:gd name="T53" fmla="*/ 0 h 52"/>
                <a:gd name="T54" fmla="*/ 186 w 226"/>
                <a:gd name="T55" fmla="*/ 30 h 52"/>
                <a:gd name="T56" fmla="*/ 166 w 226"/>
                <a:gd name="T57" fmla="*/ 29 h 52"/>
                <a:gd name="T58" fmla="*/ 174 w 226"/>
                <a:gd name="T59" fmla="*/ 14 h 52"/>
                <a:gd name="T60" fmla="*/ 174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8 w 226"/>
                <a:gd name="T69" fmla="*/ 0 h 52"/>
                <a:gd name="T70" fmla="*/ 111 w 226"/>
                <a:gd name="T71" fmla="*/ 0 h 52"/>
                <a:gd name="T72" fmla="*/ 115 w 226"/>
                <a:gd name="T73" fmla="*/ 14 h 52"/>
                <a:gd name="T74" fmla="*/ 84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4" y="22"/>
                  </a:moveTo>
                  <a:cubicBezTo>
                    <a:pt x="83" y="17"/>
                    <a:pt x="82" y="12"/>
                    <a:pt x="81" y="6"/>
                  </a:cubicBezTo>
                  <a:cubicBezTo>
                    <a:pt x="73" y="6"/>
                    <a:pt x="73" y="7"/>
                    <a:pt x="67" y="7"/>
                  </a:cubicBezTo>
                  <a:cubicBezTo>
                    <a:pt x="66" y="14"/>
                    <a:pt x="66" y="19"/>
                    <a:pt x="64" y="28"/>
                  </a:cubicBezTo>
                  <a:cubicBezTo>
                    <a:pt x="60" y="26"/>
                    <a:pt x="57" y="29"/>
                    <a:pt x="55" y="26"/>
                  </a:cubicBezTo>
                  <a:cubicBezTo>
                    <a:pt x="49" y="26"/>
                    <a:pt x="58" y="21"/>
                    <a:pt x="59" y="18"/>
                  </a:cubicBezTo>
                  <a:cubicBezTo>
                    <a:pt x="61" y="11"/>
                    <a:pt x="60" y="5"/>
                    <a:pt x="5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1"/>
                    <a:pt x="53" y="2"/>
                    <a:pt x="54" y="4"/>
                  </a:cubicBezTo>
                  <a:cubicBezTo>
                    <a:pt x="57" y="17"/>
                    <a:pt x="46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1"/>
                    <a:pt x="5" y="50"/>
                    <a:pt x="8" y="49"/>
                  </a:cubicBezTo>
                  <a:cubicBezTo>
                    <a:pt x="27" y="43"/>
                    <a:pt x="44" y="29"/>
                    <a:pt x="69" y="36"/>
                  </a:cubicBezTo>
                  <a:cubicBezTo>
                    <a:pt x="72" y="29"/>
                    <a:pt x="71" y="18"/>
                    <a:pt x="75" y="13"/>
                  </a:cubicBezTo>
                  <a:cubicBezTo>
                    <a:pt x="78" y="16"/>
                    <a:pt x="78" y="22"/>
                    <a:pt x="77" y="29"/>
                  </a:cubicBezTo>
                  <a:cubicBezTo>
                    <a:pt x="88" y="33"/>
                    <a:pt x="94" y="22"/>
                    <a:pt x="108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5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1" y="12"/>
                    <a:pt x="208" y="15"/>
                    <a:pt x="217" y="17"/>
                  </a:cubicBezTo>
                  <a:cubicBezTo>
                    <a:pt x="221" y="12"/>
                    <a:pt x="224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8" y="0"/>
                    <a:pt x="218" y="1"/>
                    <a:pt x="219" y="2"/>
                  </a:cubicBezTo>
                  <a:cubicBezTo>
                    <a:pt x="219" y="6"/>
                    <a:pt x="215" y="7"/>
                    <a:pt x="215" y="10"/>
                  </a:cubicBezTo>
                  <a:cubicBezTo>
                    <a:pt x="204" y="8"/>
                    <a:pt x="197" y="3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2" y="7"/>
                    <a:pt x="187" y="14"/>
                    <a:pt x="186" y="30"/>
                  </a:cubicBezTo>
                  <a:cubicBezTo>
                    <a:pt x="179" y="29"/>
                    <a:pt x="172" y="29"/>
                    <a:pt x="166" y="29"/>
                  </a:cubicBezTo>
                  <a:cubicBezTo>
                    <a:pt x="164" y="22"/>
                    <a:pt x="171" y="19"/>
                    <a:pt x="174" y="14"/>
                  </a:cubicBezTo>
                  <a:cubicBezTo>
                    <a:pt x="177" y="9"/>
                    <a:pt x="176" y="5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23"/>
                    <a:pt x="134" y="39"/>
                    <a:pt x="115" y="24"/>
                  </a:cubicBezTo>
                  <a:cubicBezTo>
                    <a:pt x="116" y="21"/>
                    <a:pt x="122" y="26"/>
                    <a:pt x="123" y="22"/>
                  </a:cubicBezTo>
                  <a:cubicBezTo>
                    <a:pt x="122" y="15"/>
                    <a:pt x="120" y="8"/>
                    <a:pt x="11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5"/>
                    <a:pt x="114" y="10"/>
                    <a:pt x="115" y="14"/>
                  </a:cubicBezTo>
                  <a:cubicBezTo>
                    <a:pt x="105" y="17"/>
                    <a:pt x="94" y="19"/>
                    <a:pt x="8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15"/>
            <p:cNvSpPr>
              <a:spLocks/>
            </p:cNvSpPr>
            <p:nvPr/>
          </p:nvSpPr>
          <p:spPr bwMode="auto">
            <a:xfrm>
              <a:off x="1579913" y="2755889"/>
              <a:ext cx="1284749" cy="145994"/>
            </a:xfrm>
            <a:custGeom>
              <a:avLst/>
              <a:gdLst>
                <a:gd name="T0" fmla="*/ 21 w 344"/>
                <a:gd name="T1" fmla="*/ 33 h 39"/>
                <a:gd name="T2" fmla="*/ 60 w 344"/>
                <a:gd name="T3" fmla="*/ 19 h 39"/>
                <a:gd name="T4" fmla="*/ 104 w 344"/>
                <a:gd name="T5" fmla="*/ 28 h 39"/>
                <a:gd name="T6" fmla="*/ 121 w 344"/>
                <a:gd name="T7" fmla="*/ 30 h 39"/>
                <a:gd name="T8" fmla="*/ 132 w 344"/>
                <a:gd name="T9" fmla="*/ 1 h 39"/>
                <a:gd name="T10" fmla="*/ 134 w 344"/>
                <a:gd name="T11" fmla="*/ 25 h 39"/>
                <a:gd name="T12" fmla="*/ 159 w 344"/>
                <a:gd name="T13" fmla="*/ 26 h 39"/>
                <a:gd name="T14" fmla="*/ 165 w 344"/>
                <a:gd name="T15" fmla="*/ 18 h 39"/>
                <a:gd name="T16" fmla="*/ 220 w 344"/>
                <a:gd name="T17" fmla="*/ 15 h 39"/>
                <a:gd name="T18" fmla="*/ 269 w 344"/>
                <a:gd name="T19" fmla="*/ 18 h 39"/>
                <a:gd name="T20" fmla="*/ 277 w 344"/>
                <a:gd name="T21" fmla="*/ 30 h 39"/>
                <a:gd name="T22" fmla="*/ 342 w 344"/>
                <a:gd name="T23" fmla="*/ 23 h 39"/>
                <a:gd name="T24" fmla="*/ 343 w 344"/>
                <a:gd name="T25" fmla="*/ 0 h 39"/>
                <a:gd name="T26" fmla="*/ 325 w 344"/>
                <a:gd name="T27" fmla="*/ 0 h 39"/>
                <a:gd name="T28" fmla="*/ 337 w 344"/>
                <a:gd name="T29" fmla="*/ 0 h 39"/>
                <a:gd name="T30" fmla="*/ 337 w 344"/>
                <a:gd name="T31" fmla="*/ 17 h 39"/>
                <a:gd name="T32" fmla="*/ 277 w 344"/>
                <a:gd name="T33" fmla="*/ 21 h 39"/>
                <a:gd name="T34" fmla="*/ 284 w 344"/>
                <a:gd name="T35" fmla="*/ 2 h 39"/>
                <a:gd name="T36" fmla="*/ 284 w 344"/>
                <a:gd name="T37" fmla="*/ 0 h 39"/>
                <a:gd name="T38" fmla="*/ 277 w 344"/>
                <a:gd name="T39" fmla="*/ 0 h 39"/>
                <a:gd name="T40" fmla="*/ 227 w 344"/>
                <a:gd name="T41" fmla="*/ 13 h 39"/>
                <a:gd name="T42" fmla="*/ 232 w 344"/>
                <a:gd name="T43" fmla="*/ 0 h 39"/>
                <a:gd name="T44" fmla="*/ 225 w 344"/>
                <a:gd name="T45" fmla="*/ 0 h 39"/>
                <a:gd name="T46" fmla="*/ 165 w 344"/>
                <a:gd name="T47" fmla="*/ 7 h 39"/>
                <a:gd name="T48" fmla="*/ 166 w 344"/>
                <a:gd name="T49" fmla="*/ 0 h 39"/>
                <a:gd name="T50" fmla="*/ 159 w 344"/>
                <a:gd name="T51" fmla="*/ 0 h 39"/>
                <a:gd name="T52" fmla="*/ 156 w 344"/>
                <a:gd name="T53" fmla="*/ 19 h 39"/>
                <a:gd name="T54" fmla="*/ 139 w 344"/>
                <a:gd name="T55" fmla="*/ 19 h 39"/>
                <a:gd name="T56" fmla="*/ 140 w 344"/>
                <a:gd name="T57" fmla="*/ 0 h 39"/>
                <a:gd name="T58" fmla="*/ 123 w 344"/>
                <a:gd name="T59" fmla="*/ 0 h 39"/>
                <a:gd name="T60" fmla="*/ 119 w 344"/>
                <a:gd name="T61" fmla="*/ 25 h 39"/>
                <a:gd name="T62" fmla="*/ 109 w 344"/>
                <a:gd name="T63" fmla="*/ 23 h 39"/>
                <a:gd name="T64" fmla="*/ 116 w 344"/>
                <a:gd name="T65" fmla="*/ 0 h 39"/>
                <a:gd name="T66" fmla="*/ 111 w 344"/>
                <a:gd name="T67" fmla="*/ 0 h 39"/>
                <a:gd name="T68" fmla="*/ 64 w 344"/>
                <a:gd name="T69" fmla="*/ 15 h 39"/>
                <a:gd name="T70" fmla="*/ 70 w 344"/>
                <a:gd name="T71" fmla="*/ 0 h 39"/>
                <a:gd name="T72" fmla="*/ 64 w 344"/>
                <a:gd name="T73" fmla="*/ 0 h 39"/>
                <a:gd name="T74" fmla="*/ 22 w 344"/>
                <a:gd name="T75" fmla="*/ 26 h 39"/>
                <a:gd name="T76" fmla="*/ 6 w 344"/>
                <a:gd name="T77" fmla="*/ 0 h 39"/>
                <a:gd name="T78" fmla="*/ 0 w 344"/>
                <a:gd name="T79" fmla="*/ 0 h 39"/>
                <a:gd name="T80" fmla="*/ 21 w 344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39">
                  <a:moveTo>
                    <a:pt x="21" y="33"/>
                  </a:moveTo>
                  <a:cubicBezTo>
                    <a:pt x="38" y="38"/>
                    <a:pt x="48" y="31"/>
                    <a:pt x="60" y="19"/>
                  </a:cubicBezTo>
                  <a:cubicBezTo>
                    <a:pt x="65" y="31"/>
                    <a:pt x="91" y="36"/>
                    <a:pt x="104" y="28"/>
                  </a:cubicBezTo>
                  <a:cubicBezTo>
                    <a:pt x="109" y="30"/>
                    <a:pt x="115" y="30"/>
                    <a:pt x="121" y="30"/>
                  </a:cubicBezTo>
                  <a:cubicBezTo>
                    <a:pt x="130" y="25"/>
                    <a:pt x="122" y="4"/>
                    <a:pt x="132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2" y="27"/>
                    <a:pt x="147" y="26"/>
                    <a:pt x="159" y="26"/>
                  </a:cubicBezTo>
                  <a:cubicBezTo>
                    <a:pt x="163" y="26"/>
                    <a:pt x="161" y="19"/>
                    <a:pt x="165" y="18"/>
                  </a:cubicBezTo>
                  <a:cubicBezTo>
                    <a:pt x="175" y="39"/>
                    <a:pt x="208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8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2" y="23"/>
                  </a:cubicBezTo>
                  <a:cubicBezTo>
                    <a:pt x="344" y="17"/>
                    <a:pt x="343" y="8"/>
                    <a:pt x="343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2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3" y="23"/>
                    <a:pt x="299" y="24"/>
                    <a:pt x="277" y="21"/>
                  </a:cubicBezTo>
                  <a:cubicBezTo>
                    <a:pt x="271" y="12"/>
                    <a:pt x="281" y="7"/>
                    <a:pt x="284" y="2"/>
                  </a:cubicBezTo>
                  <a:cubicBezTo>
                    <a:pt x="284" y="1"/>
                    <a:pt x="284" y="0"/>
                    <a:pt x="28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16"/>
                    <a:pt x="244" y="24"/>
                    <a:pt x="227" y="13"/>
                  </a:cubicBezTo>
                  <a:cubicBezTo>
                    <a:pt x="227" y="6"/>
                    <a:pt x="230" y="3"/>
                    <a:pt x="232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4" y="19"/>
                    <a:pt x="176" y="38"/>
                    <a:pt x="165" y="7"/>
                  </a:cubicBezTo>
                  <a:cubicBezTo>
                    <a:pt x="165" y="5"/>
                    <a:pt x="165" y="2"/>
                    <a:pt x="1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6"/>
                    <a:pt x="157" y="13"/>
                    <a:pt x="156" y="19"/>
                  </a:cubicBezTo>
                  <a:cubicBezTo>
                    <a:pt x="149" y="20"/>
                    <a:pt x="147" y="20"/>
                    <a:pt x="139" y="19"/>
                  </a:cubicBezTo>
                  <a:cubicBezTo>
                    <a:pt x="139" y="13"/>
                    <a:pt x="138" y="5"/>
                    <a:pt x="14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4" y="22"/>
                    <a:pt x="109" y="23"/>
                  </a:cubicBezTo>
                  <a:cubicBezTo>
                    <a:pt x="112" y="16"/>
                    <a:pt x="116" y="1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5"/>
                    <a:pt x="81" y="33"/>
                    <a:pt x="64" y="15"/>
                  </a:cubicBezTo>
                  <a:cubicBezTo>
                    <a:pt x="66" y="11"/>
                    <a:pt x="68" y="5"/>
                    <a:pt x="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17"/>
                    <a:pt x="41" y="33"/>
                    <a:pt x="22" y="26"/>
                  </a:cubicBezTo>
                  <a:cubicBezTo>
                    <a:pt x="14" y="23"/>
                    <a:pt x="5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16"/>
            <p:cNvSpPr>
              <a:spLocks/>
            </p:cNvSpPr>
            <p:nvPr/>
          </p:nvSpPr>
          <p:spPr bwMode="auto">
            <a:xfrm>
              <a:off x="1691842" y="2755889"/>
              <a:ext cx="55965" cy="12165"/>
            </a:xfrm>
            <a:custGeom>
              <a:avLst/>
              <a:gdLst>
                <a:gd name="T0" fmla="*/ 12 w 15"/>
                <a:gd name="T1" fmla="*/ 1 h 3"/>
                <a:gd name="T2" fmla="*/ 15 w 15"/>
                <a:gd name="T3" fmla="*/ 0 h 3"/>
                <a:gd name="T4" fmla="*/ 0 w 15"/>
                <a:gd name="T5" fmla="*/ 0 h 3"/>
                <a:gd name="T6" fmla="*/ 12 w 1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2" y="1"/>
                  </a:moveTo>
                  <a:cubicBezTo>
                    <a:pt x="13" y="1"/>
                    <a:pt x="1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7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17"/>
            <p:cNvSpPr>
              <a:spLocks noEditPoints="1"/>
            </p:cNvSpPr>
            <p:nvPr/>
          </p:nvSpPr>
          <p:spPr bwMode="auto">
            <a:xfrm>
              <a:off x="2993623" y="2755889"/>
              <a:ext cx="627775" cy="362551"/>
            </a:xfrm>
            <a:custGeom>
              <a:avLst/>
              <a:gdLst>
                <a:gd name="T0" fmla="*/ 1 w 168"/>
                <a:gd name="T1" fmla="*/ 91 h 97"/>
                <a:gd name="T2" fmla="*/ 96 w 168"/>
                <a:gd name="T3" fmla="*/ 95 h 97"/>
                <a:gd name="T4" fmla="*/ 167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6 w 168"/>
                <a:gd name="T23" fmla="*/ 12 h 97"/>
                <a:gd name="T24" fmla="*/ 43 w 168"/>
                <a:gd name="T25" fmla="*/ 15 h 97"/>
                <a:gd name="T26" fmla="*/ 49 w 168"/>
                <a:gd name="T27" fmla="*/ 0 h 97"/>
                <a:gd name="T28" fmla="*/ 42 w 168"/>
                <a:gd name="T29" fmla="*/ 0 h 97"/>
                <a:gd name="T30" fmla="*/ 3 w 168"/>
                <a:gd name="T31" fmla="*/ 75 h 97"/>
                <a:gd name="T32" fmla="*/ 1 w 168"/>
                <a:gd name="T33" fmla="*/ 91 h 97"/>
                <a:gd name="T34" fmla="*/ 82 w 168"/>
                <a:gd name="T35" fmla="*/ 13 h 97"/>
                <a:gd name="T36" fmla="*/ 109 w 168"/>
                <a:gd name="T37" fmla="*/ 13 h 97"/>
                <a:gd name="T38" fmla="*/ 59 w 168"/>
                <a:gd name="T39" fmla="*/ 24 h 97"/>
                <a:gd name="T40" fmla="*/ 82 w 168"/>
                <a:gd name="T41" fmla="*/ 13 h 97"/>
                <a:gd name="T42" fmla="*/ 53 w 168"/>
                <a:gd name="T43" fmla="*/ 19 h 97"/>
                <a:gd name="T44" fmla="*/ 45 w 168"/>
                <a:gd name="T45" fmla="*/ 22 h 97"/>
                <a:gd name="T46" fmla="*/ 53 w 168"/>
                <a:gd name="T47" fmla="*/ 19 h 97"/>
                <a:gd name="T48" fmla="*/ 37 w 168"/>
                <a:gd name="T49" fmla="*/ 24 h 97"/>
                <a:gd name="T50" fmla="*/ 50 w 168"/>
                <a:gd name="T51" fmla="*/ 30 h 97"/>
                <a:gd name="T52" fmla="*/ 41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1 w 168"/>
                <a:gd name="T59" fmla="*/ 62 h 97"/>
                <a:gd name="T60" fmla="*/ 41 w 168"/>
                <a:gd name="T61" fmla="*/ 79 h 97"/>
                <a:gd name="T62" fmla="*/ 48 w 168"/>
                <a:gd name="T63" fmla="*/ 62 h 97"/>
                <a:gd name="T64" fmla="*/ 56 w 168"/>
                <a:gd name="T65" fmla="*/ 58 h 97"/>
                <a:gd name="T66" fmla="*/ 50 w 168"/>
                <a:gd name="T67" fmla="*/ 52 h 97"/>
                <a:gd name="T68" fmla="*/ 59 w 168"/>
                <a:gd name="T69" fmla="*/ 45 h 97"/>
                <a:gd name="T70" fmla="*/ 53 w 168"/>
                <a:gd name="T71" fmla="*/ 41 h 97"/>
                <a:gd name="T72" fmla="*/ 56 w 168"/>
                <a:gd name="T73" fmla="*/ 31 h 97"/>
                <a:gd name="T74" fmla="*/ 115 w 168"/>
                <a:gd name="T75" fmla="*/ 18 h 97"/>
                <a:gd name="T76" fmla="*/ 159 w 168"/>
                <a:gd name="T77" fmla="*/ 74 h 97"/>
                <a:gd name="T78" fmla="*/ 8 w 168"/>
                <a:gd name="T79" fmla="*/ 86 h 97"/>
                <a:gd name="T80" fmla="*/ 37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8" y="97"/>
                    <a:pt x="96" y="95"/>
                  </a:cubicBezTo>
                  <a:cubicBezTo>
                    <a:pt x="116" y="93"/>
                    <a:pt x="165" y="86"/>
                    <a:pt x="167" y="74"/>
                  </a:cubicBezTo>
                  <a:cubicBezTo>
                    <a:pt x="168" y="68"/>
                    <a:pt x="156" y="54"/>
                    <a:pt x="150" y="47"/>
                  </a:cubicBezTo>
                  <a:cubicBezTo>
                    <a:pt x="135" y="27"/>
                    <a:pt x="124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2" y="2"/>
                    <a:pt x="102" y="4"/>
                  </a:cubicBezTo>
                  <a:cubicBezTo>
                    <a:pt x="87" y="4"/>
                    <a:pt x="73" y="7"/>
                    <a:pt x="64" y="10"/>
                  </a:cubicBezTo>
                  <a:cubicBezTo>
                    <a:pt x="63" y="7"/>
                    <a:pt x="65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1"/>
                    <a:pt x="54" y="1"/>
                  </a:cubicBezTo>
                  <a:cubicBezTo>
                    <a:pt x="58" y="3"/>
                    <a:pt x="58" y="8"/>
                    <a:pt x="56" y="12"/>
                  </a:cubicBezTo>
                  <a:cubicBezTo>
                    <a:pt x="51" y="12"/>
                    <a:pt x="46" y="12"/>
                    <a:pt x="43" y="15"/>
                  </a:cubicBezTo>
                  <a:cubicBezTo>
                    <a:pt x="44" y="10"/>
                    <a:pt x="46" y="5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25"/>
                    <a:pt x="14" y="48"/>
                    <a:pt x="3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2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9" y="24"/>
                  </a:cubicBezTo>
                  <a:cubicBezTo>
                    <a:pt x="59" y="14"/>
                    <a:pt x="73" y="15"/>
                    <a:pt x="82" y="13"/>
                  </a:cubicBezTo>
                  <a:close/>
                  <a:moveTo>
                    <a:pt x="53" y="19"/>
                  </a:moveTo>
                  <a:cubicBezTo>
                    <a:pt x="54" y="25"/>
                    <a:pt x="48" y="23"/>
                    <a:pt x="45" y="22"/>
                  </a:cubicBezTo>
                  <a:cubicBezTo>
                    <a:pt x="47" y="20"/>
                    <a:pt x="50" y="19"/>
                    <a:pt x="53" y="19"/>
                  </a:cubicBezTo>
                  <a:close/>
                  <a:moveTo>
                    <a:pt x="37" y="24"/>
                  </a:moveTo>
                  <a:cubicBezTo>
                    <a:pt x="39" y="29"/>
                    <a:pt x="46" y="28"/>
                    <a:pt x="50" y="30"/>
                  </a:cubicBezTo>
                  <a:cubicBezTo>
                    <a:pt x="49" y="36"/>
                    <a:pt x="46" y="41"/>
                    <a:pt x="41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40" y="56"/>
                    <a:pt x="35" y="59"/>
                  </a:cubicBezTo>
                  <a:cubicBezTo>
                    <a:pt x="34" y="63"/>
                    <a:pt x="40" y="66"/>
                    <a:pt x="41" y="62"/>
                  </a:cubicBezTo>
                  <a:cubicBezTo>
                    <a:pt x="44" y="66"/>
                    <a:pt x="35" y="76"/>
                    <a:pt x="41" y="79"/>
                  </a:cubicBezTo>
                  <a:cubicBezTo>
                    <a:pt x="48" y="78"/>
                    <a:pt x="46" y="68"/>
                    <a:pt x="48" y="62"/>
                  </a:cubicBezTo>
                  <a:cubicBezTo>
                    <a:pt x="51" y="62"/>
                    <a:pt x="54" y="60"/>
                    <a:pt x="56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9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6" y="31"/>
                  </a:cubicBezTo>
                  <a:cubicBezTo>
                    <a:pt x="79" y="34"/>
                    <a:pt x="105" y="35"/>
                    <a:pt x="115" y="18"/>
                  </a:cubicBezTo>
                  <a:cubicBezTo>
                    <a:pt x="131" y="34"/>
                    <a:pt x="147" y="52"/>
                    <a:pt x="159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3" y="60"/>
                    <a:pt x="27" y="45"/>
                    <a:pt x="3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18"/>
            <p:cNvSpPr>
              <a:spLocks/>
            </p:cNvSpPr>
            <p:nvPr/>
          </p:nvSpPr>
          <p:spPr bwMode="auto">
            <a:xfrm>
              <a:off x="40423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2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19"/>
            <p:cNvSpPr>
              <a:spLocks/>
            </p:cNvSpPr>
            <p:nvPr/>
          </p:nvSpPr>
          <p:spPr bwMode="auto">
            <a:xfrm>
              <a:off x="3713861" y="2755889"/>
              <a:ext cx="549911" cy="467181"/>
            </a:xfrm>
            <a:custGeom>
              <a:avLst/>
              <a:gdLst>
                <a:gd name="T0" fmla="*/ 147 w 147"/>
                <a:gd name="T1" fmla="*/ 124 h 125"/>
                <a:gd name="T2" fmla="*/ 134 w 147"/>
                <a:gd name="T3" fmla="*/ 103 h 125"/>
                <a:gd name="T4" fmla="*/ 93 w 147"/>
                <a:gd name="T5" fmla="*/ 42 h 125"/>
                <a:gd name="T6" fmla="*/ 63 w 147"/>
                <a:gd name="T7" fmla="*/ 0 h 125"/>
                <a:gd name="T8" fmla="*/ 52 w 147"/>
                <a:gd name="T9" fmla="*/ 0 h 125"/>
                <a:gd name="T10" fmla="*/ 54 w 147"/>
                <a:gd name="T11" fmla="*/ 3 h 125"/>
                <a:gd name="T12" fmla="*/ 134 w 147"/>
                <a:gd name="T13" fmla="*/ 114 h 125"/>
                <a:gd name="T14" fmla="*/ 19 w 147"/>
                <a:gd name="T15" fmla="*/ 118 h 125"/>
                <a:gd name="T16" fmla="*/ 18 w 147"/>
                <a:gd name="T17" fmla="*/ 106 h 125"/>
                <a:gd name="T18" fmla="*/ 29 w 147"/>
                <a:gd name="T19" fmla="*/ 105 h 125"/>
                <a:gd name="T20" fmla="*/ 18 w 147"/>
                <a:gd name="T21" fmla="*/ 102 h 125"/>
                <a:gd name="T22" fmla="*/ 15 w 147"/>
                <a:gd name="T23" fmla="*/ 92 h 125"/>
                <a:gd name="T24" fmla="*/ 29 w 147"/>
                <a:gd name="T25" fmla="*/ 88 h 125"/>
                <a:gd name="T26" fmla="*/ 15 w 147"/>
                <a:gd name="T27" fmla="*/ 87 h 125"/>
                <a:gd name="T28" fmla="*/ 14 w 147"/>
                <a:gd name="T29" fmla="*/ 77 h 125"/>
                <a:gd name="T30" fmla="*/ 25 w 147"/>
                <a:gd name="T31" fmla="*/ 74 h 125"/>
                <a:gd name="T32" fmla="*/ 12 w 147"/>
                <a:gd name="T33" fmla="*/ 71 h 125"/>
                <a:gd name="T34" fmla="*/ 11 w 147"/>
                <a:gd name="T35" fmla="*/ 61 h 125"/>
                <a:gd name="T36" fmla="*/ 21 w 147"/>
                <a:gd name="T37" fmla="*/ 59 h 125"/>
                <a:gd name="T38" fmla="*/ 11 w 147"/>
                <a:gd name="T39" fmla="*/ 53 h 125"/>
                <a:gd name="T40" fmla="*/ 10 w 147"/>
                <a:gd name="T41" fmla="*/ 43 h 125"/>
                <a:gd name="T42" fmla="*/ 22 w 147"/>
                <a:gd name="T43" fmla="*/ 40 h 125"/>
                <a:gd name="T44" fmla="*/ 8 w 147"/>
                <a:gd name="T45" fmla="*/ 36 h 125"/>
                <a:gd name="T46" fmla="*/ 8 w 147"/>
                <a:gd name="T47" fmla="*/ 25 h 125"/>
                <a:gd name="T48" fmla="*/ 18 w 147"/>
                <a:gd name="T49" fmla="*/ 19 h 125"/>
                <a:gd name="T50" fmla="*/ 8 w 147"/>
                <a:gd name="T51" fmla="*/ 19 h 125"/>
                <a:gd name="T52" fmla="*/ 7 w 147"/>
                <a:gd name="T53" fmla="*/ 5 h 125"/>
                <a:gd name="T54" fmla="*/ 17 w 147"/>
                <a:gd name="T55" fmla="*/ 2 h 125"/>
                <a:gd name="T56" fmla="*/ 16 w 147"/>
                <a:gd name="T57" fmla="*/ 0 h 125"/>
                <a:gd name="T58" fmla="*/ 0 w 147"/>
                <a:gd name="T59" fmla="*/ 0 h 125"/>
                <a:gd name="T60" fmla="*/ 12 w 147"/>
                <a:gd name="T61" fmla="*/ 125 h 125"/>
                <a:gd name="T62" fmla="*/ 147 w 147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5">
                  <a:moveTo>
                    <a:pt x="147" y="124"/>
                  </a:moveTo>
                  <a:cubicBezTo>
                    <a:pt x="147" y="115"/>
                    <a:pt x="139" y="109"/>
                    <a:pt x="134" y="103"/>
                  </a:cubicBezTo>
                  <a:cubicBezTo>
                    <a:pt x="120" y="83"/>
                    <a:pt x="107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3" y="2"/>
                    <a:pt x="54" y="3"/>
                  </a:cubicBezTo>
                  <a:cubicBezTo>
                    <a:pt x="80" y="38"/>
                    <a:pt x="108" y="78"/>
                    <a:pt x="134" y="114"/>
                  </a:cubicBezTo>
                  <a:cubicBezTo>
                    <a:pt x="100" y="114"/>
                    <a:pt x="49" y="113"/>
                    <a:pt x="19" y="118"/>
                  </a:cubicBezTo>
                  <a:cubicBezTo>
                    <a:pt x="20" y="112"/>
                    <a:pt x="17" y="111"/>
                    <a:pt x="18" y="106"/>
                  </a:cubicBezTo>
                  <a:cubicBezTo>
                    <a:pt x="25" y="105"/>
                    <a:pt x="24" y="107"/>
                    <a:pt x="29" y="105"/>
                  </a:cubicBezTo>
                  <a:cubicBezTo>
                    <a:pt x="31" y="99"/>
                    <a:pt x="20" y="100"/>
                    <a:pt x="18" y="102"/>
                  </a:cubicBezTo>
                  <a:cubicBezTo>
                    <a:pt x="14" y="102"/>
                    <a:pt x="19" y="92"/>
                    <a:pt x="15" y="92"/>
                  </a:cubicBezTo>
                  <a:cubicBezTo>
                    <a:pt x="17" y="92"/>
                    <a:pt x="25" y="91"/>
                    <a:pt x="29" y="88"/>
                  </a:cubicBezTo>
                  <a:cubicBezTo>
                    <a:pt x="28" y="83"/>
                    <a:pt x="19" y="86"/>
                    <a:pt x="15" y="87"/>
                  </a:cubicBezTo>
                  <a:cubicBezTo>
                    <a:pt x="15" y="83"/>
                    <a:pt x="13" y="81"/>
                    <a:pt x="14" y="77"/>
                  </a:cubicBezTo>
                  <a:cubicBezTo>
                    <a:pt x="18" y="76"/>
                    <a:pt x="25" y="78"/>
                    <a:pt x="25" y="74"/>
                  </a:cubicBezTo>
                  <a:cubicBezTo>
                    <a:pt x="23" y="70"/>
                    <a:pt x="17" y="71"/>
                    <a:pt x="12" y="71"/>
                  </a:cubicBezTo>
                  <a:cubicBezTo>
                    <a:pt x="12" y="68"/>
                    <a:pt x="14" y="62"/>
                    <a:pt x="11" y="61"/>
                  </a:cubicBezTo>
                  <a:cubicBezTo>
                    <a:pt x="15" y="58"/>
                    <a:pt x="16" y="60"/>
                    <a:pt x="21" y="59"/>
                  </a:cubicBezTo>
                  <a:cubicBezTo>
                    <a:pt x="20" y="52"/>
                    <a:pt x="15" y="55"/>
                    <a:pt x="11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3" y="42"/>
                    <a:pt x="16" y="40"/>
                    <a:pt x="22" y="40"/>
                  </a:cubicBezTo>
                  <a:cubicBezTo>
                    <a:pt x="21" y="33"/>
                    <a:pt x="15" y="36"/>
                    <a:pt x="8" y="36"/>
                  </a:cubicBezTo>
                  <a:cubicBezTo>
                    <a:pt x="8" y="32"/>
                    <a:pt x="8" y="29"/>
                    <a:pt x="8" y="25"/>
                  </a:cubicBezTo>
                  <a:cubicBezTo>
                    <a:pt x="13" y="24"/>
                    <a:pt x="16" y="25"/>
                    <a:pt x="18" y="19"/>
                  </a:cubicBezTo>
                  <a:cubicBezTo>
                    <a:pt x="16" y="16"/>
                    <a:pt x="11" y="19"/>
                    <a:pt x="8" y="19"/>
                  </a:cubicBezTo>
                  <a:cubicBezTo>
                    <a:pt x="9" y="13"/>
                    <a:pt x="6" y="11"/>
                    <a:pt x="7" y="5"/>
                  </a:cubicBezTo>
                  <a:cubicBezTo>
                    <a:pt x="8" y="2"/>
                    <a:pt x="16" y="6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2" y="125"/>
                  </a:cubicBezTo>
                  <a:cubicBezTo>
                    <a:pt x="49" y="123"/>
                    <a:pt x="105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20"/>
            <p:cNvSpPr>
              <a:spLocks/>
            </p:cNvSpPr>
            <p:nvPr/>
          </p:nvSpPr>
          <p:spPr bwMode="auto">
            <a:xfrm>
              <a:off x="1151663" y="2755889"/>
              <a:ext cx="119229" cy="111929"/>
            </a:xfrm>
            <a:custGeom>
              <a:avLst/>
              <a:gdLst>
                <a:gd name="T0" fmla="*/ 29 w 32"/>
                <a:gd name="T1" fmla="*/ 30 h 30"/>
                <a:gd name="T2" fmla="*/ 30 w 32"/>
                <a:gd name="T3" fmla="*/ 0 h 30"/>
                <a:gd name="T4" fmla="*/ 24 w 32"/>
                <a:gd name="T5" fmla="*/ 0 h 30"/>
                <a:gd name="T6" fmla="*/ 24 w 32"/>
                <a:gd name="T7" fmla="*/ 23 h 30"/>
                <a:gd name="T8" fmla="*/ 6 w 32"/>
                <a:gd name="T9" fmla="*/ 21 h 30"/>
                <a:gd name="T10" fmla="*/ 6 w 32"/>
                <a:gd name="T11" fmla="*/ 0 h 30"/>
                <a:gd name="T12" fmla="*/ 1 w 32"/>
                <a:gd name="T13" fmla="*/ 0 h 30"/>
                <a:gd name="T14" fmla="*/ 0 w 32"/>
                <a:gd name="T15" fmla="*/ 26 h 30"/>
                <a:gd name="T16" fmla="*/ 29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cubicBezTo>
                    <a:pt x="32" y="22"/>
                    <a:pt x="30" y="1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16"/>
                    <a:pt x="24" y="23"/>
                  </a:cubicBezTo>
                  <a:cubicBezTo>
                    <a:pt x="18" y="23"/>
                    <a:pt x="13" y="21"/>
                    <a:pt x="6" y="21"/>
                  </a:cubicBezTo>
                  <a:cubicBezTo>
                    <a:pt x="7" y="14"/>
                    <a:pt x="6" y="7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1" y="18"/>
                    <a:pt x="0" y="26"/>
                  </a:cubicBezTo>
                  <a:cubicBezTo>
                    <a:pt x="9" y="27"/>
                    <a:pt x="19" y="29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21"/>
            <p:cNvSpPr>
              <a:spLocks/>
            </p:cNvSpPr>
            <p:nvPr/>
          </p:nvSpPr>
          <p:spPr bwMode="auto">
            <a:xfrm>
              <a:off x="1273325" y="2755889"/>
              <a:ext cx="265224" cy="133827"/>
            </a:xfrm>
            <a:custGeom>
              <a:avLst/>
              <a:gdLst>
                <a:gd name="T0" fmla="*/ 0 w 71"/>
                <a:gd name="T1" fmla="*/ 2 h 36"/>
                <a:gd name="T2" fmla="*/ 67 w 71"/>
                <a:gd name="T3" fmla="*/ 12 h 36"/>
                <a:gd name="T4" fmla="*/ 71 w 71"/>
                <a:gd name="T5" fmla="*/ 0 h 36"/>
                <a:gd name="T6" fmla="*/ 66 w 71"/>
                <a:gd name="T7" fmla="*/ 0 h 36"/>
                <a:gd name="T8" fmla="*/ 65 w 71"/>
                <a:gd name="T9" fmla="*/ 2 h 36"/>
                <a:gd name="T10" fmla="*/ 7 w 71"/>
                <a:gd name="T11" fmla="*/ 0 h 36"/>
                <a:gd name="T12" fmla="*/ 0 w 71"/>
                <a:gd name="T13" fmla="*/ 0 h 36"/>
                <a:gd name="T14" fmla="*/ 0 w 71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36">
                  <a:moveTo>
                    <a:pt x="0" y="2"/>
                  </a:moveTo>
                  <a:cubicBezTo>
                    <a:pt x="5" y="36"/>
                    <a:pt x="54" y="31"/>
                    <a:pt x="67" y="12"/>
                  </a:cubicBezTo>
                  <a:cubicBezTo>
                    <a:pt x="69" y="9"/>
                    <a:pt x="70" y="4"/>
                    <a:pt x="7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5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22"/>
            <p:cNvSpPr>
              <a:spLocks/>
            </p:cNvSpPr>
            <p:nvPr/>
          </p:nvSpPr>
          <p:spPr bwMode="auto">
            <a:xfrm>
              <a:off x="1377954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1" y="8"/>
                    <a:pt x="17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23"/>
            <p:cNvSpPr>
              <a:spLocks noEditPoints="1"/>
            </p:cNvSpPr>
            <p:nvPr/>
          </p:nvSpPr>
          <p:spPr bwMode="auto">
            <a:xfrm>
              <a:off x="4674990" y="2755889"/>
              <a:ext cx="1163087" cy="829732"/>
            </a:xfrm>
            <a:custGeom>
              <a:avLst/>
              <a:gdLst>
                <a:gd name="T0" fmla="*/ 123 w 312"/>
                <a:gd name="T1" fmla="*/ 114 h 222"/>
                <a:gd name="T2" fmla="*/ 113 w 312"/>
                <a:gd name="T3" fmla="*/ 119 h 222"/>
                <a:gd name="T4" fmla="*/ 99 w 312"/>
                <a:gd name="T5" fmla="*/ 125 h 222"/>
                <a:gd name="T6" fmla="*/ 57 w 312"/>
                <a:gd name="T7" fmla="*/ 156 h 222"/>
                <a:gd name="T8" fmla="*/ 40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89 w 312"/>
                <a:gd name="T17" fmla="*/ 194 h 222"/>
                <a:gd name="T18" fmla="*/ 144 w 312"/>
                <a:gd name="T19" fmla="*/ 159 h 222"/>
                <a:gd name="T20" fmla="*/ 207 w 312"/>
                <a:gd name="T21" fmla="*/ 198 h 222"/>
                <a:gd name="T22" fmla="*/ 307 w 312"/>
                <a:gd name="T23" fmla="*/ 126 h 222"/>
                <a:gd name="T24" fmla="*/ 237 w 312"/>
                <a:gd name="T25" fmla="*/ 0 h 222"/>
                <a:gd name="T26" fmla="*/ 184 w 312"/>
                <a:gd name="T27" fmla="*/ 0 h 222"/>
                <a:gd name="T28" fmla="*/ 123 w 312"/>
                <a:gd name="T29" fmla="*/ 114 h 222"/>
                <a:gd name="T30" fmla="*/ 115 w 312"/>
                <a:gd name="T31" fmla="*/ 170 h 222"/>
                <a:gd name="T32" fmla="*/ 106 w 312"/>
                <a:gd name="T33" fmla="*/ 155 h 222"/>
                <a:gd name="T34" fmla="*/ 109 w 312"/>
                <a:gd name="T35" fmla="*/ 173 h 222"/>
                <a:gd name="T36" fmla="*/ 103 w 312"/>
                <a:gd name="T37" fmla="*/ 177 h 222"/>
                <a:gd name="T38" fmla="*/ 96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5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8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7 w 312"/>
                <a:gd name="T63" fmla="*/ 187 h 222"/>
                <a:gd name="T64" fmla="*/ 47 w 312"/>
                <a:gd name="T65" fmla="*/ 203 h 222"/>
                <a:gd name="T66" fmla="*/ 40 w 312"/>
                <a:gd name="T67" fmla="*/ 207 h 222"/>
                <a:gd name="T68" fmla="*/ 33 w 312"/>
                <a:gd name="T69" fmla="*/ 195 h 222"/>
                <a:gd name="T70" fmla="*/ 30 w 312"/>
                <a:gd name="T71" fmla="*/ 209 h 222"/>
                <a:gd name="T72" fmla="*/ 21 w 312"/>
                <a:gd name="T73" fmla="*/ 195 h 222"/>
                <a:gd name="T74" fmla="*/ 22 w 312"/>
                <a:gd name="T75" fmla="*/ 212 h 222"/>
                <a:gd name="T76" fmla="*/ 8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7 w 312"/>
                <a:gd name="T83" fmla="*/ 159 h 222"/>
                <a:gd name="T84" fmla="*/ 115 w 312"/>
                <a:gd name="T85" fmla="*/ 170 h 222"/>
                <a:gd name="T86" fmla="*/ 123 w 312"/>
                <a:gd name="T87" fmla="*/ 124 h 222"/>
                <a:gd name="T88" fmla="*/ 133 w 312"/>
                <a:gd name="T89" fmla="*/ 145 h 222"/>
                <a:gd name="T90" fmla="*/ 123 w 312"/>
                <a:gd name="T91" fmla="*/ 124 h 222"/>
                <a:gd name="T92" fmla="*/ 131 w 312"/>
                <a:gd name="T93" fmla="*/ 156 h 222"/>
                <a:gd name="T94" fmla="*/ 136 w 312"/>
                <a:gd name="T95" fmla="*/ 154 h 222"/>
                <a:gd name="T96" fmla="*/ 131 w 312"/>
                <a:gd name="T97" fmla="*/ 156 h 222"/>
                <a:gd name="T98" fmla="*/ 174 w 312"/>
                <a:gd name="T99" fmla="*/ 11 h 222"/>
                <a:gd name="T100" fmla="*/ 200 w 312"/>
                <a:gd name="T101" fmla="*/ 5 h 222"/>
                <a:gd name="T102" fmla="*/ 278 w 312"/>
                <a:gd name="T103" fmla="*/ 46 h 222"/>
                <a:gd name="T104" fmla="*/ 292 w 312"/>
                <a:gd name="T105" fmla="*/ 152 h 222"/>
                <a:gd name="T106" fmla="*/ 199 w 312"/>
                <a:gd name="T107" fmla="*/ 189 h 222"/>
                <a:gd name="T108" fmla="*/ 169 w 312"/>
                <a:gd name="T109" fmla="*/ 172 h 222"/>
                <a:gd name="T110" fmla="*/ 144 w 312"/>
                <a:gd name="T111" fmla="*/ 151 h 222"/>
                <a:gd name="T112" fmla="*/ 137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3" y="114"/>
                  </a:moveTo>
                  <a:cubicBezTo>
                    <a:pt x="118" y="112"/>
                    <a:pt x="116" y="118"/>
                    <a:pt x="113" y="119"/>
                  </a:cubicBezTo>
                  <a:cubicBezTo>
                    <a:pt x="109" y="122"/>
                    <a:pt x="103" y="123"/>
                    <a:pt x="99" y="125"/>
                  </a:cubicBezTo>
                  <a:cubicBezTo>
                    <a:pt x="84" y="134"/>
                    <a:pt x="70" y="147"/>
                    <a:pt x="57" y="156"/>
                  </a:cubicBezTo>
                  <a:cubicBezTo>
                    <a:pt x="52" y="159"/>
                    <a:pt x="45" y="161"/>
                    <a:pt x="40" y="164"/>
                  </a:cubicBezTo>
                  <a:cubicBezTo>
                    <a:pt x="32" y="170"/>
                    <a:pt x="25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3" y="222"/>
                    <a:pt x="18" y="220"/>
                    <a:pt x="28" y="221"/>
                  </a:cubicBezTo>
                  <a:cubicBezTo>
                    <a:pt x="49" y="211"/>
                    <a:pt x="70" y="205"/>
                    <a:pt x="89" y="194"/>
                  </a:cubicBezTo>
                  <a:cubicBezTo>
                    <a:pt x="108" y="184"/>
                    <a:pt x="126" y="171"/>
                    <a:pt x="144" y="159"/>
                  </a:cubicBezTo>
                  <a:cubicBezTo>
                    <a:pt x="160" y="177"/>
                    <a:pt x="182" y="195"/>
                    <a:pt x="207" y="198"/>
                  </a:cubicBezTo>
                  <a:cubicBezTo>
                    <a:pt x="256" y="204"/>
                    <a:pt x="302" y="169"/>
                    <a:pt x="307" y="126"/>
                  </a:cubicBezTo>
                  <a:cubicBezTo>
                    <a:pt x="312" y="76"/>
                    <a:pt x="281" y="17"/>
                    <a:pt x="23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9" y="14"/>
                    <a:pt x="107" y="60"/>
                    <a:pt x="123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6" y="155"/>
                  </a:cubicBezTo>
                  <a:cubicBezTo>
                    <a:pt x="99" y="159"/>
                    <a:pt x="109" y="167"/>
                    <a:pt x="109" y="173"/>
                  </a:cubicBezTo>
                  <a:cubicBezTo>
                    <a:pt x="107" y="175"/>
                    <a:pt x="105" y="176"/>
                    <a:pt x="103" y="177"/>
                  </a:cubicBezTo>
                  <a:cubicBezTo>
                    <a:pt x="99" y="174"/>
                    <a:pt x="101" y="164"/>
                    <a:pt x="96" y="162"/>
                  </a:cubicBezTo>
                  <a:cubicBezTo>
                    <a:pt x="88" y="163"/>
                    <a:pt x="96" y="176"/>
                    <a:pt x="98" y="180"/>
                  </a:cubicBezTo>
                  <a:cubicBezTo>
                    <a:pt x="95" y="183"/>
                    <a:pt x="93" y="184"/>
                    <a:pt x="88" y="184"/>
                  </a:cubicBezTo>
                  <a:cubicBezTo>
                    <a:pt x="87" y="179"/>
                    <a:pt x="88" y="171"/>
                    <a:pt x="81" y="172"/>
                  </a:cubicBezTo>
                  <a:cubicBezTo>
                    <a:pt x="78" y="178"/>
                    <a:pt x="82" y="182"/>
                    <a:pt x="84" y="187"/>
                  </a:cubicBezTo>
                  <a:cubicBezTo>
                    <a:pt x="82" y="190"/>
                    <a:pt x="79" y="192"/>
                    <a:pt x="75" y="193"/>
                  </a:cubicBezTo>
                  <a:cubicBezTo>
                    <a:pt x="75" y="186"/>
                    <a:pt x="76" y="179"/>
                    <a:pt x="70" y="179"/>
                  </a:cubicBezTo>
                  <a:cubicBezTo>
                    <a:pt x="64" y="183"/>
                    <a:pt x="71" y="187"/>
                    <a:pt x="70" y="196"/>
                  </a:cubicBezTo>
                  <a:cubicBezTo>
                    <a:pt x="66" y="194"/>
                    <a:pt x="66" y="198"/>
                    <a:pt x="63" y="197"/>
                  </a:cubicBezTo>
                  <a:cubicBezTo>
                    <a:pt x="62" y="192"/>
                    <a:pt x="62" y="186"/>
                    <a:pt x="58" y="183"/>
                  </a:cubicBezTo>
                  <a:cubicBezTo>
                    <a:pt x="57" y="183"/>
                    <a:pt x="57" y="184"/>
                    <a:pt x="56" y="184"/>
                  </a:cubicBezTo>
                  <a:cubicBezTo>
                    <a:pt x="51" y="188"/>
                    <a:pt x="61" y="196"/>
                    <a:pt x="56" y="201"/>
                  </a:cubicBezTo>
                  <a:cubicBezTo>
                    <a:pt x="49" y="200"/>
                    <a:pt x="52" y="189"/>
                    <a:pt x="47" y="187"/>
                  </a:cubicBezTo>
                  <a:cubicBezTo>
                    <a:pt x="40" y="188"/>
                    <a:pt x="45" y="198"/>
                    <a:pt x="47" y="203"/>
                  </a:cubicBezTo>
                  <a:cubicBezTo>
                    <a:pt x="46" y="205"/>
                    <a:pt x="41" y="203"/>
                    <a:pt x="40" y="207"/>
                  </a:cubicBezTo>
                  <a:cubicBezTo>
                    <a:pt x="37" y="204"/>
                    <a:pt x="41" y="194"/>
                    <a:pt x="33" y="195"/>
                  </a:cubicBezTo>
                  <a:cubicBezTo>
                    <a:pt x="28" y="199"/>
                    <a:pt x="37" y="208"/>
                    <a:pt x="30" y="209"/>
                  </a:cubicBezTo>
                  <a:cubicBezTo>
                    <a:pt x="23" y="209"/>
                    <a:pt x="31" y="193"/>
                    <a:pt x="21" y="195"/>
                  </a:cubicBezTo>
                  <a:cubicBezTo>
                    <a:pt x="17" y="199"/>
                    <a:pt x="23" y="206"/>
                    <a:pt x="22" y="212"/>
                  </a:cubicBezTo>
                  <a:cubicBezTo>
                    <a:pt x="17" y="212"/>
                    <a:pt x="11" y="213"/>
                    <a:pt x="8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8" y="152"/>
                    <a:pt x="127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3" y="124"/>
                  </a:moveTo>
                  <a:cubicBezTo>
                    <a:pt x="132" y="125"/>
                    <a:pt x="131" y="141"/>
                    <a:pt x="133" y="145"/>
                  </a:cubicBezTo>
                  <a:cubicBezTo>
                    <a:pt x="123" y="150"/>
                    <a:pt x="119" y="133"/>
                    <a:pt x="123" y="124"/>
                  </a:cubicBezTo>
                  <a:close/>
                  <a:moveTo>
                    <a:pt x="131" y="156"/>
                  </a:moveTo>
                  <a:cubicBezTo>
                    <a:pt x="131" y="153"/>
                    <a:pt x="133" y="154"/>
                    <a:pt x="136" y="154"/>
                  </a:cubicBezTo>
                  <a:cubicBezTo>
                    <a:pt x="135" y="155"/>
                    <a:pt x="134" y="156"/>
                    <a:pt x="131" y="156"/>
                  </a:cubicBezTo>
                  <a:close/>
                  <a:moveTo>
                    <a:pt x="174" y="11"/>
                  </a:moveTo>
                  <a:cubicBezTo>
                    <a:pt x="181" y="7"/>
                    <a:pt x="190" y="6"/>
                    <a:pt x="200" y="5"/>
                  </a:cubicBezTo>
                  <a:cubicBezTo>
                    <a:pt x="240" y="0"/>
                    <a:pt x="260" y="20"/>
                    <a:pt x="278" y="46"/>
                  </a:cubicBezTo>
                  <a:cubicBezTo>
                    <a:pt x="295" y="72"/>
                    <a:pt x="311" y="117"/>
                    <a:pt x="292" y="152"/>
                  </a:cubicBezTo>
                  <a:cubicBezTo>
                    <a:pt x="280" y="174"/>
                    <a:pt x="238" y="199"/>
                    <a:pt x="199" y="189"/>
                  </a:cubicBezTo>
                  <a:cubicBezTo>
                    <a:pt x="190" y="187"/>
                    <a:pt x="179" y="179"/>
                    <a:pt x="169" y="172"/>
                  </a:cubicBezTo>
                  <a:cubicBezTo>
                    <a:pt x="160" y="166"/>
                    <a:pt x="150" y="161"/>
                    <a:pt x="144" y="151"/>
                  </a:cubicBezTo>
                  <a:cubicBezTo>
                    <a:pt x="141" y="147"/>
                    <a:pt x="140" y="138"/>
                    <a:pt x="137" y="129"/>
                  </a:cubicBezTo>
                  <a:cubicBezTo>
                    <a:pt x="133" y="119"/>
                    <a:pt x="127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24"/>
            <p:cNvSpPr>
              <a:spLocks/>
            </p:cNvSpPr>
            <p:nvPr/>
          </p:nvSpPr>
          <p:spPr bwMode="auto">
            <a:xfrm>
              <a:off x="2881694" y="2755889"/>
              <a:ext cx="63264" cy="111929"/>
            </a:xfrm>
            <a:custGeom>
              <a:avLst/>
              <a:gdLst>
                <a:gd name="T0" fmla="*/ 13 w 17"/>
                <a:gd name="T1" fmla="*/ 2 h 30"/>
                <a:gd name="T2" fmla="*/ 9 w 17"/>
                <a:gd name="T3" fmla="*/ 1 h 30"/>
                <a:gd name="T4" fmla="*/ 0 w 17"/>
                <a:gd name="T5" fmla="*/ 30 h 30"/>
                <a:gd name="T6" fmla="*/ 13 w 17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3" y="2"/>
                  </a:moveTo>
                  <a:cubicBezTo>
                    <a:pt x="12" y="2"/>
                    <a:pt x="12" y="0"/>
                    <a:pt x="9" y="1"/>
                  </a:cubicBezTo>
                  <a:cubicBezTo>
                    <a:pt x="11" y="12"/>
                    <a:pt x="2" y="18"/>
                    <a:pt x="0" y="30"/>
                  </a:cubicBezTo>
                  <a:cubicBezTo>
                    <a:pt x="9" y="26"/>
                    <a:pt x="17" y="1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25"/>
            <p:cNvSpPr>
              <a:spLocks/>
            </p:cNvSpPr>
            <p:nvPr/>
          </p:nvSpPr>
          <p:spPr bwMode="auto">
            <a:xfrm>
              <a:off x="5782112" y="2760756"/>
              <a:ext cx="141128" cy="289554"/>
            </a:xfrm>
            <a:custGeom>
              <a:avLst/>
              <a:gdLst>
                <a:gd name="T0" fmla="*/ 13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3 w 38"/>
                <a:gd name="T13" fmla="*/ 14 h 78"/>
                <a:gd name="T14" fmla="*/ 24 w 38"/>
                <a:gd name="T15" fmla="*/ 59 h 78"/>
                <a:gd name="T16" fmla="*/ 13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3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2" y="71"/>
                    <a:pt x="36" y="66"/>
                    <a:pt x="38" y="58"/>
                  </a:cubicBezTo>
                  <a:cubicBezTo>
                    <a:pt x="35" y="55"/>
                    <a:pt x="33" y="59"/>
                    <a:pt x="28" y="58"/>
                  </a:cubicBezTo>
                  <a:cubicBezTo>
                    <a:pt x="31" y="44"/>
                    <a:pt x="7" y="30"/>
                    <a:pt x="19" y="14"/>
                  </a:cubicBezTo>
                  <a:cubicBezTo>
                    <a:pt x="17" y="9"/>
                    <a:pt x="14" y="0"/>
                    <a:pt x="5" y="4"/>
                  </a:cubicBezTo>
                  <a:cubicBezTo>
                    <a:pt x="6" y="9"/>
                    <a:pt x="13" y="9"/>
                    <a:pt x="13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5" y="59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26"/>
            <p:cNvSpPr>
              <a:spLocks/>
            </p:cNvSpPr>
            <p:nvPr/>
          </p:nvSpPr>
          <p:spPr bwMode="auto">
            <a:xfrm>
              <a:off x="5872142" y="6717196"/>
              <a:ext cx="107062" cy="291988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27"/>
            <p:cNvSpPr>
              <a:spLocks/>
            </p:cNvSpPr>
            <p:nvPr/>
          </p:nvSpPr>
          <p:spPr bwMode="auto">
            <a:xfrm>
              <a:off x="5884308" y="6330312"/>
              <a:ext cx="111929" cy="289554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28"/>
            <p:cNvSpPr>
              <a:spLocks/>
            </p:cNvSpPr>
            <p:nvPr/>
          </p:nvSpPr>
          <p:spPr bwMode="auto">
            <a:xfrm>
              <a:off x="3368341" y="5785268"/>
              <a:ext cx="153295" cy="406349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4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7"/>
                    <a:pt x="6" y="12"/>
                    <a:pt x="0" y="21"/>
                  </a:cubicBezTo>
                  <a:cubicBezTo>
                    <a:pt x="3" y="26"/>
                    <a:pt x="8" y="23"/>
                    <a:pt x="14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5" y="96"/>
                    <a:pt x="5" y="109"/>
                    <a:pt x="17" y="109"/>
                  </a:cubicBezTo>
                  <a:cubicBezTo>
                    <a:pt x="19" y="102"/>
                    <a:pt x="10" y="99"/>
                    <a:pt x="12" y="91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29"/>
            <p:cNvSpPr>
              <a:spLocks/>
            </p:cNvSpPr>
            <p:nvPr/>
          </p:nvSpPr>
          <p:spPr bwMode="auto">
            <a:xfrm>
              <a:off x="224599" y="2768056"/>
              <a:ext cx="68131" cy="104628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2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10" y="6"/>
                    <a:pt x="12" y="10"/>
                  </a:cubicBezTo>
                  <a:cubicBezTo>
                    <a:pt x="10" y="16"/>
                    <a:pt x="6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8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330"/>
            <p:cNvSpPr>
              <a:spLocks/>
            </p:cNvSpPr>
            <p:nvPr/>
          </p:nvSpPr>
          <p:spPr bwMode="auto">
            <a:xfrm>
              <a:off x="2908460" y="2785088"/>
              <a:ext cx="92463" cy="94895"/>
            </a:xfrm>
            <a:custGeom>
              <a:avLst/>
              <a:gdLst>
                <a:gd name="T0" fmla="*/ 0 w 25"/>
                <a:gd name="T1" fmla="*/ 25 h 25"/>
                <a:gd name="T2" fmla="*/ 20 w 25"/>
                <a:gd name="T3" fmla="*/ 0 h 25"/>
                <a:gd name="T4" fmla="*/ 16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9" y="25"/>
                    <a:pt x="25" y="14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13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31"/>
            <p:cNvSpPr>
              <a:spLocks noEditPoints="1"/>
            </p:cNvSpPr>
            <p:nvPr/>
          </p:nvSpPr>
          <p:spPr bwMode="auto">
            <a:xfrm>
              <a:off x="5178669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1 w 160"/>
                <a:gd name="T3" fmla="*/ 164 h 171"/>
                <a:gd name="T4" fmla="*/ 159 w 160"/>
                <a:gd name="T5" fmla="*/ 94 h 171"/>
                <a:gd name="T6" fmla="*/ 132 w 160"/>
                <a:gd name="T7" fmla="*/ 28 h 171"/>
                <a:gd name="T8" fmla="*/ 63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60 w 160"/>
                <a:gd name="T19" fmla="*/ 12 h 171"/>
                <a:gd name="T20" fmla="*/ 116 w 160"/>
                <a:gd name="T21" fmla="*/ 25 h 171"/>
                <a:gd name="T22" fmla="*/ 132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8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1" y="164"/>
                  </a:cubicBezTo>
                  <a:cubicBezTo>
                    <a:pt x="135" y="151"/>
                    <a:pt x="157" y="126"/>
                    <a:pt x="159" y="94"/>
                  </a:cubicBezTo>
                  <a:cubicBezTo>
                    <a:pt x="160" y="72"/>
                    <a:pt x="146" y="42"/>
                    <a:pt x="132" y="28"/>
                  </a:cubicBezTo>
                  <a:cubicBezTo>
                    <a:pt x="113" y="9"/>
                    <a:pt x="90" y="0"/>
                    <a:pt x="63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20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3" y="38"/>
                    <a:pt x="35" y="16"/>
                    <a:pt x="60" y="12"/>
                  </a:cubicBezTo>
                  <a:cubicBezTo>
                    <a:pt x="86" y="8"/>
                    <a:pt x="102" y="14"/>
                    <a:pt x="116" y="25"/>
                  </a:cubicBezTo>
                  <a:cubicBezTo>
                    <a:pt x="122" y="29"/>
                    <a:pt x="129" y="33"/>
                    <a:pt x="132" y="37"/>
                  </a:cubicBezTo>
                  <a:cubicBezTo>
                    <a:pt x="157" y="67"/>
                    <a:pt x="158" y="117"/>
                    <a:pt x="130" y="143"/>
                  </a:cubicBezTo>
                  <a:cubicBezTo>
                    <a:pt x="119" y="154"/>
                    <a:pt x="92" y="167"/>
                    <a:pt x="68" y="161"/>
                  </a:cubicBezTo>
                  <a:cubicBezTo>
                    <a:pt x="47" y="156"/>
                    <a:pt x="26" y="138"/>
                    <a:pt x="18" y="117"/>
                  </a:cubicBezTo>
                  <a:cubicBezTo>
                    <a:pt x="11" y="101"/>
                    <a:pt x="7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32"/>
            <p:cNvSpPr>
              <a:spLocks noEditPoints="1"/>
            </p:cNvSpPr>
            <p:nvPr/>
          </p:nvSpPr>
          <p:spPr bwMode="auto">
            <a:xfrm>
              <a:off x="5258967" y="2865386"/>
              <a:ext cx="187360" cy="223858"/>
            </a:xfrm>
            <a:custGeom>
              <a:avLst/>
              <a:gdLst>
                <a:gd name="T0" fmla="*/ 12 w 50"/>
                <a:gd name="T1" fmla="*/ 57 h 60"/>
                <a:gd name="T2" fmla="*/ 50 w 50"/>
                <a:gd name="T3" fmla="*/ 16 h 60"/>
                <a:gd name="T4" fmla="*/ 42 w 50"/>
                <a:gd name="T5" fmla="*/ 0 h 60"/>
                <a:gd name="T6" fmla="*/ 0 w 50"/>
                <a:gd name="T7" fmla="*/ 42 h 60"/>
                <a:gd name="T8" fmla="*/ 0 w 50"/>
                <a:gd name="T9" fmla="*/ 48 h 60"/>
                <a:gd name="T10" fmla="*/ 12 w 50"/>
                <a:gd name="T11" fmla="*/ 57 h 60"/>
                <a:gd name="T12" fmla="*/ 12 w 50"/>
                <a:gd name="T13" fmla="*/ 31 h 60"/>
                <a:gd name="T14" fmla="*/ 36 w 50"/>
                <a:gd name="T15" fmla="*/ 9 h 60"/>
                <a:gd name="T16" fmla="*/ 42 w 50"/>
                <a:gd name="T17" fmla="*/ 13 h 60"/>
                <a:gd name="T18" fmla="*/ 10 w 50"/>
                <a:gd name="T19" fmla="*/ 48 h 60"/>
                <a:gd name="T20" fmla="*/ 12 w 50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12" y="57"/>
                  </a:moveTo>
                  <a:cubicBezTo>
                    <a:pt x="21" y="39"/>
                    <a:pt x="36" y="27"/>
                    <a:pt x="50" y="16"/>
                  </a:cubicBezTo>
                  <a:cubicBezTo>
                    <a:pt x="47" y="11"/>
                    <a:pt x="45" y="5"/>
                    <a:pt x="42" y="0"/>
                  </a:cubicBezTo>
                  <a:cubicBezTo>
                    <a:pt x="20" y="6"/>
                    <a:pt x="8" y="23"/>
                    <a:pt x="0" y="42"/>
                  </a:cubicBezTo>
                  <a:cubicBezTo>
                    <a:pt x="4" y="44"/>
                    <a:pt x="1" y="46"/>
                    <a:pt x="0" y="48"/>
                  </a:cubicBezTo>
                  <a:cubicBezTo>
                    <a:pt x="5" y="50"/>
                    <a:pt x="7" y="60"/>
                    <a:pt x="12" y="57"/>
                  </a:cubicBezTo>
                  <a:close/>
                  <a:moveTo>
                    <a:pt x="12" y="31"/>
                  </a:moveTo>
                  <a:cubicBezTo>
                    <a:pt x="18" y="23"/>
                    <a:pt x="27" y="13"/>
                    <a:pt x="36" y="9"/>
                  </a:cubicBezTo>
                  <a:cubicBezTo>
                    <a:pt x="40" y="8"/>
                    <a:pt x="41" y="11"/>
                    <a:pt x="42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1" y="45"/>
                    <a:pt x="10" y="36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33"/>
            <p:cNvSpPr>
              <a:spLocks noEditPoints="1"/>
            </p:cNvSpPr>
            <p:nvPr/>
          </p:nvSpPr>
          <p:spPr bwMode="auto">
            <a:xfrm>
              <a:off x="3833090" y="2887284"/>
              <a:ext cx="187360" cy="201958"/>
            </a:xfrm>
            <a:custGeom>
              <a:avLst/>
              <a:gdLst>
                <a:gd name="T0" fmla="*/ 50 w 50"/>
                <a:gd name="T1" fmla="*/ 51 h 54"/>
                <a:gd name="T2" fmla="*/ 37 w 50"/>
                <a:gd name="T3" fmla="*/ 36 h 54"/>
                <a:gd name="T4" fmla="*/ 9 w 50"/>
                <a:gd name="T5" fmla="*/ 7 h 54"/>
                <a:gd name="T6" fmla="*/ 7 w 50"/>
                <a:gd name="T7" fmla="*/ 0 h 54"/>
                <a:gd name="T8" fmla="*/ 3 w 50"/>
                <a:gd name="T9" fmla="*/ 0 h 54"/>
                <a:gd name="T10" fmla="*/ 0 w 50"/>
                <a:gd name="T11" fmla="*/ 7 h 54"/>
                <a:gd name="T12" fmla="*/ 8 w 50"/>
                <a:gd name="T13" fmla="*/ 53 h 54"/>
                <a:gd name="T14" fmla="*/ 50 w 50"/>
                <a:gd name="T15" fmla="*/ 51 h 54"/>
                <a:gd name="T16" fmla="*/ 34 w 50"/>
                <a:gd name="T17" fmla="*/ 45 h 54"/>
                <a:gd name="T18" fmla="*/ 15 w 50"/>
                <a:gd name="T19" fmla="*/ 45 h 54"/>
                <a:gd name="T20" fmla="*/ 12 w 50"/>
                <a:gd name="T21" fmla="*/ 19 h 54"/>
                <a:gd name="T22" fmla="*/ 34 w 50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4">
                  <a:moveTo>
                    <a:pt x="50" y="51"/>
                  </a:moveTo>
                  <a:cubicBezTo>
                    <a:pt x="50" y="43"/>
                    <a:pt x="42" y="41"/>
                    <a:pt x="37" y="36"/>
                  </a:cubicBezTo>
                  <a:cubicBezTo>
                    <a:pt x="28" y="27"/>
                    <a:pt x="20" y="14"/>
                    <a:pt x="9" y="7"/>
                  </a:cubicBezTo>
                  <a:cubicBezTo>
                    <a:pt x="11" y="2"/>
                    <a:pt x="8" y="1"/>
                    <a:pt x="7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1" y="5"/>
                    <a:pt x="0" y="7"/>
                  </a:cubicBezTo>
                  <a:cubicBezTo>
                    <a:pt x="7" y="18"/>
                    <a:pt x="5" y="39"/>
                    <a:pt x="8" y="53"/>
                  </a:cubicBezTo>
                  <a:cubicBezTo>
                    <a:pt x="26" y="51"/>
                    <a:pt x="37" y="54"/>
                    <a:pt x="50" y="51"/>
                  </a:cubicBezTo>
                  <a:close/>
                  <a:moveTo>
                    <a:pt x="34" y="45"/>
                  </a:moveTo>
                  <a:cubicBezTo>
                    <a:pt x="25" y="44"/>
                    <a:pt x="24" y="45"/>
                    <a:pt x="15" y="45"/>
                  </a:cubicBezTo>
                  <a:cubicBezTo>
                    <a:pt x="13" y="37"/>
                    <a:pt x="13" y="28"/>
                    <a:pt x="12" y="19"/>
                  </a:cubicBezTo>
                  <a:cubicBezTo>
                    <a:pt x="20" y="27"/>
                    <a:pt x="29" y="3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34"/>
            <p:cNvSpPr>
              <a:spLocks/>
            </p:cNvSpPr>
            <p:nvPr/>
          </p:nvSpPr>
          <p:spPr bwMode="auto">
            <a:xfrm>
              <a:off x="5387927" y="2931082"/>
              <a:ext cx="155727" cy="382017"/>
            </a:xfrm>
            <a:custGeom>
              <a:avLst/>
              <a:gdLst>
                <a:gd name="T0" fmla="*/ 0 w 42"/>
                <a:gd name="T1" fmla="*/ 100 h 102"/>
                <a:gd name="T2" fmla="*/ 5 w 42"/>
                <a:gd name="T3" fmla="*/ 93 h 102"/>
                <a:gd name="T4" fmla="*/ 28 w 42"/>
                <a:gd name="T5" fmla="*/ 33 h 102"/>
                <a:gd name="T6" fmla="*/ 35 w 42"/>
                <a:gd name="T7" fmla="*/ 13 h 102"/>
                <a:gd name="T8" fmla="*/ 40 w 42"/>
                <a:gd name="T9" fmla="*/ 2 h 102"/>
                <a:gd name="T10" fmla="*/ 36 w 42"/>
                <a:gd name="T11" fmla="*/ 1 h 102"/>
                <a:gd name="T12" fmla="*/ 33 w 42"/>
                <a:gd name="T13" fmla="*/ 5 h 102"/>
                <a:gd name="T14" fmla="*/ 16 w 42"/>
                <a:gd name="T15" fmla="*/ 53 h 102"/>
                <a:gd name="T16" fmla="*/ 0 w 42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2">
                  <a:moveTo>
                    <a:pt x="0" y="100"/>
                  </a:moveTo>
                  <a:cubicBezTo>
                    <a:pt x="6" y="102"/>
                    <a:pt x="5" y="94"/>
                    <a:pt x="5" y="93"/>
                  </a:cubicBezTo>
                  <a:cubicBezTo>
                    <a:pt x="12" y="72"/>
                    <a:pt x="20" y="51"/>
                    <a:pt x="28" y="33"/>
                  </a:cubicBezTo>
                  <a:cubicBezTo>
                    <a:pt x="31" y="26"/>
                    <a:pt x="32" y="19"/>
                    <a:pt x="35" y="13"/>
                  </a:cubicBezTo>
                  <a:cubicBezTo>
                    <a:pt x="37" y="10"/>
                    <a:pt x="42" y="7"/>
                    <a:pt x="40" y="2"/>
                  </a:cubicBezTo>
                  <a:cubicBezTo>
                    <a:pt x="39" y="2"/>
                    <a:pt x="39" y="0"/>
                    <a:pt x="36" y="1"/>
                  </a:cubicBezTo>
                  <a:cubicBezTo>
                    <a:pt x="36" y="3"/>
                    <a:pt x="34" y="3"/>
                    <a:pt x="33" y="5"/>
                  </a:cubicBezTo>
                  <a:cubicBezTo>
                    <a:pt x="27" y="20"/>
                    <a:pt x="23" y="37"/>
                    <a:pt x="16" y="53"/>
                  </a:cubicBezTo>
                  <a:cubicBezTo>
                    <a:pt x="10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35"/>
            <p:cNvSpPr>
              <a:spLocks/>
            </p:cNvSpPr>
            <p:nvPr/>
          </p:nvSpPr>
          <p:spPr bwMode="auto">
            <a:xfrm>
              <a:off x="54390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10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30" y="30"/>
                    <a:pt x="42" y="3"/>
                  </a:cubicBezTo>
                  <a:cubicBezTo>
                    <a:pt x="42" y="1"/>
                    <a:pt x="40" y="1"/>
                    <a:pt x="39" y="0"/>
                  </a:cubicBezTo>
                  <a:cubicBezTo>
                    <a:pt x="27" y="21"/>
                    <a:pt x="17" y="53"/>
                    <a:pt x="10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36"/>
            <p:cNvSpPr>
              <a:spLocks/>
            </p:cNvSpPr>
            <p:nvPr/>
          </p:nvSpPr>
          <p:spPr bwMode="auto">
            <a:xfrm>
              <a:off x="859675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5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6" y="39"/>
                    <a:pt x="22" y="35"/>
                    <a:pt x="21" y="27"/>
                  </a:cubicBezTo>
                  <a:cubicBezTo>
                    <a:pt x="22" y="18"/>
                    <a:pt x="37" y="23"/>
                    <a:pt x="41" y="15"/>
                  </a:cubicBezTo>
                  <a:cubicBezTo>
                    <a:pt x="39" y="2"/>
                    <a:pt x="18" y="0"/>
                    <a:pt x="5" y="1"/>
                  </a:cubicBezTo>
                  <a:cubicBezTo>
                    <a:pt x="3" y="14"/>
                    <a:pt x="13" y="26"/>
                    <a:pt x="16" y="38"/>
                  </a:cubicBezTo>
                  <a:cubicBezTo>
                    <a:pt x="0" y="38"/>
                    <a:pt x="2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37"/>
            <p:cNvSpPr>
              <a:spLocks/>
            </p:cNvSpPr>
            <p:nvPr/>
          </p:nvSpPr>
          <p:spPr bwMode="auto">
            <a:xfrm>
              <a:off x="1686975" y="3011380"/>
              <a:ext cx="87597" cy="128961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0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38"/>
            <p:cNvSpPr>
              <a:spLocks/>
            </p:cNvSpPr>
            <p:nvPr/>
          </p:nvSpPr>
          <p:spPr bwMode="auto">
            <a:xfrm>
              <a:off x="1759972" y="2994346"/>
              <a:ext cx="77864" cy="165460"/>
            </a:xfrm>
            <a:custGeom>
              <a:avLst/>
              <a:gdLst>
                <a:gd name="T0" fmla="*/ 1 w 21"/>
                <a:gd name="T1" fmla="*/ 38 h 44"/>
                <a:gd name="T2" fmla="*/ 8 w 21"/>
                <a:gd name="T3" fmla="*/ 44 h 44"/>
                <a:gd name="T4" fmla="*/ 21 w 21"/>
                <a:gd name="T5" fmla="*/ 9 h 44"/>
                <a:gd name="T6" fmla="*/ 1 w 21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1" y="38"/>
                  </a:moveTo>
                  <a:cubicBezTo>
                    <a:pt x="2" y="41"/>
                    <a:pt x="4" y="43"/>
                    <a:pt x="8" y="44"/>
                  </a:cubicBezTo>
                  <a:cubicBezTo>
                    <a:pt x="4" y="26"/>
                    <a:pt x="13" y="17"/>
                    <a:pt x="21" y="9"/>
                  </a:cubicBezTo>
                  <a:cubicBezTo>
                    <a:pt x="10" y="0"/>
                    <a:pt x="0" y="2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39"/>
            <p:cNvSpPr>
              <a:spLocks/>
            </p:cNvSpPr>
            <p:nvPr/>
          </p:nvSpPr>
          <p:spPr bwMode="auto">
            <a:xfrm>
              <a:off x="5594753" y="3077076"/>
              <a:ext cx="87597" cy="214125"/>
            </a:xfrm>
            <a:custGeom>
              <a:avLst/>
              <a:gdLst>
                <a:gd name="T0" fmla="*/ 4 w 23"/>
                <a:gd name="T1" fmla="*/ 57 h 57"/>
                <a:gd name="T2" fmla="*/ 7 w 23"/>
                <a:gd name="T3" fmla="*/ 44 h 57"/>
                <a:gd name="T4" fmla="*/ 23 w 23"/>
                <a:gd name="T5" fmla="*/ 2 h 57"/>
                <a:gd name="T6" fmla="*/ 20 w 23"/>
                <a:gd name="T7" fmla="*/ 0 h 57"/>
                <a:gd name="T8" fmla="*/ 17 w 23"/>
                <a:gd name="T9" fmla="*/ 4 h 57"/>
                <a:gd name="T10" fmla="*/ 3 w 23"/>
                <a:gd name="T11" fmla="*/ 47 h 57"/>
                <a:gd name="T12" fmla="*/ 4 w 23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1" y="30"/>
                    <a:pt x="19" y="15"/>
                    <a:pt x="23" y="2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0" y="2"/>
                    <a:pt x="16" y="1"/>
                    <a:pt x="17" y="4"/>
                  </a:cubicBezTo>
                  <a:cubicBezTo>
                    <a:pt x="12" y="15"/>
                    <a:pt x="5" y="33"/>
                    <a:pt x="3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40"/>
            <p:cNvSpPr>
              <a:spLocks noEditPoints="1"/>
            </p:cNvSpPr>
            <p:nvPr/>
          </p:nvSpPr>
          <p:spPr bwMode="auto">
            <a:xfrm>
              <a:off x="5237067" y="3091676"/>
              <a:ext cx="63264" cy="11922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9 w 17"/>
                <a:gd name="T11" fmla="*/ 23 h 32"/>
                <a:gd name="T12" fmla="*/ 9 w 17"/>
                <a:gd name="T13" fmla="*/ 8 h 32"/>
                <a:gd name="T14" fmla="*/ 9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1" y="5"/>
                    <a:pt x="10" y="0"/>
                    <a:pt x="4" y="0"/>
                  </a:cubicBezTo>
                  <a:cubicBezTo>
                    <a:pt x="3" y="7"/>
                    <a:pt x="1" y="13"/>
                    <a:pt x="0" y="27"/>
                  </a:cubicBezTo>
                  <a:cubicBezTo>
                    <a:pt x="5" y="28"/>
                    <a:pt x="12" y="32"/>
                    <a:pt x="17" y="28"/>
                  </a:cubicBezTo>
                  <a:close/>
                  <a:moveTo>
                    <a:pt x="9" y="23"/>
                  </a:moveTo>
                  <a:cubicBezTo>
                    <a:pt x="1" y="21"/>
                    <a:pt x="10" y="13"/>
                    <a:pt x="9" y="8"/>
                  </a:cubicBezTo>
                  <a:cubicBezTo>
                    <a:pt x="11" y="10"/>
                    <a:pt x="11" y="21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41"/>
            <p:cNvSpPr>
              <a:spLocks noEditPoints="1"/>
            </p:cNvSpPr>
            <p:nvPr/>
          </p:nvSpPr>
          <p:spPr bwMode="auto">
            <a:xfrm>
              <a:off x="224599" y="3106275"/>
              <a:ext cx="620476" cy="1557270"/>
            </a:xfrm>
            <a:custGeom>
              <a:avLst/>
              <a:gdLst>
                <a:gd name="T0" fmla="*/ 42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8 w 166"/>
                <a:gd name="T13" fmla="*/ 65 h 417"/>
                <a:gd name="T14" fmla="*/ 123 w 166"/>
                <a:gd name="T15" fmla="*/ 11 h 417"/>
                <a:gd name="T16" fmla="*/ 80 w 166"/>
                <a:gd name="T17" fmla="*/ 67 h 417"/>
                <a:gd name="T18" fmla="*/ 52 w 166"/>
                <a:gd name="T19" fmla="*/ 139 h 417"/>
                <a:gd name="T20" fmla="*/ 34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6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5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2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3 w 166"/>
                <a:gd name="T59" fmla="*/ 237 h 417"/>
                <a:gd name="T60" fmla="*/ 25 w 166"/>
                <a:gd name="T61" fmla="*/ 209 h 417"/>
                <a:gd name="T62" fmla="*/ 37 w 166"/>
                <a:gd name="T63" fmla="*/ 179 h 417"/>
                <a:gd name="T64" fmla="*/ 55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2 w 166"/>
                <a:gd name="T75" fmla="*/ 227 h 417"/>
                <a:gd name="T76" fmla="*/ 79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9 w 166"/>
                <a:gd name="T85" fmla="*/ 196 h 417"/>
                <a:gd name="T86" fmla="*/ 54 w 166"/>
                <a:gd name="T87" fmla="*/ 167 h 417"/>
                <a:gd name="T88" fmla="*/ 96 w 166"/>
                <a:gd name="T89" fmla="*/ 52 h 417"/>
                <a:gd name="T90" fmla="*/ 125 w 166"/>
                <a:gd name="T91" fmla="*/ 20 h 417"/>
                <a:gd name="T92" fmla="*/ 122 w 166"/>
                <a:gd name="T93" fmla="*/ 149 h 417"/>
                <a:gd name="T94" fmla="*/ 54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4 w 166"/>
                <a:gd name="T107" fmla="*/ 306 h 417"/>
                <a:gd name="T108" fmla="*/ 50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2" y="227"/>
                  </a:moveTo>
                  <a:cubicBezTo>
                    <a:pt x="43" y="266"/>
                    <a:pt x="53" y="345"/>
                    <a:pt x="44" y="397"/>
                  </a:cubicBezTo>
                  <a:cubicBezTo>
                    <a:pt x="43" y="404"/>
                    <a:pt x="37" y="412"/>
                    <a:pt x="44" y="417"/>
                  </a:cubicBezTo>
                  <a:cubicBezTo>
                    <a:pt x="70" y="397"/>
                    <a:pt x="89" y="374"/>
                    <a:pt x="98" y="334"/>
                  </a:cubicBezTo>
                  <a:cubicBezTo>
                    <a:pt x="109" y="289"/>
                    <a:pt x="116" y="238"/>
                    <a:pt x="102" y="199"/>
                  </a:cubicBezTo>
                  <a:cubicBezTo>
                    <a:pt x="90" y="197"/>
                    <a:pt x="79" y="187"/>
                    <a:pt x="77" y="179"/>
                  </a:cubicBezTo>
                  <a:cubicBezTo>
                    <a:pt x="121" y="174"/>
                    <a:pt x="164" y="119"/>
                    <a:pt x="158" y="65"/>
                  </a:cubicBezTo>
                  <a:cubicBezTo>
                    <a:pt x="155" y="40"/>
                    <a:pt x="139" y="24"/>
                    <a:pt x="123" y="11"/>
                  </a:cubicBezTo>
                  <a:cubicBezTo>
                    <a:pt x="104" y="24"/>
                    <a:pt x="91" y="44"/>
                    <a:pt x="80" y="67"/>
                  </a:cubicBezTo>
                  <a:cubicBezTo>
                    <a:pt x="69" y="90"/>
                    <a:pt x="63" y="115"/>
                    <a:pt x="52" y="139"/>
                  </a:cubicBezTo>
                  <a:cubicBezTo>
                    <a:pt x="54" y="106"/>
                    <a:pt x="45" y="61"/>
                    <a:pt x="34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10" y="6"/>
                    <a:pt x="5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2" y="15"/>
                    <a:pt x="16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36" y="51"/>
                    <a:pt x="53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53"/>
                    <a:pt x="25" y="162"/>
                    <a:pt x="39" y="169"/>
                  </a:cubicBezTo>
                  <a:cubicBezTo>
                    <a:pt x="35" y="174"/>
                    <a:pt x="31" y="177"/>
                    <a:pt x="25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7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8" y="186"/>
                    <a:pt x="12" y="181"/>
                  </a:cubicBezTo>
                  <a:cubicBezTo>
                    <a:pt x="16" y="184"/>
                    <a:pt x="23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9" y="249"/>
                    <a:pt x="13" y="237"/>
                  </a:cubicBezTo>
                  <a:cubicBezTo>
                    <a:pt x="17" y="227"/>
                    <a:pt x="20" y="218"/>
                    <a:pt x="25" y="209"/>
                  </a:cubicBezTo>
                  <a:cubicBezTo>
                    <a:pt x="30" y="199"/>
                    <a:pt x="35" y="189"/>
                    <a:pt x="37" y="179"/>
                  </a:cubicBezTo>
                  <a:cubicBezTo>
                    <a:pt x="43" y="177"/>
                    <a:pt x="47" y="169"/>
                    <a:pt x="55" y="174"/>
                  </a:cubicBezTo>
                  <a:cubicBezTo>
                    <a:pt x="50" y="192"/>
                    <a:pt x="43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7" y="310"/>
                    <a:pt x="10" y="302"/>
                  </a:cubicBezTo>
                  <a:cubicBezTo>
                    <a:pt x="21" y="277"/>
                    <a:pt x="30" y="250"/>
                    <a:pt x="42" y="227"/>
                  </a:cubicBezTo>
                  <a:close/>
                  <a:moveTo>
                    <a:pt x="79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6" y="261"/>
                    <a:pt x="94" y="356"/>
                    <a:pt x="65" y="392"/>
                  </a:cubicBezTo>
                  <a:cubicBezTo>
                    <a:pt x="71" y="336"/>
                    <a:pt x="75" y="237"/>
                    <a:pt x="65" y="178"/>
                  </a:cubicBezTo>
                  <a:cubicBezTo>
                    <a:pt x="73" y="180"/>
                    <a:pt x="73" y="190"/>
                    <a:pt x="79" y="196"/>
                  </a:cubicBezTo>
                  <a:close/>
                  <a:moveTo>
                    <a:pt x="54" y="167"/>
                  </a:moveTo>
                  <a:cubicBezTo>
                    <a:pt x="62" y="126"/>
                    <a:pt x="76" y="84"/>
                    <a:pt x="96" y="52"/>
                  </a:cubicBezTo>
                  <a:cubicBezTo>
                    <a:pt x="104" y="39"/>
                    <a:pt x="110" y="26"/>
                    <a:pt x="125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80" y="180"/>
                    <a:pt x="54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7" y="243"/>
                    <a:pt x="67" y="322"/>
                    <a:pt x="60" y="379"/>
                  </a:cubicBezTo>
                  <a:cubicBezTo>
                    <a:pt x="59" y="389"/>
                    <a:pt x="60" y="399"/>
                    <a:pt x="51" y="404"/>
                  </a:cubicBezTo>
                  <a:cubicBezTo>
                    <a:pt x="50" y="373"/>
                    <a:pt x="55" y="340"/>
                    <a:pt x="54" y="306"/>
                  </a:cubicBezTo>
                  <a:cubicBezTo>
                    <a:pt x="53" y="291"/>
                    <a:pt x="51" y="276"/>
                    <a:pt x="50" y="261"/>
                  </a:cubicBezTo>
                  <a:cubicBezTo>
                    <a:pt x="48" y="245"/>
                    <a:pt x="46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42"/>
            <p:cNvSpPr>
              <a:spLocks/>
            </p:cNvSpPr>
            <p:nvPr/>
          </p:nvSpPr>
          <p:spPr bwMode="auto">
            <a:xfrm>
              <a:off x="5650717" y="3140340"/>
              <a:ext cx="68131" cy="124094"/>
            </a:xfrm>
            <a:custGeom>
              <a:avLst/>
              <a:gdLst>
                <a:gd name="T0" fmla="*/ 6 w 18"/>
                <a:gd name="T1" fmla="*/ 33 h 33"/>
                <a:gd name="T2" fmla="*/ 18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9" y="22"/>
                    <a:pt x="18" y="1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43"/>
            <p:cNvSpPr>
              <a:spLocks/>
            </p:cNvSpPr>
            <p:nvPr/>
          </p:nvSpPr>
          <p:spPr bwMode="auto">
            <a:xfrm>
              <a:off x="1886501" y="3159806"/>
              <a:ext cx="65698" cy="114361"/>
            </a:xfrm>
            <a:custGeom>
              <a:avLst/>
              <a:gdLst>
                <a:gd name="T0" fmla="*/ 18 w 18"/>
                <a:gd name="T1" fmla="*/ 24 h 31"/>
                <a:gd name="T2" fmla="*/ 10 w 18"/>
                <a:gd name="T3" fmla="*/ 3 h 31"/>
                <a:gd name="T4" fmla="*/ 5 w 18"/>
                <a:gd name="T5" fmla="*/ 0 h 31"/>
                <a:gd name="T6" fmla="*/ 18 w 18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18" y="24"/>
                  </a:moveTo>
                  <a:cubicBezTo>
                    <a:pt x="14" y="21"/>
                    <a:pt x="8" y="14"/>
                    <a:pt x="10" y="3"/>
                  </a:cubicBezTo>
                  <a:cubicBezTo>
                    <a:pt x="8" y="2"/>
                    <a:pt x="6" y="1"/>
                    <a:pt x="5" y="0"/>
                  </a:cubicBezTo>
                  <a:cubicBezTo>
                    <a:pt x="0" y="11"/>
                    <a:pt x="9" y="31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44"/>
            <p:cNvSpPr>
              <a:spLocks noEditPoints="1"/>
            </p:cNvSpPr>
            <p:nvPr/>
          </p:nvSpPr>
          <p:spPr bwMode="auto">
            <a:xfrm>
              <a:off x="2871961" y="3189005"/>
              <a:ext cx="931930" cy="389318"/>
            </a:xfrm>
            <a:custGeom>
              <a:avLst/>
              <a:gdLst>
                <a:gd name="T0" fmla="*/ 40 w 250"/>
                <a:gd name="T1" fmla="*/ 45 h 104"/>
                <a:gd name="T2" fmla="*/ 40 w 250"/>
                <a:gd name="T3" fmla="*/ 62 h 104"/>
                <a:gd name="T4" fmla="*/ 21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3 w 250"/>
                <a:gd name="T13" fmla="*/ 93 h 104"/>
                <a:gd name="T14" fmla="*/ 200 w 250"/>
                <a:gd name="T15" fmla="*/ 78 h 104"/>
                <a:gd name="T16" fmla="*/ 247 w 250"/>
                <a:gd name="T17" fmla="*/ 44 h 104"/>
                <a:gd name="T18" fmla="*/ 190 w 250"/>
                <a:gd name="T19" fmla="*/ 1 h 104"/>
                <a:gd name="T20" fmla="*/ 40 w 250"/>
                <a:gd name="T21" fmla="*/ 45 h 104"/>
                <a:gd name="T22" fmla="*/ 45 w 250"/>
                <a:gd name="T23" fmla="*/ 49 h 104"/>
                <a:gd name="T24" fmla="*/ 118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6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3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40" y="45"/>
                  </a:moveTo>
                  <a:cubicBezTo>
                    <a:pt x="37" y="53"/>
                    <a:pt x="40" y="53"/>
                    <a:pt x="40" y="62"/>
                  </a:cubicBezTo>
                  <a:cubicBezTo>
                    <a:pt x="34" y="69"/>
                    <a:pt x="28" y="75"/>
                    <a:pt x="21" y="80"/>
                  </a:cubicBezTo>
                  <a:cubicBezTo>
                    <a:pt x="13" y="85"/>
                    <a:pt x="3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8" y="95"/>
                    <a:pt x="60" y="84"/>
                    <a:pt x="72" y="80"/>
                  </a:cubicBezTo>
                  <a:cubicBezTo>
                    <a:pt x="77" y="84"/>
                    <a:pt x="86" y="92"/>
                    <a:pt x="93" y="93"/>
                  </a:cubicBezTo>
                  <a:cubicBezTo>
                    <a:pt x="128" y="98"/>
                    <a:pt x="175" y="86"/>
                    <a:pt x="200" y="78"/>
                  </a:cubicBezTo>
                  <a:cubicBezTo>
                    <a:pt x="225" y="70"/>
                    <a:pt x="245" y="65"/>
                    <a:pt x="247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7" y="3"/>
                    <a:pt x="69" y="14"/>
                    <a:pt x="40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8" y="24"/>
                    <a:pt x="118" y="18"/>
                  </a:cubicBezTo>
                  <a:cubicBezTo>
                    <a:pt x="144" y="12"/>
                    <a:pt x="175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2" y="30"/>
                    <a:pt x="241" y="47"/>
                    <a:pt x="236" y="55"/>
                  </a:cubicBezTo>
                  <a:cubicBezTo>
                    <a:pt x="230" y="63"/>
                    <a:pt x="208" y="70"/>
                    <a:pt x="194" y="74"/>
                  </a:cubicBezTo>
                  <a:cubicBezTo>
                    <a:pt x="180" y="78"/>
                    <a:pt x="160" y="83"/>
                    <a:pt x="146" y="85"/>
                  </a:cubicBezTo>
                  <a:cubicBezTo>
                    <a:pt x="131" y="87"/>
                    <a:pt x="105" y="89"/>
                    <a:pt x="93" y="86"/>
                  </a:cubicBezTo>
                  <a:cubicBezTo>
                    <a:pt x="85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6" y="77"/>
                    <a:pt x="45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45"/>
            <p:cNvSpPr>
              <a:spLocks/>
            </p:cNvSpPr>
            <p:nvPr/>
          </p:nvSpPr>
          <p:spPr bwMode="auto">
            <a:xfrm>
              <a:off x="3584900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8 w 31"/>
                <a:gd name="T11" fmla="*/ 16 h 34"/>
                <a:gd name="T12" fmla="*/ 5 w 31"/>
                <a:gd name="T13" fmla="*/ 0 h 34"/>
                <a:gd name="T14" fmla="*/ 1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5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9" y="23"/>
                    <a:pt x="17" y="16"/>
                  </a:cubicBezTo>
                  <a:cubicBezTo>
                    <a:pt x="19" y="10"/>
                    <a:pt x="26" y="11"/>
                    <a:pt x="25" y="3"/>
                  </a:cubicBezTo>
                  <a:cubicBezTo>
                    <a:pt x="17" y="5"/>
                    <a:pt x="13" y="11"/>
                    <a:pt x="8" y="16"/>
                  </a:cubicBezTo>
                  <a:cubicBezTo>
                    <a:pt x="7" y="8"/>
                    <a:pt x="6" y="5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46"/>
            <p:cNvSpPr>
              <a:spLocks noEditPoints="1"/>
            </p:cNvSpPr>
            <p:nvPr/>
          </p:nvSpPr>
          <p:spPr bwMode="auto">
            <a:xfrm>
              <a:off x="3794158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49 w 83"/>
                <a:gd name="T5" fmla="*/ 100 h 103"/>
                <a:gd name="T6" fmla="*/ 80 w 83"/>
                <a:gd name="T7" fmla="*/ 28 h 103"/>
                <a:gd name="T8" fmla="*/ 56 w 83"/>
                <a:gd name="T9" fmla="*/ 0 h 103"/>
                <a:gd name="T10" fmla="*/ 41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6 w 83"/>
                <a:gd name="T17" fmla="*/ 9 h 103"/>
                <a:gd name="T18" fmla="*/ 74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19 w 83"/>
                <a:gd name="T25" fmla="*/ 95 h 103"/>
                <a:gd name="T26" fmla="*/ 5 w 83"/>
                <a:gd name="T27" fmla="*/ 91 h 103"/>
                <a:gd name="T28" fmla="*/ 56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3" y="98"/>
                    <a:pt x="27" y="75"/>
                    <a:pt x="40" y="72"/>
                  </a:cubicBezTo>
                  <a:cubicBezTo>
                    <a:pt x="41" y="77"/>
                    <a:pt x="41" y="94"/>
                    <a:pt x="49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6" y="0"/>
                  </a:cubicBezTo>
                  <a:cubicBezTo>
                    <a:pt x="53" y="0"/>
                    <a:pt x="45" y="2"/>
                    <a:pt x="41" y="4"/>
                  </a:cubicBezTo>
                  <a:cubicBezTo>
                    <a:pt x="16" y="18"/>
                    <a:pt x="1" y="59"/>
                    <a:pt x="0" y="95"/>
                  </a:cubicBezTo>
                  <a:cubicBezTo>
                    <a:pt x="4" y="100"/>
                    <a:pt x="11" y="103"/>
                    <a:pt x="22" y="102"/>
                  </a:cubicBezTo>
                  <a:close/>
                  <a:moveTo>
                    <a:pt x="56" y="9"/>
                  </a:moveTo>
                  <a:cubicBezTo>
                    <a:pt x="72" y="11"/>
                    <a:pt x="75" y="33"/>
                    <a:pt x="74" y="49"/>
                  </a:cubicBezTo>
                  <a:cubicBezTo>
                    <a:pt x="73" y="67"/>
                    <a:pt x="68" y="93"/>
                    <a:pt x="51" y="93"/>
                  </a:cubicBezTo>
                  <a:cubicBezTo>
                    <a:pt x="46" y="86"/>
                    <a:pt x="51" y="71"/>
                    <a:pt x="43" y="65"/>
                  </a:cubicBezTo>
                  <a:cubicBezTo>
                    <a:pt x="22" y="62"/>
                    <a:pt x="27" y="86"/>
                    <a:pt x="19" y="95"/>
                  </a:cubicBezTo>
                  <a:cubicBezTo>
                    <a:pt x="13" y="96"/>
                    <a:pt x="9" y="93"/>
                    <a:pt x="5" y="91"/>
                  </a:cubicBezTo>
                  <a:cubicBezTo>
                    <a:pt x="10" y="52"/>
                    <a:pt x="23" y="14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47"/>
            <p:cNvSpPr>
              <a:spLocks noEditPoints="1"/>
            </p:cNvSpPr>
            <p:nvPr/>
          </p:nvSpPr>
          <p:spPr bwMode="auto">
            <a:xfrm>
              <a:off x="3453505" y="3279036"/>
              <a:ext cx="111929" cy="141128"/>
            </a:xfrm>
            <a:custGeom>
              <a:avLst/>
              <a:gdLst>
                <a:gd name="T0" fmla="*/ 27 w 30"/>
                <a:gd name="T1" fmla="*/ 15 h 38"/>
                <a:gd name="T2" fmla="*/ 0 w 30"/>
                <a:gd name="T3" fmla="*/ 16 h 38"/>
                <a:gd name="T4" fmla="*/ 27 w 30"/>
                <a:gd name="T5" fmla="*/ 15 h 38"/>
                <a:gd name="T6" fmla="*/ 22 w 30"/>
                <a:gd name="T7" fmla="*/ 15 h 38"/>
                <a:gd name="T8" fmla="*/ 7 w 30"/>
                <a:gd name="T9" fmla="*/ 19 h 38"/>
                <a:gd name="T10" fmla="*/ 22 w 30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3" y="38"/>
                    <a:pt x="30" y="32"/>
                    <a:pt x="27" y="15"/>
                  </a:cubicBezTo>
                  <a:close/>
                  <a:moveTo>
                    <a:pt x="22" y="15"/>
                  </a:moveTo>
                  <a:cubicBezTo>
                    <a:pt x="23" y="25"/>
                    <a:pt x="10" y="27"/>
                    <a:pt x="7" y="19"/>
                  </a:cubicBezTo>
                  <a:cubicBezTo>
                    <a:pt x="7" y="12"/>
                    <a:pt x="18" y="10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48"/>
            <p:cNvSpPr>
              <a:spLocks noEditPoints="1"/>
            </p:cNvSpPr>
            <p:nvPr/>
          </p:nvSpPr>
          <p:spPr bwMode="auto">
            <a:xfrm>
              <a:off x="3215048" y="3300934"/>
              <a:ext cx="119229" cy="150861"/>
            </a:xfrm>
            <a:custGeom>
              <a:avLst/>
              <a:gdLst>
                <a:gd name="T0" fmla="*/ 31 w 32"/>
                <a:gd name="T1" fmla="*/ 32 h 40"/>
                <a:gd name="T2" fmla="*/ 30 w 32"/>
                <a:gd name="T3" fmla="*/ 21 h 40"/>
                <a:gd name="T4" fmla="*/ 21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1 w 32"/>
                <a:gd name="T13" fmla="*/ 32 h 40"/>
                <a:gd name="T14" fmla="*/ 26 w 32"/>
                <a:gd name="T15" fmla="*/ 27 h 40"/>
                <a:gd name="T16" fmla="*/ 9 w 32"/>
                <a:gd name="T17" fmla="*/ 28 h 40"/>
                <a:gd name="T18" fmla="*/ 26 w 32"/>
                <a:gd name="T19" fmla="*/ 27 h 40"/>
                <a:gd name="T20" fmla="*/ 6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6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1" y="32"/>
                  </a:moveTo>
                  <a:cubicBezTo>
                    <a:pt x="32" y="28"/>
                    <a:pt x="30" y="25"/>
                    <a:pt x="30" y="21"/>
                  </a:cubicBezTo>
                  <a:cubicBezTo>
                    <a:pt x="27" y="20"/>
                    <a:pt x="23" y="21"/>
                    <a:pt x="21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8" y="0"/>
                    <a:pt x="0" y="4"/>
                  </a:cubicBezTo>
                  <a:cubicBezTo>
                    <a:pt x="0" y="17"/>
                    <a:pt x="1" y="28"/>
                    <a:pt x="8" y="38"/>
                  </a:cubicBezTo>
                  <a:cubicBezTo>
                    <a:pt x="15" y="40"/>
                    <a:pt x="26" y="37"/>
                    <a:pt x="31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9" y="28"/>
                  </a:cubicBezTo>
                  <a:cubicBezTo>
                    <a:pt x="14" y="26"/>
                    <a:pt x="20" y="26"/>
                    <a:pt x="26" y="27"/>
                  </a:cubicBezTo>
                  <a:close/>
                  <a:moveTo>
                    <a:pt x="6" y="10"/>
                  </a:moveTo>
                  <a:cubicBezTo>
                    <a:pt x="9" y="8"/>
                    <a:pt x="14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6" y="14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49"/>
            <p:cNvSpPr>
              <a:spLocks noEditPoints="1"/>
            </p:cNvSpPr>
            <p:nvPr/>
          </p:nvSpPr>
          <p:spPr bwMode="auto">
            <a:xfrm>
              <a:off x="210000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7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7 w 43"/>
                <a:gd name="T17" fmla="*/ 9 h 90"/>
                <a:gd name="T18" fmla="*/ 38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40" y="59"/>
                    <a:pt x="32" y="22"/>
                    <a:pt x="17" y="0"/>
                  </a:cubicBezTo>
                  <a:cubicBezTo>
                    <a:pt x="11" y="0"/>
                    <a:pt x="7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26" y="30"/>
                    <a:pt x="31" y="55"/>
                    <a:pt x="38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50"/>
            <p:cNvSpPr>
              <a:spLocks noEditPoints="1"/>
            </p:cNvSpPr>
            <p:nvPr/>
          </p:nvSpPr>
          <p:spPr bwMode="auto">
            <a:xfrm>
              <a:off x="3341576" y="3283902"/>
              <a:ext cx="141128" cy="128961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2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20" y="16"/>
                    <a:pt x="22" y="19"/>
                  </a:cubicBezTo>
                  <a:cubicBezTo>
                    <a:pt x="23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51"/>
            <p:cNvSpPr>
              <a:spLocks noEditPoints="1"/>
            </p:cNvSpPr>
            <p:nvPr/>
          </p:nvSpPr>
          <p:spPr bwMode="auto">
            <a:xfrm>
              <a:off x="3927985" y="3322834"/>
              <a:ext cx="128962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0" y="6"/>
                    <a:pt x="0" y="29"/>
                  </a:cubicBezTo>
                  <a:cubicBezTo>
                    <a:pt x="5" y="37"/>
                    <a:pt x="21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7" y="31"/>
                    <a:pt x="12" y="27"/>
                    <a:pt x="7" y="28"/>
                  </a:cubicBezTo>
                  <a:cubicBezTo>
                    <a:pt x="7" y="17"/>
                    <a:pt x="23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52"/>
            <p:cNvSpPr>
              <a:spLocks noEditPoints="1"/>
            </p:cNvSpPr>
            <p:nvPr/>
          </p:nvSpPr>
          <p:spPr bwMode="auto">
            <a:xfrm>
              <a:off x="1879200" y="3444496"/>
              <a:ext cx="323621" cy="574243"/>
            </a:xfrm>
            <a:custGeom>
              <a:avLst/>
              <a:gdLst>
                <a:gd name="T0" fmla="*/ 87 w 87"/>
                <a:gd name="T1" fmla="*/ 149 h 154"/>
                <a:gd name="T2" fmla="*/ 48 w 87"/>
                <a:gd name="T3" fmla="*/ 0 h 154"/>
                <a:gd name="T4" fmla="*/ 21 w 87"/>
                <a:gd name="T5" fmla="*/ 7 h 154"/>
                <a:gd name="T6" fmla="*/ 2 w 87"/>
                <a:gd name="T7" fmla="*/ 134 h 154"/>
                <a:gd name="T8" fmla="*/ 2 w 87"/>
                <a:gd name="T9" fmla="*/ 148 h 154"/>
                <a:gd name="T10" fmla="*/ 23 w 87"/>
                <a:gd name="T11" fmla="*/ 147 h 154"/>
                <a:gd name="T12" fmla="*/ 35 w 87"/>
                <a:gd name="T13" fmla="*/ 147 h 154"/>
                <a:gd name="T14" fmla="*/ 36 w 87"/>
                <a:gd name="T15" fmla="*/ 114 h 154"/>
                <a:gd name="T16" fmla="*/ 39 w 87"/>
                <a:gd name="T17" fmla="*/ 92 h 154"/>
                <a:gd name="T18" fmla="*/ 52 w 87"/>
                <a:gd name="T19" fmla="*/ 149 h 154"/>
                <a:gd name="T20" fmla="*/ 75 w 87"/>
                <a:gd name="T21" fmla="*/ 149 h 154"/>
                <a:gd name="T22" fmla="*/ 87 w 87"/>
                <a:gd name="T23" fmla="*/ 149 h 154"/>
                <a:gd name="T24" fmla="*/ 58 w 87"/>
                <a:gd name="T25" fmla="*/ 143 h 154"/>
                <a:gd name="T26" fmla="*/ 45 w 87"/>
                <a:gd name="T27" fmla="*/ 84 h 154"/>
                <a:gd name="T28" fmla="*/ 29 w 87"/>
                <a:gd name="T29" fmla="*/ 86 h 154"/>
                <a:gd name="T30" fmla="*/ 28 w 87"/>
                <a:gd name="T31" fmla="*/ 140 h 154"/>
                <a:gd name="T32" fmla="*/ 9 w 87"/>
                <a:gd name="T33" fmla="*/ 141 h 154"/>
                <a:gd name="T34" fmla="*/ 25 w 87"/>
                <a:gd name="T35" fmla="*/ 13 h 154"/>
                <a:gd name="T36" fmla="*/ 43 w 87"/>
                <a:gd name="T37" fmla="*/ 9 h 154"/>
                <a:gd name="T38" fmla="*/ 50 w 87"/>
                <a:gd name="T39" fmla="*/ 24 h 154"/>
                <a:gd name="T40" fmla="*/ 79 w 87"/>
                <a:gd name="T41" fmla="*/ 143 h 154"/>
                <a:gd name="T42" fmla="*/ 58 w 87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54">
                  <a:moveTo>
                    <a:pt x="87" y="149"/>
                  </a:moveTo>
                  <a:cubicBezTo>
                    <a:pt x="78" y="102"/>
                    <a:pt x="62" y="42"/>
                    <a:pt x="48" y="0"/>
                  </a:cubicBezTo>
                  <a:cubicBezTo>
                    <a:pt x="41" y="0"/>
                    <a:pt x="27" y="5"/>
                    <a:pt x="21" y="7"/>
                  </a:cubicBezTo>
                  <a:cubicBezTo>
                    <a:pt x="10" y="46"/>
                    <a:pt x="8" y="93"/>
                    <a:pt x="2" y="134"/>
                  </a:cubicBezTo>
                  <a:cubicBezTo>
                    <a:pt x="1" y="141"/>
                    <a:pt x="0" y="149"/>
                    <a:pt x="2" y="148"/>
                  </a:cubicBezTo>
                  <a:cubicBezTo>
                    <a:pt x="7" y="153"/>
                    <a:pt x="15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5" y="127"/>
                    <a:pt x="36" y="114"/>
                  </a:cubicBezTo>
                  <a:cubicBezTo>
                    <a:pt x="36" y="105"/>
                    <a:pt x="34" y="95"/>
                    <a:pt x="39" y="92"/>
                  </a:cubicBezTo>
                  <a:cubicBezTo>
                    <a:pt x="45" y="109"/>
                    <a:pt x="45" y="132"/>
                    <a:pt x="52" y="149"/>
                  </a:cubicBezTo>
                  <a:cubicBezTo>
                    <a:pt x="58" y="151"/>
                    <a:pt x="64" y="148"/>
                    <a:pt x="75" y="149"/>
                  </a:cubicBezTo>
                  <a:cubicBezTo>
                    <a:pt x="82" y="148"/>
                    <a:pt x="83" y="154"/>
                    <a:pt x="87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8" y="106"/>
                    <a:pt x="45" y="84"/>
                  </a:cubicBezTo>
                  <a:cubicBezTo>
                    <a:pt x="40" y="81"/>
                    <a:pt x="34" y="87"/>
                    <a:pt x="29" y="86"/>
                  </a:cubicBezTo>
                  <a:cubicBezTo>
                    <a:pt x="30" y="102"/>
                    <a:pt x="29" y="120"/>
                    <a:pt x="28" y="140"/>
                  </a:cubicBezTo>
                  <a:cubicBezTo>
                    <a:pt x="24" y="143"/>
                    <a:pt x="15" y="141"/>
                    <a:pt x="9" y="141"/>
                  </a:cubicBezTo>
                  <a:cubicBezTo>
                    <a:pt x="12" y="96"/>
                    <a:pt x="15" y="53"/>
                    <a:pt x="25" y="13"/>
                  </a:cubicBezTo>
                  <a:cubicBezTo>
                    <a:pt x="32" y="12"/>
                    <a:pt x="36" y="9"/>
                    <a:pt x="43" y="9"/>
                  </a:cubicBezTo>
                  <a:cubicBezTo>
                    <a:pt x="47" y="12"/>
                    <a:pt x="48" y="19"/>
                    <a:pt x="50" y="24"/>
                  </a:cubicBezTo>
                  <a:cubicBezTo>
                    <a:pt x="61" y="60"/>
                    <a:pt x="72" y="100"/>
                    <a:pt x="79" y="143"/>
                  </a:cubicBezTo>
                  <a:cubicBezTo>
                    <a:pt x="76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53"/>
            <p:cNvSpPr>
              <a:spLocks noEditPoints="1"/>
            </p:cNvSpPr>
            <p:nvPr/>
          </p:nvSpPr>
          <p:spPr bwMode="auto">
            <a:xfrm>
              <a:off x="2217421" y="3425030"/>
              <a:ext cx="311454" cy="596142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6 w 83"/>
                <a:gd name="T5" fmla="*/ 158 h 160"/>
                <a:gd name="T6" fmla="*/ 14 w 83"/>
                <a:gd name="T7" fmla="*/ 153 h 160"/>
                <a:gd name="T8" fmla="*/ 81 w 83"/>
                <a:gd name="T9" fmla="*/ 106 h 160"/>
                <a:gd name="T10" fmla="*/ 56 w 83"/>
                <a:gd name="T11" fmla="*/ 83 h 160"/>
                <a:gd name="T12" fmla="*/ 69 w 83"/>
                <a:gd name="T13" fmla="*/ 24 h 160"/>
                <a:gd name="T14" fmla="*/ 41 w 83"/>
                <a:gd name="T15" fmla="*/ 82 h 160"/>
                <a:gd name="T16" fmla="*/ 72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5 w 83"/>
                <a:gd name="T25" fmla="*/ 13 h 160"/>
                <a:gd name="T26" fmla="*/ 67 w 83"/>
                <a:gd name="T27" fmla="*/ 34 h 160"/>
                <a:gd name="T28" fmla="*/ 60 w 83"/>
                <a:gd name="T29" fmla="*/ 70 h 160"/>
                <a:gd name="T30" fmla="*/ 41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9" y="0"/>
                    <a:pt x="15" y="1"/>
                    <a:pt x="0" y="20"/>
                  </a:cubicBezTo>
                  <a:cubicBezTo>
                    <a:pt x="0" y="64"/>
                    <a:pt x="1" y="115"/>
                    <a:pt x="6" y="158"/>
                  </a:cubicBezTo>
                  <a:cubicBezTo>
                    <a:pt x="11" y="160"/>
                    <a:pt x="9" y="153"/>
                    <a:pt x="14" y="153"/>
                  </a:cubicBezTo>
                  <a:cubicBezTo>
                    <a:pt x="38" y="152"/>
                    <a:pt x="83" y="138"/>
                    <a:pt x="81" y="106"/>
                  </a:cubicBezTo>
                  <a:cubicBezTo>
                    <a:pt x="81" y="93"/>
                    <a:pt x="70" y="83"/>
                    <a:pt x="56" y="83"/>
                  </a:cubicBezTo>
                  <a:cubicBezTo>
                    <a:pt x="68" y="76"/>
                    <a:pt x="76" y="39"/>
                    <a:pt x="69" y="24"/>
                  </a:cubicBezTo>
                  <a:close/>
                  <a:moveTo>
                    <a:pt x="41" y="82"/>
                  </a:moveTo>
                  <a:cubicBezTo>
                    <a:pt x="47" y="91"/>
                    <a:pt x="65" y="88"/>
                    <a:pt x="72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6" y="91"/>
                    <a:pt x="5" y="53"/>
                    <a:pt x="7" y="20"/>
                  </a:cubicBezTo>
                  <a:cubicBezTo>
                    <a:pt x="13" y="21"/>
                    <a:pt x="17" y="14"/>
                    <a:pt x="25" y="13"/>
                  </a:cubicBezTo>
                  <a:cubicBezTo>
                    <a:pt x="42" y="10"/>
                    <a:pt x="64" y="19"/>
                    <a:pt x="67" y="34"/>
                  </a:cubicBezTo>
                  <a:cubicBezTo>
                    <a:pt x="68" y="41"/>
                    <a:pt x="64" y="63"/>
                    <a:pt x="60" y="70"/>
                  </a:cubicBezTo>
                  <a:cubicBezTo>
                    <a:pt x="56" y="77"/>
                    <a:pt x="48" y="77"/>
                    <a:pt x="4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54"/>
            <p:cNvSpPr>
              <a:spLocks noEditPoints="1"/>
            </p:cNvSpPr>
            <p:nvPr/>
          </p:nvSpPr>
          <p:spPr bwMode="auto">
            <a:xfrm>
              <a:off x="5424427" y="3483427"/>
              <a:ext cx="459882" cy="537744"/>
            </a:xfrm>
            <a:custGeom>
              <a:avLst/>
              <a:gdLst>
                <a:gd name="T0" fmla="*/ 28 w 123"/>
                <a:gd name="T1" fmla="*/ 137 h 144"/>
                <a:gd name="T2" fmla="*/ 120 w 123"/>
                <a:gd name="T3" fmla="*/ 139 h 144"/>
                <a:gd name="T4" fmla="*/ 121 w 123"/>
                <a:gd name="T5" fmla="*/ 124 h 144"/>
                <a:gd name="T6" fmla="*/ 118 w 123"/>
                <a:gd name="T7" fmla="*/ 34 h 144"/>
                <a:gd name="T8" fmla="*/ 113 w 123"/>
                <a:gd name="T9" fmla="*/ 0 h 144"/>
                <a:gd name="T10" fmla="*/ 6 w 123"/>
                <a:gd name="T11" fmla="*/ 17 h 144"/>
                <a:gd name="T12" fmla="*/ 6 w 123"/>
                <a:gd name="T13" fmla="*/ 138 h 144"/>
                <a:gd name="T14" fmla="*/ 28 w 123"/>
                <a:gd name="T15" fmla="*/ 137 h 144"/>
                <a:gd name="T16" fmla="*/ 114 w 123"/>
                <a:gd name="T17" fmla="*/ 132 h 144"/>
                <a:gd name="T18" fmla="*/ 12 w 123"/>
                <a:gd name="T19" fmla="*/ 129 h 144"/>
                <a:gd name="T20" fmla="*/ 26 w 123"/>
                <a:gd name="T21" fmla="*/ 90 h 144"/>
                <a:gd name="T22" fmla="*/ 36 w 123"/>
                <a:gd name="T23" fmla="*/ 81 h 144"/>
                <a:gd name="T24" fmla="*/ 50 w 123"/>
                <a:gd name="T25" fmla="*/ 89 h 144"/>
                <a:gd name="T26" fmla="*/ 84 w 123"/>
                <a:gd name="T27" fmla="*/ 76 h 144"/>
                <a:gd name="T28" fmla="*/ 114 w 123"/>
                <a:gd name="T29" fmla="*/ 101 h 144"/>
                <a:gd name="T30" fmla="*/ 114 w 123"/>
                <a:gd name="T31" fmla="*/ 132 h 144"/>
                <a:gd name="T32" fmla="*/ 113 w 123"/>
                <a:gd name="T33" fmla="*/ 85 h 144"/>
                <a:gd name="T34" fmla="*/ 94 w 123"/>
                <a:gd name="T35" fmla="*/ 72 h 144"/>
                <a:gd name="T36" fmla="*/ 110 w 123"/>
                <a:gd name="T37" fmla="*/ 58 h 144"/>
                <a:gd name="T38" fmla="*/ 113 w 123"/>
                <a:gd name="T39" fmla="*/ 85 h 144"/>
                <a:gd name="T40" fmla="*/ 14 w 123"/>
                <a:gd name="T41" fmla="*/ 24 h 144"/>
                <a:gd name="T42" fmla="*/ 108 w 123"/>
                <a:gd name="T43" fmla="*/ 9 h 144"/>
                <a:gd name="T44" fmla="*/ 113 w 123"/>
                <a:gd name="T45" fmla="*/ 47 h 144"/>
                <a:gd name="T46" fmla="*/ 49 w 123"/>
                <a:gd name="T47" fmla="*/ 79 h 144"/>
                <a:gd name="T48" fmla="*/ 9 w 123"/>
                <a:gd name="T49" fmla="*/ 57 h 144"/>
                <a:gd name="T50" fmla="*/ 14 w 123"/>
                <a:gd name="T51" fmla="*/ 24 h 144"/>
                <a:gd name="T52" fmla="*/ 9 w 123"/>
                <a:gd name="T53" fmla="*/ 67 h 144"/>
                <a:gd name="T54" fmla="*/ 30 w 123"/>
                <a:gd name="T55" fmla="*/ 77 h 144"/>
                <a:gd name="T56" fmla="*/ 9 w 123"/>
                <a:gd name="T57" fmla="*/ 101 h 144"/>
                <a:gd name="T58" fmla="*/ 9 w 123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44">
                  <a:moveTo>
                    <a:pt x="28" y="137"/>
                  </a:moveTo>
                  <a:cubicBezTo>
                    <a:pt x="60" y="136"/>
                    <a:pt x="93" y="144"/>
                    <a:pt x="120" y="139"/>
                  </a:cubicBezTo>
                  <a:cubicBezTo>
                    <a:pt x="123" y="135"/>
                    <a:pt x="121" y="129"/>
                    <a:pt x="121" y="124"/>
                  </a:cubicBezTo>
                  <a:cubicBezTo>
                    <a:pt x="121" y="85"/>
                    <a:pt x="119" y="63"/>
                    <a:pt x="118" y="34"/>
                  </a:cubicBezTo>
                  <a:cubicBezTo>
                    <a:pt x="118" y="22"/>
                    <a:pt x="120" y="10"/>
                    <a:pt x="113" y="0"/>
                  </a:cubicBezTo>
                  <a:cubicBezTo>
                    <a:pt x="75" y="3"/>
                    <a:pt x="43" y="10"/>
                    <a:pt x="6" y="17"/>
                  </a:cubicBezTo>
                  <a:cubicBezTo>
                    <a:pt x="2" y="54"/>
                    <a:pt x="0" y="102"/>
                    <a:pt x="6" y="138"/>
                  </a:cubicBezTo>
                  <a:cubicBezTo>
                    <a:pt x="14" y="139"/>
                    <a:pt x="20" y="137"/>
                    <a:pt x="28" y="137"/>
                  </a:cubicBezTo>
                  <a:close/>
                  <a:moveTo>
                    <a:pt x="114" y="132"/>
                  </a:moveTo>
                  <a:cubicBezTo>
                    <a:pt x="79" y="132"/>
                    <a:pt x="46" y="125"/>
                    <a:pt x="12" y="129"/>
                  </a:cubicBezTo>
                  <a:cubicBezTo>
                    <a:pt x="11" y="116"/>
                    <a:pt x="15" y="102"/>
                    <a:pt x="26" y="90"/>
                  </a:cubicBezTo>
                  <a:cubicBezTo>
                    <a:pt x="29" y="87"/>
                    <a:pt x="36" y="81"/>
                    <a:pt x="36" y="81"/>
                  </a:cubicBezTo>
                  <a:cubicBezTo>
                    <a:pt x="40" y="81"/>
                    <a:pt x="46" y="88"/>
                    <a:pt x="50" y="89"/>
                  </a:cubicBezTo>
                  <a:cubicBezTo>
                    <a:pt x="64" y="90"/>
                    <a:pt x="72" y="81"/>
                    <a:pt x="84" y="76"/>
                  </a:cubicBezTo>
                  <a:cubicBezTo>
                    <a:pt x="98" y="80"/>
                    <a:pt x="107" y="90"/>
                    <a:pt x="114" y="101"/>
                  </a:cubicBezTo>
                  <a:cubicBezTo>
                    <a:pt x="114" y="111"/>
                    <a:pt x="114" y="122"/>
                    <a:pt x="114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3" y="73"/>
                    <a:pt x="94" y="72"/>
                  </a:cubicBezTo>
                  <a:cubicBezTo>
                    <a:pt x="96" y="64"/>
                    <a:pt x="107" y="65"/>
                    <a:pt x="110" y="58"/>
                  </a:cubicBezTo>
                  <a:cubicBezTo>
                    <a:pt x="116" y="62"/>
                    <a:pt x="111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4" y="17"/>
                    <a:pt x="74" y="11"/>
                    <a:pt x="108" y="9"/>
                  </a:cubicBezTo>
                  <a:cubicBezTo>
                    <a:pt x="114" y="18"/>
                    <a:pt x="109" y="36"/>
                    <a:pt x="113" y="47"/>
                  </a:cubicBezTo>
                  <a:cubicBezTo>
                    <a:pt x="94" y="57"/>
                    <a:pt x="75" y="82"/>
                    <a:pt x="49" y="79"/>
                  </a:cubicBezTo>
                  <a:cubicBezTo>
                    <a:pt x="35" y="77"/>
                    <a:pt x="23" y="62"/>
                    <a:pt x="9" y="57"/>
                  </a:cubicBezTo>
                  <a:cubicBezTo>
                    <a:pt x="11" y="47"/>
                    <a:pt x="12" y="35"/>
                    <a:pt x="14" y="24"/>
                  </a:cubicBezTo>
                  <a:close/>
                  <a:moveTo>
                    <a:pt x="9" y="67"/>
                  </a:moveTo>
                  <a:cubicBezTo>
                    <a:pt x="17" y="70"/>
                    <a:pt x="22" y="75"/>
                    <a:pt x="30" y="77"/>
                  </a:cubicBezTo>
                  <a:cubicBezTo>
                    <a:pt x="21" y="83"/>
                    <a:pt x="17" y="94"/>
                    <a:pt x="9" y="101"/>
                  </a:cubicBezTo>
                  <a:cubicBezTo>
                    <a:pt x="9" y="90"/>
                    <a:pt x="9" y="78"/>
                    <a:pt x="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55"/>
            <p:cNvSpPr>
              <a:spLocks noEditPoints="1"/>
            </p:cNvSpPr>
            <p:nvPr/>
          </p:nvSpPr>
          <p:spPr bwMode="auto">
            <a:xfrm>
              <a:off x="2502109" y="3461527"/>
              <a:ext cx="306588" cy="559644"/>
            </a:xfrm>
            <a:custGeom>
              <a:avLst/>
              <a:gdLst>
                <a:gd name="T0" fmla="*/ 46 w 82"/>
                <a:gd name="T1" fmla="*/ 36 h 150"/>
                <a:gd name="T2" fmla="*/ 58 w 82"/>
                <a:gd name="T3" fmla="*/ 37 h 150"/>
                <a:gd name="T4" fmla="*/ 61 w 82"/>
                <a:gd name="T5" fmla="*/ 6 h 150"/>
                <a:gd name="T6" fmla="*/ 27 w 82"/>
                <a:gd name="T7" fmla="*/ 14 h 150"/>
                <a:gd name="T8" fmla="*/ 8 w 82"/>
                <a:gd name="T9" fmla="*/ 113 h 150"/>
                <a:gd name="T10" fmla="*/ 79 w 82"/>
                <a:gd name="T11" fmla="*/ 133 h 150"/>
                <a:gd name="T12" fmla="*/ 76 w 82"/>
                <a:gd name="T13" fmla="*/ 105 h 150"/>
                <a:gd name="T14" fmla="*/ 57 w 82"/>
                <a:gd name="T15" fmla="*/ 112 h 150"/>
                <a:gd name="T16" fmla="*/ 46 w 82"/>
                <a:gd name="T17" fmla="*/ 36 h 150"/>
                <a:gd name="T18" fmla="*/ 73 w 82"/>
                <a:gd name="T19" fmla="*/ 114 h 150"/>
                <a:gd name="T20" fmla="*/ 72 w 82"/>
                <a:gd name="T21" fmla="*/ 130 h 150"/>
                <a:gd name="T22" fmla="*/ 15 w 82"/>
                <a:gd name="T23" fmla="*/ 113 h 150"/>
                <a:gd name="T24" fmla="*/ 14 w 82"/>
                <a:gd name="T25" fmla="*/ 66 h 150"/>
                <a:gd name="T26" fmla="*/ 39 w 82"/>
                <a:gd name="T27" fmla="*/ 12 h 150"/>
                <a:gd name="T28" fmla="*/ 52 w 82"/>
                <a:gd name="T29" fmla="*/ 9 h 150"/>
                <a:gd name="T30" fmla="*/ 54 w 82"/>
                <a:gd name="T31" fmla="*/ 29 h 150"/>
                <a:gd name="T32" fmla="*/ 42 w 82"/>
                <a:gd name="T33" fmla="*/ 30 h 150"/>
                <a:gd name="T34" fmla="*/ 73 w 82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50">
                  <a:moveTo>
                    <a:pt x="46" y="36"/>
                  </a:moveTo>
                  <a:cubicBezTo>
                    <a:pt x="49" y="37"/>
                    <a:pt x="56" y="39"/>
                    <a:pt x="58" y="37"/>
                  </a:cubicBezTo>
                  <a:cubicBezTo>
                    <a:pt x="60" y="28"/>
                    <a:pt x="61" y="20"/>
                    <a:pt x="61" y="6"/>
                  </a:cubicBezTo>
                  <a:cubicBezTo>
                    <a:pt x="48" y="0"/>
                    <a:pt x="35" y="5"/>
                    <a:pt x="27" y="14"/>
                  </a:cubicBezTo>
                  <a:cubicBezTo>
                    <a:pt x="11" y="34"/>
                    <a:pt x="0" y="83"/>
                    <a:pt x="8" y="113"/>
                  </a:cubicBezTo>
                  <a:cubicBezTo>
                    <a:pt x="16" y="142"/>
                    <a:pt x="60" y="150"/>
                    <a:pt x="79" y="133"/>
                  </a:cubicBezTo>
                  <a:cubicBezTo>
                    <a:pt x="77" y="122"/>
                    <a:pt x="82" y="112"/>
                    <a:pt x="76" y="105"/>
                  </a:cubicBezTo>
                  <a:cubicBezTo>
                    <a:pt x="67" y="107"/>
                    <a:pt x="65" y="113"/>
                    <a:pt x="57" y="112"/>
                  </a:cubicBezTo>
                  <a:cubicBezTo>
                    <a:pt x="29" y="110"/>
                    <a:pt x="23" y="51"/>
                    <a:pt x="46" y="36"/>
                  </a:cubicBezTo>
                  <a:close/>
                  <a:moveTo>
                    <a:pt x="73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1" y="102"/>
                    <a:pt x="12" y="81"/>
                    <a:pt x="14" y="66"/>
                  </a:cubicBezTo>
                  <a:cubicBezTo>
                    <a:pt x="16" y="43"/>
                    <a:pt x="29" y="18"/>
                    <a:pt x="39" y="12"/>
                  </a:cubicBezTo>
                  <a:cubicBezTo>
                    <a:pt x="43" y="10"/>
                    <a:pt x="48" y="10"/>
                    <a:pt x="52" y="9"/>
                  </a:cubicBezTo>
                  <a:cubicBezTo>
                    <a:pt x="57" y="11"/>
                    <a:pt x="52" y="27"/>
                    <a:pt x="54" y="29"/>
                  </a:cubicBezTo>
                  <a:cubicBezTo>
                    <a:pt x="51" y="33"/>
                    <a:pt x="44" y="26"/>
                    <a:pt x="42" y="30"/>
                  </a:cubicBezTo>
                  <a:cubicBezTo>
                    <a:pt x="12" y="52"/>
                    <a:pt x="26" y="136"/>
                    <a:pt x="7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56"/>
            <p:cNvSpPr>
              <a:spLocks noEditPoints="1"/>
            </p:cNvSpPr>
            <p:nvPr/>
          </p:nvSpPr>
          <p:spPr bwMode="auto">
            <a:xfrm>
              <a:off x="2278251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6 w 36"/>
                <a:gd name="T7" fmla="*/ 46 h 47"/>
                <a:gd name="T8" fmla="*/ 9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9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6" y="46"/>
                  </a:cubicBezTo>
                  <a:cubicBezTo>
                    <a:pt x="7" y="46"/>
                    <a:pt x="9" y="46"/>
                    <a:pt x="9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9" y="19"/>
                    <a:pt x="9" y="8"/>
                  </a:cubicBezTo>
                  <a:cubicBezTo>
                    <a:pt x="31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57"/>
            <p:cNvSpPr>
              <a:spLocks/>
            </p:cNvSpPr>
            <p:nvPr/>
          </p:nvSpPr>
          <p:spPr bwMode="auto">
            <a:xfrm>
              <a:off x="769644" y="3515059"/>
              <a:ext cx="250624" cy="328486"/>
            </a:xfrm>
            <a:custGeom>
              <a:avLst/>
              <a:gdLst>
                <a:gd name="T0" fmla="*/ 46 w 67"/>
                <a:gd name="T1" fmla="*/ 25 h 88"/>
                <a:gd name="T2" fmla="*/ 62 w 67"/>
                <a:gd name="T3" fmla="*/ 34 h 88"/>
                <a:gd name="T4" fmla="*/ 47 w 67"/>
                <a:gd name="T5" fmla="*/ 0 h 88"/>
                <a:gd name="T6" fmla="*/ 43 w 67"/>
                <a:gd name="T7" fmla="*/ 0 h 88"/>
                <a:gd name="T8" fmla="*/ 26 w 67"/>
                <a:gd name="T9" fmla="*/ 55 h 88"/>
                <a:gd name="T10" fmla="*/ 4 w 67"/>
                <a:gd name="T11" fmla="*/ 83 h 88"/>
                <a:gd name="T12" fmla="*/ 46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6" y="25"/>
                  </a:moveTo>
                  <a:cubicBezTo>
                    <a:pt x="54" y="25"/>
                    <a:pt x="54" y="34"/>
                    <a:pt x="62" y="34"/>
                  </a:cubicBezTo>
                  <a:cubicBezTo>
                    <a:pt x="67" y="23"/>
                    <a:pt x="55" y="8"/>
                    <a:pt x="47" y="0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36" y="17"/>
                    <a:pt x="37" y="38"/>
                    <a:pt x="26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3" y="46"/>
                    <a:pt x="4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58"/>
            <p:cNvSpPr>
              <a:spLocks noEditPoints="1"/>
            </p:cNvSpPr>
            <p:nvPr/>
          </p:nvSpPr>
          <p:spPr bwMode="auto">
            <a:xfrm>
              <a:off x="1966797" y="3539391"/>
              <a:ext cx="97329" cy="187358"/>
            </a:xfrm>
            <a:custGeom>
              <a:avLst/>
              <a:gdLst>
                <a:gd name="T0" fmla="*/ 7 w 26"/>
                <a:gd name="T1" fmla="*/ 2 h 50"/>
                <a:gd name="T2" fmla="*/ 0 w 26"/>
                <a:gd name="T3" fmla="*/ 46 h 50"/>
                <a:gd name="T4" fmla="*/ 21 w 26"/>
                <a:gd name="T5" fmla="*/ 48 h 50"/>
                <a:gd name="T6" fmla="*/ 17 w 26"/>
                <a:gd name="T7" fmla="*/ 1 h 50"/>
                <a:gd name="T8" fmla="*/ 7 w 26"/>
                <a:gd name="T9" fmla="*/ 2 h 50"/>
                <a:gd name="T10" fmla="*/ 9 w 26"/>
                <a:gd name="T11" fmla="*/ 44 h 50"/>
                <a:gd name="T12" fmla="*/ 11 w 26"/>
                <a:gd name="T13" fmla="*/ 8 h 50"/>
                <a:gd name="T14" fmla="*/ 15 w 26"/>
                <a:gd name="T15" fmla="*/ 8 h 50"/>
                <a:gd name="T16" fmla="*/ 17 w 26"/>
                <a:gd name="T17" fmla="*/ 42 h 50"/>
                <a:gd name="T18" fmla="*/ 9 w 26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0">
                  <a:moveTo>
                    <a:pt x="7" y="2"/>
                  </a:moveTo>
                  <a:cubicBezTo>
                    <a:pt x="2" y="16"/>
                    <a:pt x="4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6" y="33"/>
                    <a:pt x="23" y="13"/>
                    <a:pt x="17" y="1"/>
                  </a:cubicBezTo>
                  <a:cubicBezTo>
                    <a:pt x="14" y="1"/>
                    <a:pt x="9" y="0"/>
                    <a:pt x="7" y="2"/>
                  </a:cubicBezTo>
                  <a:close/>
                  <a:moveTo>
                    <a:pt x="9" y="44"/>
                  </a:moveTo>
                  <a:cubicBezTo>
                    <a:pt x="3" y="35"/>
                    <a:pt x="11" y="19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10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59"/>
            <p:cNvSpPr>
              <a:spLocks noEditPoints="1"/>
            </p:cNvSpPr>
            <p:nvPr/>
          </p:nvSpPr>
          <p:spPr bwMode="auto">
            <a:xfrm>
              <a:off x="3110418" y="3641587"/>
              <a:ext cx="128962" cy="160594"/>
            </a:xfrm>
            <a:custGeom>
              <a:avLst/>
              <a:gdLst>
                <a:gd name="T0" fmla="*/ 30 w 35"/>
                <a:gd name="T1" fmla="*/ 28 h 43"/>
                <a:gd name="T2" fmla="*/ 26 w 35"/>
                <a:gd name="T3" fmla="*/ 18 h 43"/>
                <a:gd name="T4" fmla="*/ 33 w 35"/>
                <a:gd name="T5" fmla="*/ 8 h 43"/>
                <a:gd name="T6" fmla="*/ 17 w 35"/>
                <a:gd name="T7" fmla="*/ 0 h 43"/>
                <a:gd name="T8" fmla="*/ 0 w 35"/>
                <a:gd name="T9" fmla="*/ 26 h 43"/>
                <a:gd name="T10" fmla="*/ 30 w 35"/>
                <a:gd name="T11" fmla="*/ 28 h 43"/>
                <a:gd name="T12" fmla="*/ 19 w 35"/>
                <a:gd name="T13" fmla="*/ 8 h 43"/>
                <a:gd name="T14" fmla="*/ 25 w 35"/>
                <a:gd name="T15" fmla="*/ 10 h 43"/>
                <a:gd name="T16" fmla="*/ 17 w 35"/>
                <a:gd name="T17" fmla="*/ 15 h 43"/>
                <a:gd name="T18" fmla="*/ 19 w 35"/>
                <a:gd name="T19" fmla="*/ 8 h 43"/>
                <a:gd name="T20" fmla="*/ 10 w 35"/>
                <a:gd name="T21" fmla="*/ 21 h 43"/>
                <a:gd name="T22" fmla="*/ 23 w 35"/>
                <a:gd name="T23" fmla="*/ 28 h 43"/>
                <a:gd name="T24" fmla="*/ 8 w 35"/>
                <a:gd name="T25" fmla="*/ 30 h 43"/>
                <a:gd name="T26" fmla="*/ 10 w 35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3">
                  <a:moveTo>
                    <a:pt x="30" y="28"/>
                  </a:moveTo>
                  <a:cubicBezTo>
                    <a:pt x="31" y="23"/>
                    <a:pt x="26" y="23"/>
                    <a:pt x="26" y="18"/>
                  </a:cubicBezTo>
                  <a:cubicBezTo>
                    <a:pt x="31" y="17"/>
                    <a:pt x="35" y="13"/>
                    <a:pt x="33" y="8"/>
                  </a:cubicBezTo>
                  <a:cubicBezTo>
                    <a:pt x="29" y="4"/>
                    <a:pt x="22" y="3"/>
                    <a:pt x="17" y="0"/>
                  </a:cubicBezTo>
                  <a:cubicBezTo>
                    <a:pt x="15" y="9"/>
                    <a:pt x="0" y="18"/>
                    <a:pt x="0" y="26"/>
                  </a:cubicBezTo>
                  <a:cubicBezTo>
                    <a:pt x="1" y="40"/>
                    <a:pt x="25" y="43"/>
                    <a:pt x="30" y="28"/>
                  </a:cubicBezTo>
                  <a:close/>
                  <a:moveTo>
                    <a:pt x="19" y="8"/>
                  </a:moveTo>
                  <a:cubicBezTo>
                    <a:pt x="21" y="9"/>
                    <a:pt x="22" y="10"/>
                    <a:pt x="25" y="10"/>
                  </a:cubicBezTo>
                  <a:cubicBezTo>
                    <a:pt x="24" y="13"/>
                    <a:pt x="21" y="15"/>
                    <a:pt x="17" y="15"/>
                  </a:cubicBezTo>
                  <a:cubicBezTo>
                    <a:pt x="13" y="12"/>
                    <a:pt x="19" y="11"/>
                    <a:pt x="19" y="8"/>
                  </a:cubicBezTo>
                  <a:close/>
                  <a:moveTo>
                    <a:pt x="10" y="21"/>
                  </a:moveTo>
                  <a:cubicBezTo>
                    <a:pt x="18" y="20"/>
                    <a:pt x="19" y="25"/>
                    <a:pt x="23" y="28"/>
                  </a:cubicBezTo>
                  <a:cubicBezTo>
                    <a:pt x="20" y="32"/>
                    <a:pt x="14" y="32"/>
                    <a:pt x="8" y="30"/>
                  </a:cubicBezTo>
                  <a:cubicBezTo>
                    <a:pt x="7" y="26"/>
                    <a:pt x="10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60"/>
            <p:cNvSpPr>
              <a:spLocks/>
            </p:cNvSpPr>
            <p:nvPr/>
          </p:nvSpPr>
          <p:spPr bwMode="auto">
            <a:xfrm>
              <a:off x="4901280" y="3661053"/>
              <a:ext cx="53531" cy="114361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0 h 31"/>
                <a:gd name="T4" fmla="*/ 9 w 14"/>
                <a:gd name="T5" fmla="*/ 0 h 31"/>
                <a:gd name="T6" fmla="*/ 10 w 1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0" y="24"/>
                    <a:pt x="13" y="11"/>
                    <a:pt x="14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10"/>
                    <a:pt x="0" y="26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61"/>
            <p:cNvSpPr>
              <a:spLocks/>
            </p:cNvSpPr>
            <p:nvPr/>
          </p:nvSpPr>
          <p:spPr bwMode="auto">
            <a:xfrm>
              <a:off x="4928046" y="3668353"/>
              <a:ext cx="85164" cy="128961"/>
            </a:xfrm>
            <a:custGeom>
              <a:avLst/>
              <a:gdLst>
                <a:gd name="T0" fmla="*/ 17 w 23"/>
                <a:gd name="T1" fmla="*/ 34 h 35"/>
                <a:gd name="T2" fmla="*/ 13 w 23"/>
                <a:gd name="T3" fmla="*/ 0 h 35"/>
                <a:gd name="T4" fmla="*/ 17 w 23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17" y="34"/>
                  </a:moveTo>
                  <a:cubicBezTo>
                    <a:pt x="6" y="24"/>
                    <a:pt x="23" y="7"/>
                    <a:pt x="13" y="0"/>
                  </a:cubicBezTo>
                  <a:cubicBezTo>
                    <a:pt x="7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62"/>
            <p:cNvSpPr>
              <a:spLocks noEditPoints="1"/>
            </p:cNvSpPr>
            <p:nvPr/>
          </p:nvSpPr>
          <p:spPr bwMode="auto">
            <a:xfrm>
              <a:off x="3215048" y="3690252"/>
              <a:ext cx="289556" cy="233591"/>
            </a:xfrm>
            <a:custGeom>
              <a:avLst/>
              <a:gdLst>
                <a:gd name="T0" fmla="*/ 8 w 78"/>
                <a:gd name="T1" fmla="*/ 32 h 63"/>
                <a:gd name="T2" fmla="*/ 27 w 78"/>
                <a:gd name="T3" fmla="*/ 26 h 63"/>
                <a:gd name="T4" fmla="*/ 39 w 78"/>
                <a:gd name="T5" fmla="*/ 10 h 63"/>
                <a:gd name="T6" fmla="*/ 30 w 78"/>
                <a:gd name="T7" fmla="*/ 18 h 63"/>
                <a:gd name="T8" fmla="*/ 16 w 78"/>
                <a:gd name="T9" fmla="*/ 0 h 63"/>
                <a:gd name="T10" fmla="*/ 8 w 78"/>
                <a:gd name="T11" fmla="*/ 32 h 63"/>
                <a:gd name="T12" fmla="*/ 46 w 78"/>
                <a:gd name="T13" fmla="*/ 24 h 63"/>
                <a:gd name="T14" fmla="*/ 34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8" y="32"/>
                  </a:moveTo>
                  <a:cubicBezTo>
                    <a:pt x="15" y="35"/>
                    <a:pt x="22" y="30"/>
                    <a:pt x="27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6" y="18"/>
                    <a:pt x="30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8" y="32"/>
                  </a:cubicBezTo>
                  <a:close/>
                  <a:moveTo>
                    <a:pt x="46" y="24"/>
                  </a:moveTo>
                  <a:cubicBezTo>
                    <a:pt x="46" y="29"/>
                    <a:pt x="41" y="32"/>
                    <a:pt x="34" y="33"/>
                  </a:cubicBezTo>
                  <a:cubicBezTo>
                    <a:pt x="30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30" y="11"/>
                    <a:pt x="23" y="29"/>
                    <a:pt x="10" y="26"/>
                  </a:cubicBezTo>
                  <a:cubicBezTo>
                    <a:pt x="10" y="17"/>
                    <a:pt x="16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63"/>
            <p:cNvSpPr>
              <a:spLocks/>
            </p:cNvSpPr>
            <p:nvPr/>
          </p:nvSpPr>
          <p:spPr bwMode="auto">
            <a:xfrm>
              <a:off x="3794158" y="3692686"/>
              <a:ext cx="102196" cy="209258"/>
            </a:xfrm>
            <a:custGeom>
              <a:avLst/>
              <a:gdLst>
                <a:gd name="T0" fmla="*/ 0 w 28"/>
                <a:gd name="T1" fmla="*/ 53 h 56"/>
                <a:gd name="T2" fmla="*/ 20 w 28"/>
                <a:gd name="T3" fmla="*/ 37 h 56"/>
                <a:gd name="T4" fmla="*/ 15 w 28"/>
                <a:gd name="T5" fmla="*/ 14 h 56"/>
                <a:gd name="T6" fmla="*/ 25 w 28"/>
                <a:gd name="T7" fmla="*/ 0 h 56"/>
                <a:gd name="T8" fmla="*/ 7 w 28"/>
                <a:gd name="T9" fmla="*/ 15 h 56"/>
                <a:gd name="T10" fmla="*/ 14 w 28"/>
                <a:gd name="T11" fmla="*/ 34 h 56"/>
                <a:gd name="T12" fmla="*/ 0 w 28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3"/>
                  </a:moveTo>
                  <a:cubicBezTo>
                    <a:pt x="9" y="56"/>
                    <a:pt x="19" y="46"/>
                    <a:pt x="20" y="37"/>
                  </a:cubicBezTo>
                  <a:cubicBezTo>
                    <a:pt x="22" y="28"/>
                    <a:pt x="16" y="22"/>
                    <a:pt x="15" y="14"/>
                  </a:cubicBezTo>
                  <a:cubicBezTo>
                    <a:pt x="17" y="9"/>
                    <a:pt x="28" y="7"/>
                    <a:pt x="25" y="0"/>
                  </a:cubicBezTo>
                  <a:cubicBezTo>
                    <a:pt x="15" y="3"/>
                    <a:pt x="7" y="7"/>
                    <a:pt x="7" y="15"/>
                  </a:cubicBezTo>
                  <a:cubicBezTo>
                    <a:pt x="6" y="22"/>
                    <a:pt x="14" y="26"/>
                    <a:pt x="14" y="34"/>
                  </a:cubicBezTo>
                  <a:cubicBezTo>
                    <a:pt x="13" y="45"/>
                    <a:pt x="4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64"/>
            <p:cNvSpPr>
              <a:spLocks/>
            </p:cNvSpPr>
            <p:nvPr/>
          </p:nvSpPr>
          <p:spPr bwMode="auto">
            <a:xfrm>
              <a:off x="3390241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3 w 40"/>
                <a:gd name="T3" fmla="*/ 28 h 43"/>
                <a:gd name="T4" fmla="*/ 24 w 40"/>
                <a:gd name="T5" fmla="*/ 43 h 43"/>
                <a:gd name="T6" fmla="*/ 20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20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3" y="28"/>
                  </a:cubicBezTo>
                  <a:cubicBezTo>
                    <a:pt x="15" y="35"/>
                    <a:pt x="16" y="42"/>
                    <a:pt x="24" y="43"/>
                  </a:cubicBezTo>
                  <a:cubicBezTo>
                    <a:pt x="27" y="38"/>
                    <a:pt x="19" y="34"/>
                    <a:pt x="20" y="27"/>
                  </a:cubicBezTo>
                  <a:cubicBezTo>
                    <a:pt x="22" y="18"/>
                    <a:pt x="39" y="24"/>
                    <a:pt x="40" y="15"/>
                  </a:cubicBezTo>
                  <a:cubicBezTo>
                    <a:pt x="34" y="11"/>
                    <a:pt x="23" y="19"/>
                    <a:pt x="18" y="17"/>
                  </a:cubicBezTo>
                  <a:cubicBezTo>
                    <a:pt x="20" y="11"/>
                    <a:pt x="25" y="9"/>
                    <a:pt x="25" y="2"/>
                  </a:cubicBezTo>
                  <a:cubicBezTo>
                    <a:pt x="23" y="1"/>
                    <a:pt x="23" y="0"/>
                    <a:pt x="20" y="0"/>
                  </a:cubicBezTo>
                  <a:cubicBezTo>
                    <a:pt x="17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65"/>
            <p:cNvSpPr>
              <a:spLocks/>
            </p:cNvSpPr>
            <p:nvPr/>
          </p:nvSpPr>
          <p:spPr bwMode="auto">
            <a:xfrm>
              <a:off x="4689589" y="3734050"/>
              <a:ext cx="104630" cy="55964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0" y="12"/>
                    <a:pt x="21" y="7"/>
                    <a:pt x="28" y="0"/>
                  </a:cubicBezTo>
                  <a:cubicBezTo>
                    <a:pt x="15" y="1"/>
                    <a:pt x="1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66"/>
            <p:cNvSpPr>
              <a:spLocks/>
            </p:cNvSpPr>
            <p:nvPr/>
          </p:nvSpPr>
          <p:spPr bwMode="auto">
            <a:xfrm>
              <a:off x="4730954" y="3768115"/>
              <a:ext cx="80298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1" y="13"/>
                    <a:pt x="15" y="6"/>
                    <a:pt x="22" y="2"/>
                  </a:cubicBezTo>
                  <a:cubicBezTo>
                    <a:pt x="14" y="0"/>
                    <a:pt x="1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67"/>
            <p:cNvSpPr>
              <a:spLocks/>
            </p:cNvSpPr>
            <p:nvPr/>
          </p:nvSpPr>
          <p:spPr bwMode="auto">
            <a:xfrm>
              <a:off x="3069054" y="3763249"/>
              <a:ext cx="343087" cy="201958"/>
            </a:xfrm>
            <a:custGeom>
              <a:avLst/>
              <a:gdLst>
                <a:gd name="T0" fmla="*/ 2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2 w 92"/>
                <a:gd name="T13" fmla="*/ 7 h 54"/>
                <a:gd name="T14" fmla="*/ 2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2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6" y="43"/>
                    <a:pt x="84" y="54"/>
                    <a:pt x="92" y="44"/>
                  </a:cubicBezTo>
                  <a:cubicBezTo>
                    <a:pt x="81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2" y="7"/>
                  </a:cubicBezTo>
                  <a:cubicBezTo>
                    <a:pt x="1" y="9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68"/>
            <p:cNvSpPr>
              <a:spLocks noEditPoints="1"/>
            </p:cNvSpPr>
            <p:nvPr/>
          </p:nvSpPr>
          <p:spPr bwMode="auto">
            <a:xfrm>
              <a:off x="2287984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2 w 38"/>
                <a:gd name="T3" fmla="*/ 37 h 37"/>
                <a:gd name="T4" fmla="*/ 33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6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1" y="16"/>
                    <a:pt x="3" y="27"/>
                    <a:pt x="2" y="37"/>
                  </a:cubicBezTo>
                  <a:cubicBezTo>
                    <a:pt x="15" y="36"/>
                    <a:pt x="38" y="33"/>
                    <a:pt x="33" y="8"/>
                  </a:cubicBezTo>
                  <a:cubicBezTo>
                    <a:pt x="27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6" y="20"/>
                    <a:pt x="26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69"/>
            <p:cNvSpPr>
              <a:spLocks/>
            </p:cNvSpPr>
            <p:nvPr/>
          </p:nvSpPr>
          <p:spPr bwMode="auto">
            <a:xfrm>
              <a:off x="725846" y="3892211"/>
              <a:ext cx="72997" cy="65697"/>
            </a:xfrm>
            <a:custGeom>
              <a:avLst/>
              <a:gdLst>
                <a:gd name="T0" fmla="*/ 4 w 20"/>
                <a:gd name="T1" fmla="*/ 18 h 18"/>
                <a:gd name="T2" fmla="*/ 18 w 20"/>
                <a:gd name="T3" fmla="*/ 6 h 18"/>
                <a:gd name="T4" fmla="*/ 0 w 20"/>
                <a:gd name="T5" fmla="*/ 12 h 18"/>
                <a:gd name="T6" fmla="*/ 4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4" y="18"/>
                  </a:moveTo>
                  <a:cubicBezTo>
                    <a:pt x="13" y="18"/>
                    <a:pt x="20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2" y="14"/>
                    <a:pt x="3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70"/>
            <p:cNvSpPr>
              <a:spLocks/>
            </p:cNvSpPr>
            <p:nvPr/>
          </p:nvSpPr>
          <p:spPr bwMode="auto">
            <a:xfrm>
              <a:off x="4188343" y="3950608"/>
              <a:ext cx="68131" cy="104628"/>
            </a:xfrm>
            <a:custGeom>
              <a:avLst/>
              <a:gdLst>
                <a:gd name="T0" fmla="*/ 13 w 18"/>
                <a:gd name="T1" fmla="*/ 0 h 28"/>
                <a:gd name="T2" fmla="*/ 0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8" y="8"/>
                    <a:pt x="0" y="19"/>
                    <a:pt x="0" y="28"/>
                  </a:cubicBezTo>
                  <a:cubicBezTo>
                    <a:pt x="6" y="26"/>
                    <a:pt x="7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71"/>
            <p:cNvSpPr>
              <a:spLocks/>
            </p:cNvSpPr>
            <p:nvPr/>
          </p:nvSpPr>
          <p:spPr bwMode="auto">
            <a:xfrm>
              <a:off x="694215" y="3957907"/>
              <a:ext cx="145994" cy="87596"/>
            </a:xfrm>
            <a:custGeom>
              <a:avLst/>
              <a:gdLst>
                <a:gd name="T0" fmla="*/ 38 w 39"/>
                <a:gd name="T1" fmla="*/ 10 h 23"/>
                <a:gd name="T2" fmla="*/ 37 w 39"/>
                <a:gd name="T3" fmla="*/ 2 h 23"/>
                <a:gd name="T4" fmla="*/ 19 w 39"/>
                <a:gd name="T5" fmla="*/ 4 h 23"/>
                <a:gd name="T6" fmla="*/ 0 w 39"/>
                <a:gd name="T7" fmla="*/ 11 h 23"/>
                <a:gd name="T8" fmla="*/ 38 w 39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8" y="10"/>
                  </a:moveTo>
                  <a:cubicBezTo>
                    <a:pt x="36" y="6"/>
                    <a:pt x="39" y="4"/>
                    <a:pt x="37" y="2"/>
                  </a:cubicBezTo>
                  <a:cubicBezTo>
                    <a:pt x="32" y="0"/>
                    <a:pt x="25" y="3"/>
                    <a:pt x="19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72"/>
            <p:cNvSpPr>
              <a:spLocks noEditPoints="1"/>
            </p:cNvSpPr>
            <p:nvPr/>
          </p:nvSpPr>
          <p:spPr bwMode="auto">
            <a:xfrm>
              <a:off x="4740686" y="4026038"/>
              <a:ext cx="369852" cy="343085"/>
            </a:xfrm>
            <a:custGeom>
              <a:avLst/>
              <a:gdLst>
                <a:gd name="T0" fmla="*/ 12 w 99"/>
                <a:gd name="T1" fmla="*/ 16 h 92"/>
                <a:gd name="T2" fmla="*/ 11 w 99"/>
                <a:gd name="T3" fmla="*/ 22 h 92"/>
                <a:gd name="T4" fmla="*/ 45 w 99"/>
                <a:gd name="T5" fmla="*/ 18 h 92"/>
                <a:gd name="T6" fmla="*/ 19 w 99"/>
                <a:gd name="T7" fmla="*/ 28 h 92"/>
                <a:gd name="T8" fmla="*/ 57 w 99"/>
                <a:gd name="T9" fmla="*/ 28 h 92"/>
                <a:gd name="T10" fmla="*/ 28 w 99"/>
                <a:gd name="T11" fmla="*/ 39 h 92"/>
                <a:gd name="T12" fmla="*/ 67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5 w 99"/>
                <a:gd name="T19" fmla="*/ 50 h 92"/>
                <a:gd name="T20" fmla="*/ 46 w 99"/>
                <a:gd name="T21" fmla="*/ 61 h 92"/>
                <a:gd name="T22" fmla="*/ 81 w 99"/>
                <a:gd name="T23" fmla="*/ 58 h 92"/>
                <a:gd name="T24" fmla="*/ 60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1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8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3 w 99"/>
                <a:gd name="T47" fmla="*/ 0 h 92"/>
                <a:gd name="T48" fmla="*/ 25 w 99"/>
                <a:gd name="T49" fmla="*/ 0 h 92"/>
                <a:gd name="T50" fmla="*/ 0 w 99"/>
                <a:gd name="T51" fmla="*/ 16 h 92"/>
                <a:gd name="T52" fmla="*/ 12 w 99"/>
                <a:gd name="T53" fmla="*/ 16 h 92"/>
                <a:gd name="T54" fmla="*/ 32 w 99"/>
                <a:gd name="T55" fmla="*/ 10 h 92"/>
                <a:gd name="T56" fmla="*/ 15 w 99"/>
                <a:gd name="T57" fmla="*/ 15 h 92"/>
                <a:gd name="T58" fmla="*/ 32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2" y="16"/>
                  </a:moveTo>
                  <a:cubicBezTo>
                    <a:pt x="10" y="17"/>
                    <a:pt x="11" y="20"/>
                    <a:pt x="11" y="22"/>
                  </a:cubicBezTo>
                  <a:cubicBezTo>
                    <a:pt x="19" y="24"/>
                    <a:pt x="37" y="9"/>
                    <a:pt x="45" y="18"/>
                  </a:cubicBezTo>
                  <a:cubicBezTo>
                    <a:pt x="36" y="21"/>
                    <a:pt x="23" y="19"/>
                    <a:pt x="19" y="28"/>
                  </a:cubicBezTo>
                  <a:cubicBezTo>
                    <a:pt x="30" y="32"/>
                    <a:pt x="48" y="16"/>
                    <a:pt x="57" y="28"/>
                  </a:cubicBezTo>
                  <a:cubicBezTo>
                    <a:pt x="47" y="32"/>
                    <a:pt x="31" y="29"/>
                    <a:pt x="28" y="39"/>
                  </a:cubicBezTo>
                  <a:cubicBezTo>
                    <a:pt x="39" y="42"/>
                    <a:pt x="65" y="25"/>
                    <a:pt x="67" y="40"/>
                  </a:cubicBezTo>
                  <a:cubicBezTo>
                    <a:pt x="54" y="42"/>
                    <a:pt x="45" y="39"/>
                    <a:pt x="38" y="46"/>
                  </a:cubicBezTo>
                  <a:cubicBezTo>
                    <a:pt x="46" y="52"/>
                    <a:pt x="60" y="43"/>
                    <a:pt x="73" y="44"/>
                  </a:cubicBezTo>
                  <a:cubicBezTo>
                    <a:pt x="73" y="46"/>
                    <a:pt x="75" y="48"/>
                    <a:pt x="75" y="50"/>
                  </a:cubicBezTo>
                  <a:cubicBezTo>
                    <a:pt x="65" y="53"/>
                    <a:pt x="50" y="51"/>
                    <a:pt x="46" y="61"/>
                  </a:cubicBezTo>
                  <a:cubicBezTo>
                    <a:pt x="55" y="65"/>
                    <a:pt x="77" y="48"/>
                    <a:pt x="81" y="58"/>
                  </a:cubicBezTo>
                  <a:cubicBezTo>
                    <a:pt x="73" y="59"/>
                    <a:pt x="64" y="58"/>
                    <a:pt x="60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5" y="73"/>
                    <a:pt x="71" y="75"/>
                  </a:cubicBezTo>
                  <a:cubicBezTo>
                    <a:pt x="71" y="78"/>
                    <a:pt x="73" y="78"/>
                    <a:pt x="73" y="81"/>
                  </a:cubicBezTo>
                  <a:cubicBezTo>
                    <a:pt x="81" y="80"/>
                    <a:pt x="86" y="83"/>
                    <a:pt x="91" y="81"/>
                  </a:cubicBezTo>
                  <a:cubicBezTo>
                    <a:pt x="93" y="84"/>
                    <a:pt x="91" y="90"/>
                    <a:pt x="94" y="92"/>
                  </a:cubicBezTo>
                  <a:cubicBezTo>
                    <a:pt x="94" y="91"/>
                    <a:pt x="96" y="91"/>
                    <a:pt x="98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0" y="50"/>
                    <a:pt x="75" y="35"/>
                    <a:pt x="66" y="26"/>
                  </a:cubicBezTo>
                  <a:cubicBezTo>
                    <a:pt x="59" y="19"/>
                    <a:pt x="49" y="16"/>
                    <a:pt x="45" y="7"/>
                  </a:cubicBezTo>
                  <a:cubicBezTo>
                    <a:pt x="39" y="7"/>
                    <a:pt x="35" y="4"/>
                    <a:pt x="33" y="0"/>
                  </a:cubicBezTo>
                  <a:cubicBezTo>
                    <a:pt x="29" y="1"/>
                    <a:pt x="29" y="1"/>
                    <a:pt x="25" y="0"/>
                  </a:cubicBezTo>
                  <a:cubicBezTo>
                    <a:pt x="20" y="9"/>
                    <a:pt x="4" y="6"/>
                    <a:pt x="0" y="16"/>
                  </a:cubicBezTo>
                  <a:cubicBezTo>
                    <a:pt x="3" y="21"/>
                    <a:pt x="11" y="14"/>
                    <a:pt x="12" y="16"/>
                  </a:cubicBezTo>
                  <a:close/>
                  <a:moveTo>
                    <a:pt x="32" y="10"/>
                  </a:moveTo>
                  <a:cubicBezTo>
                    <a:pt x="28" y="13"/>
                    <a:pt x="19" y="12"/>
                    <a:pt x="15" y="15"/>
                  </a:cubicBezTo>
                  <a:cubicBezTo>
                    <a:pt x="14" y="13"/>
                    <a:pt x="28" y="7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73"/>
            <p:cNvSpPr>
              <a:spLocks/>
            </p:cNvSpPr>
            <p:nvPr/>
          </p:nvSpPr>
          <p:spPr bwMode="auto">
            <a:xfrm>
              <a:off x="3998550" y="4026038"/>
              <a:ext cx="104630" cy="77864"/>
            </a:xfrm>
            <a:custGeom>
              <a:avLst/>
              <a:gdLst>
                <a:gd name="T0" fmla="*/ 21 w 28"/>
                <a:gd name="T1" fmla="*/ 0 h 21"/>
                <a:gd name="T2" fmla="*/ 8 w 28"/>
                <a:gd name="T3" fmla="*/ 21 h 21"/>
                <a:gd name="T4" fmla="*/ 21 w 2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1">
                  <a:moveTo>
                    <a:pt x="21" y="0"/>
                  </a:moveTo>
                  <a:cubicBezTo>
                    <a:pt x="19" y="6"/>
                    <a:pt x="0" y="14"/>
                    <a:pt x="8" y="21"/>
                  </a:cubicBezTo>
                  <a:cubicBezTo>
                    <a:pt x="10" y="20"/>
                    <a:pt x="28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74"/>
            <p:cNvSpPr>
              <a:spLocks/>
            </p:cNvSpPr>
            <p:nvPr/>
          </p:nvSpPr>
          <p:spPr bwMode="auto">
            <a:xfrm>
              <a:off x="1030001" y="3977373"/>
              <a:ext cx="165460" cy="204392"/>
            </a:xfrm>
            <a:custGeom>
              <a:avLst/>
              <a:gdLst>
                <a:gd name="T0" fmla="*/ 1 w 44"/>
                <a:gd name="T1" fmla="*/ 26 h 55"/>
                <a:gd name="T2" fmla="*/ 12 w 44"/>
                <a:gd name="T3" fmla="*/ 34 h 55"/>
                <a:gd name="T4" fmla="*/ 3 w 44"/>
                <a:gd name="T5" fmla="*/ 48 h 55"/>
                <a:gd name="T6" fmla="*/ 15 w 44"/>
                <a:gd name="T7" fmla="*/ 55 h 55"/>
                <a:gd name="T8" fmla="*/ 25 w 44"/>
                <a:gd name="T9" fmla="*/ 41 h 55"/>
                <a:gd name="T10" fmla="*/ 40 w 44"/>
                <a:gd name="T11" fmla="*/ 51 h 55"/>
                <a:gd name="T12" fmla="*/ 42 w 44"/>
                <a:gd name="T13" fmla="*/ 36 h 55"/>
                <a:gd name="T14" fmla="*/ 33 w 44"/>
                <a:gd name="T15" fmla="*/ 29 h 55"/>
                <a:gd name="T16" fmla="*/ 42 w 44"/>
                <a:gd name="T17" fmla="*/ 15 h 55"/>
                <a:gd name="T18" fmla="*/ 23 w 44"/>
                <a:gd name="T19" fmla="*/ 21 h 55"/>
                <a:gd name="T20" fmla="*/ 13 w 44"/>
                <a:gd name="T21" fmla="*/ 10 h 55"/>
                <a:gd name="T22" fmla="*/ 1 w 44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55">
                  <a:moveTo>
                    <a:pt x="1" y="26"/>
                  </a:moveTo>
                  <a:cubicBezTo>
                    <a:pt x="5" y="29"/>
                    <a:pt x="11" y="29"/>
                    <a:pt x="12" y="34"/>
                  </a:cubicBezTo>
                  <a:cubicBezTo>
                    <a:pt x="10" y="40"/>
                    <a:pt x="4" y="42"/>
                    <a:pt x="3" y="48"/>
                  </a:cubicBezTo>
                  <a:cubicBezTo>
                    <a:pt x="7" y="50"/>
                    <a:pt x="9" y="54"/>
                    <a:pt x="15" y="55"/>
                  </a:cubicBezTo>
                  <a:cubicBezTo>
                    <a:pt x="19" y="52"/>
                    <a:pt x="22" y="46"/>
                    <a:pt x="25" y="41"/>
                  </a:cubicBezTo>
                  <a:cubicBezTo>
                    <a:pt x="32" y="42"/>
                    <a:pt x="32" y="51"/>
                    <a:pt x="40" y="51"/>
                  </a:cubicBezTo>
                  <a:cubicBezTo>
                    <a:pt x="41" y="45"/>
                    <a:pt x="44" y="42"/>
                    <a:pt x="42" y="36"/>
                  </a:cubicBezTo>
                  <a:cubicBezTo>
                    <a:pt x="38" y="35"/>
                    <a:pt x="36" y="32"/>
                    <a:pt x="33" y="29"/>
                  </a:cubicBezTo>
                  <a:cubicBezTo>
                    <a:pt x="35" y="24"/>
                    <a:pt x="42" y="23"/>
                    <a:pt x="42" y="15"/>
                  </a:cubicBezTo>
                  <a:cubicBezTo>
                    <a:pt x="37" y="0"/>
                    <a:pt x="27" y="13"/>
                    <a:pt x="23" y="21"/>
                  </a:cubicBezTo>
                  <a:cubicBezTo>
                    <a:pt x="20" y="16"/>
                    <a:pt x="17" y="13"/>
                    <a:pt x="13" y="10"/>
                  </a:cubicBezTo>
                  <a:cubicBezTo>
                    <a:pt x="8" y="14"/>
                    <a:pt x="0" y="15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75"/>
            <p:cNvSpPr>
              <a:spLocks noEditPoints="1"/>
            </p:cNvSpPr>
            <p:nvPr/>
          </p:nvSpPr>
          <p:spPr bwMode="auto">
            <a:xfrm>
              <a:off x="5480390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20 w 117"/>
                <a:gd name="T3" fmla="*/ 209 h 266"/>
                <a:gd name="T4" fmla="*/ 31 w 117"/>
                <a:gd name="T5" fmla="*/ 243 h 266"/>
                <a:gd name="T6" fmla="*/ 64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7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1 w 117"/>
                <a:gd name="T33" fmla="*/ 237 h 266"/>
                <a:gd name="T34" fmla="*/ 61 w 117"/>
                <a:gd name="T35" fmla="*/ 256 h 266"/>
                <a:gd name="T36" fmla="*/ 30 w 117"/>
                <a:gd name="T37" fmla="*/ 204 h 266"/>
                <a:gd name="T38" fmla="*/ 10 w 117"/>
                <a:gd name="T39" fmla="*/ 189 h 266"/>
                <a:gd name="T40" fmla="*/ 40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4" y="198"/>
                    <a:pt x="14" y="198"/>
                    <a:pt x="20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4" y="265"/>
                  </a:cubicBezTo>
                  <a:cubicBezTo>
                    <a:pt x="68" y="264"/>
                    <a:pt x="85" y="253"/>
                    <a:pt x="89" y="250"/>
                  </a:cubicBezTo>
                  <a:cubicBezTo>
                    <a:pt x="92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6" y="74"/>
                    <a:pt x="117" y="14"/>
                    <a:pt x="92" y="3"/>
                  </a:cubicBezTo>
                  <a:cubicBezTo>
                    <a:pt x="85" y="0"/>
                    <a:pt x="74" y="1"/>
                    <a:pt x="66" y="3"/>
                  </a:cubicBezTo>
                  <a:cubicBezTo>
                    <a:pt x="58" y="6"/>
                    <a:pt x="50" y="16"/>
                    <a:pt x="47" y="21"/>
                  </a:cubicBezTo>
                  <a:cubicBezTo>
                    <a:pt x="23" y="61"/>
                    <a:pt x="37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8" y="29"/>
                    <a:pt x="61" y="3"/>
                    <a:pt x="92" y="12"/>
                  </a:cubicBezTo>
                  <a:cubicBezTo>
                    <a:pt x="102" y="25"/>
                    <a:pt x="110" y="48"/>
                    <a:pt x="110" y="73"/>
                  </a:cubicBezTo>
                  <a:cubicBezTo>
                    <a:pt x="111" y="82"/>
                    <a:pt x="109" y="90"/>
                    <a:pt x="109" y="99"/>
                  </a:cubicBezTo>
                  <a:cubicBezTo>
                    <a:pt x="111" y="145"/>
                    <a:pt x="110" y="209"/>
                    <a:pt x="91" y="237"/>
                  </a:cubicBezTo>
                  <a:cubicBezTo>
                    <a:pt x="84" y="246"/>
                    <a:pt x="71" y="256"/>
                    <a:pt x="61" y="256"/>
                  </a:cubicBezTo>
                  <a:cubicBezTo>
                    <a:pt x="38" y="256"/>
                    <a:pt x="31" y="225"/>
                    <a:pt x="30" y="204"/>
                  </a:cubicBezTo>
                  <a:cubicBezTo>
                    <a:pt x="25" y="198"/>
                    <a:pt x="15" y="195"/>
                    <a:pt x="10" y="189"/>
                  </a:cubicBezTo>
                  <a:cubicBezTo>
                    <a:pt x="20" y="183"/>
                    <a:pt x="30" y="178"/>
                    <a:pt x="40" y="172"/>
                  </a:cubicBezTo>
                  <a:cubicBezTo>
                    <a:pt x="43" y="143"/>
                    <a:pt x="34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76"/>
            <p:cNvSpPr>
              <a:spLocks/>
            </p:cNvSpPr>
            <p:nvPr/>
          </p:nvSpPr>
          <p:spPr bwMode="auto">
            <a:xfrm>
              <a:off x="4064247" y="4062537"/>
              <a:ext cx="68131" cy="75430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9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77"/>
            <p:cNvSpPr>
              <a:spLocks/>
            </p:cNvSpPr>
            <p:nvPr/>
          </p:nvSpPr>
          <p:spPr bwMode="auto">
            <a:xfrm>
              <a:off x="728280" y="4018739"/>
              <a:ext cx="77864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81"/>
            <p:cNvSpPr>
              <a:spLocks/>
            </p:cNvSpPr>
            <p:nvPr/>
          </p:nvSpPr>
          <p:spPr bwMode="auto">
            <a:xfrm>
              <a:off x="2246620" y="4108768"/>
              <a:ext cx="321187" cy="630207"/>
            </a:xfrm>
            <a:custGeom>
              <a:avLst/>
              <a:gdLst>
                <a:gd name="T0" fmla="*/ 49 w 86"/>
                <a:gd name="T1" fmla="*/ 125 h 169"/>
                <a:gd name="T2" fmla="*/ 13 w 86"/>
                <a:gd name="T3" fmla="*/ 128 h 169"/>
                <a:gd name="T4" fmla="*/ 84 w 86"/>
                <a:gd name="T5" fmla="*/ 111 h 169"/>
                <a:gd name="T6" fmla="*/ 57 w 86"/>
                <a:gd name="T7" fmla="*/ 59 h 169"/>
                <a:gd name="T8" fmla="*/ 75 w 86"/>
                <a:gd name="T9" fmla="*/ 28 h 169"/>
                <a:gd name="T10" fmla="*/ 21 w 86"/>
                <a:gd name="T11" fmla="*/ 5 h 169"/>
                <a:gd name="T12" fmla="*/ 2 w 86"/>
                <a:gd name="T13" fmla="*/ 23 h 169"/>
                <a:gd name="T14" fmla="*/ 15 w 86"/>
                <a:gd name="T15" fmla="*/ 44 h 169"/>
                <a:gd name="T16" fmla="*/ 45 w 86"/>
                <a:gd name="T17" fmla="*/ 32 h 169"/>
                <a:gd name="T18" fmla="*/ 21 w 86"/>
                <a:gd name="T19" fmla="*/ 49 h 169"/>
                <a:gd name="T20" fmla="*/ 15 w 86"/>
                <a:gd name="T21" fmla="*/ 70 h 169"/>
                <a:gd name="T22" fmla="*/ 49 w 86"/>
                <a:gd name="T23" fmla="*/ 91 h 169"/>
                <a:gd name="T24" fmla="*/ 49 w 86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69">
                  <a:moveTo>
                    <a:pt x="49" y="125"/>
                  </a:moveTo>
                  <a:cubicBezTo>
                    <a:pt x="35" y="125"/>
                    <a:pt x="19" y="114"/>
                    <a:pt x="13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6" y="86"/>
                    <a:pt x="72" y="68"/>
                    <a:pt x="57" y="59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6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4"/>
                    <a:pt x="29" y="27"/>
                    <a:pt x="45" y="32"/>
                  </a:cubicBezTo>
                  <a:cubicBezTo>
                    <a:pt x="42" y="43"/>
                    <a:pt x="27" y="42"/>
                    <a:pt x="21" y="49"/>
                  </a:cubicBezTo>
                  <a:cubicBezTo>
                    <a:pt x="17" y="53"/>
                    <a:pt x="14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82"/>
            <p:cNvSpPr>
              <a:spLocks/>
            </p:cNvSpPr>
            <p:nvPr/>
          </p:nvSpPr>
          <p:spPr bwMode="auto">
            <a:xfrm>
              <a:off x="5670183" y="4118501"/>
              <a:ext cx="158161" cy="216557"/>
            </a:xfrm>
            <a:custGeom>
              <a:avLst/>
              <a:gdLst>
                <a:gd name="T0" fmla="*/ 42 w 42"/>
                <a:gd name="T1" fmla="*/ 32 h 58"/>
                <a:gd name="T2" fmla="*/ 20 w 42"/>
                <a:gd name="T3" fmla="*/ 37 h 58"/>
                <a:gd name="T4" fmla="*/ 30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20" y="37"/>
                  </a:cubicBezTo>
                  <a:cubicBezTo>
                    <a:pt x="20" y="41"/>
                    <a:pt x="29" y="36"/>
                    <a:pt x="30" y="40"/>
                  </a:cubicBezTo>
                  <a:cubicBezTo>
                    <a:pt x="27" y="42"/>
                    <a:pt x="26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8" y="0"/>
                    <a:pt x="0" y="27"/>
                    <a:pt x="11" y="47"/>
                  </a:cubicBezTo>
                  <a:cubicBezTo>
                    <a:pt x="25" y="58"/>
                    <a:pt x="39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83"/>
            <p:cNvSpPr>
              <a:spLocks/>
            </p:cNvSpPr>
            <p:nvPr/>
          </p:nvSpPr>
          <p:spPr bwMode="auto">
            <a:xfrm>
              <a:off x="1893800" y="4186631"/>
              <a:ext cx="260357" cy="145994"/>
            </a:xfrm>
            <a:custGeom>
              <a:avLst/>
              <a:gdLst>
                <a:gd name="T0" fmla="*/ 68 w 70"/>
                <a:gd name="T1" fmla="*/ 17 h 39"/>
                <a:gd name="T2" fmla="*/ 36 w 70"/>
                <a:gd name="T3" fmla="*/ 4 h 39"/>
                <a:gd name="T4" fmla="*/ 4 w 70"/>
                <a:gd name="T5" fmla="*/ 6 h 39"/>
                <a:gd name="T6" fmla="*/ 1 w 70"/>
                <a:gd name="T7" fmla="*/ 31 h 39"/>
                <a:gd name="T8" fmla="*/ 68 w 70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6" y="4"/>
                    <a:pt x="15" y="3"/>
                    <a:pt x="4" y="6"/>
                  </a:cubicBezTo>
                  <a:cubicBezTo>
                    <a:pt x="3" y="14"/>
                    <a:pt x="0" y="20"/>
                    <a:pt x="1" y="31"/>
                  </a:cubicBezTo>
                  <a:cubicBezTo>
                    <a:pt x="18" y="37"/>
                    <a:pt x="70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84"/>
            <p:cNvSpPr>
              <a:spLocks/>
            </p:cNvSpPr>
            <p:nvPr/>
          </p:nvSpPr>
          <p:spPr bwMode="auto">
            <a:xfrm>
              <a:off x="2830597" y="4242597"/>
              <a:ext cx="141128" cy="51097"/>
            </a:xfrm>
            <a:custGeom>
              <a:avLst/>
              <a:gdLst>
                <a:gd name="T0" fmla="*/ 0 w 38"/>
                <a:gd name="T1" fmla="*/ 3 h 14"/>
                <a:gd name="T2" fmla="*/ 2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1" y="6"/>
                    <a:pt x="2" y="7"/>
                  </a:cubicBezTo>
                  <a:cubicBezTo>
                    <a:pt x="13" y="6"/>
                    <a:pt x="29" y="14"/>
                    <a:pt x="38" y="9"/>
                  </a:cubicBezTo>
                  <a:cubicBezTo>
                    <a:pt x="26" y="7"/>
                    <a:pt x="1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85"/>
            <p:cNvSpPr>
              <a:spLocks/>
            </p:cNvSpPr>
            <p:nvPr/>
          </p:nvSpPr>
          <p:spPr bwMode="auto">
            <a:xfrm>
              <a:off x="31663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4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86"/>
            <p:cNvSpPr>
              <a:spLocks/>
            </p:cNvSpPr>
            <p:nvPr/>
          </p:nvSpPr>
          <p:spPr bwMode="auto">
            <a:xfrm>
              <a:off x="3015523" y="4293694"/>
              <a:ext cx="124096" cy="46231"/>
            </a:xfrm>
            <a:custGeom>
              <a:avLst/>
              <a:gdLst>
                <a:gd name="T0" fmla="*/ 3 w 33"/>
                <a:gd name="T1" fmla="*/ 0 h 12"/>
                <a:gd name="T2" fmla="*/ 1 w 33"/>
                <a:gd name="T3" fmla="*/ 5 h 12"/>
                <a:gd name="T4" fmla="*/ 33 w 33"/>
                <a:gd name="T5" fmla="*/ 12 h 12"/>
                <a:gd name="T6" fmla="*/ 3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" y="0"/>
                  </a:moveTo>
                  <a:cubicBezTo>
                    <a:pt x="3" y="3"/>
                    <a:pt x="0" y="1"/>
                    <a:pt x="1" y="5"/>
                  </a:cubicBezTo>
                  <a:cubicBezTo>
                    <a:pt x="10" y="9"/>
                    <a:pt x="23" y="9"/>
                    <a:pt x="33" y="12"/>
                  </a:cubicBezTo>
                  <a:cubicBezTo>
                    <a:pt x="28" y="3"/>
                    <a:pt x="14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87"/>
            <p:cNvSpPr>
              <a:spLocks noEditPoints="1"/>
            </p:cNvSpPr>
            <p:nvPr/>
          </p:nvSpPr>
          <p:spPr bwMode="auto">
            <a:xfrm>
              <a:off x="5648284" y="4283961"/>
              <a:ext cx="175193" cy="211691"/>
            </a:xfrm>
            <a:custGeom>
              <a:avLst/>
              <a:gdLst>
                <a:gd name="T0" fmla="*/ 33 w 47"/>
                <a:gd name="T1" fmla="*/ 56 h 57"/>
                <a:gd name="T2" fmla="*/ 46 w 47"/>
                <a:gd name="T3" fmla="*/ 28 h 57"/>
                <a:gd name="T4" fmla="*/ 33 w 47"/>
                <a:gd name="T5" fmla="*/ 56 h 57"/>
                <a:gd name="T6" fmla="*/ 31 w 47"/>
                <a:gd name="T7" fmla="*/ 49 h 57"/>
                <a:gd name="T8" fmla="*/ 26 w 47"/>
                <a:gd name="T9" fmla="*/ 29 h 57"/>
                <a:gd name="T10" fmla="*/ 40 w 47"/>
                <a:gd name="T11" fmla="*/ 30 h 57"/>
                <a:gd name="T12" fmla="*/ 31 w 47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33" y="56"/>
                  </a:moveTo>
                  <a:cubicBezTo>
                    <a:pt x="41" y="51"/>
                    <a:pt x="47" y="38"/>
                    <a:pt x="46" y="28"/>
                  </a:cubicBezTo>
                  <a:cubicBezTo>
                    <a:pt x="21" y="0"/>
                    <a:pt x="0" y="57"/>
                    <a:pt x="33" y="56"/>
                  </a:cubicBezTo>
                  <a:close/>
                  <a:moveTo>
                    <a:pt x="31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5" y="29"/>
                    <a:pt x="40" y="30"/>
                  </a:cubicBezTo>
                  <a:cubicBezTo>
                    <a:pt x="38" y="37"/>
                    <a:pt x="37" y="46"/>
                    <a:pt x="3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88"/>
            <p:cNvSpPr>
              <a:spLocks/>
            </p:cNvSpPr>
            <p:nvPr/>
          </p:nvSpPr>
          <p:spPr bwMode="auto">
            <a:xfrm>
              <a:off x="2740566" y="4366691"/>
              <a:ext cx="119229" cy="77864"/>
            </a:xfrm>
            <a:custGeom>
              <a:avLst/>
              <a:gdLst>
                <a:gd name="T0" fmla="*/ 15 w 32"/>
                <a:gd name="T1" fmla="*/ 18 h 21"/>
                <a:gd name="T2" fmla="*/ 32 w 32"/>
                <a:gd name="T3" fmla="*/ 13 h 21"/>
                <a:gd name="T4" fmla="*/ 11 w 32"/>
                <a:gd name="T5" fmla="*/ 10 h 21"/>
                <a:gd name="T6" fmla="*/ 1 w 32"/>
                <a:gd name="T7" fmla="*/ 0 h 21"/>
                <a:gd name="T8" fmla="*/ 0 w 32"/>
                <a:gd name="T9" fmla="*/ 5 h 21"/>
                <a:gd name="T10" fmla="*/ 15 w 32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15" y="18"/>
                  </a:moveTo>
                  <a:cubicBezTo>
                    <a:pt x="20" y="19"/>
                    <a:pt x="32" y="21"/>
                    <a:pt x="32" y="13"/>
                  </a:cubicBezTo>
                  <a:cubicBezTo>
                    <a:pt x="27" y="13"/>
                    <a:pt x="17" y="12"/>
                    <a:pt x="11" y="10"/>
                  </a:cubicBezTo>
                  <a:cubicBezTo>
                    <a:pt x="7" y="7"/>
                    <a:pt x="6" y="1"/>
                    <a:pt x="1" y="0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2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89"/>
            <p:cNvSpPr>
              <a:spLocks noEditPoints="1"/>
            </p:cNvSpPr>
            <p:nvPr/>
          </p:nvSpPr>
          <p:spPr bwMode="auto">
            <a:xfrm>
              <a:off x="3455938" y="4395890"/>
              <a:ext cx="985462" cy="1209317"/>
            </a:xfrm>
            <a:custGeom>
              <a:avLst/>
              <a:gdLst>
                <a:gd name="T0" fmla="*/ 225 w 264"/>
                <a:gd name="T1" fmla="*/ 22 h 324"/>
                <a:gd name="T2" fmla="*/ 152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2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8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4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6 w 264"/>
                <a:gd name="T33" fmla="*/ 316 h 324"/>
                <a:gd name="T34" fmla="*/ 24 w 264"/>
                <a:gd name="T35" fmla="*/ 288 h 324"/>
                <a:gd name="T36" fmla="*/ 10 w 264"/>
                <a:gd name="T37" fmla="*/ 177 h 324"/>
                <a:gd name="T38" fmla="*/ 17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2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5" y="0"/>
                    <a:pt x="152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1"/>
                    <a:pt x="68" y="324"/>
                    <a:pt x="81" y="324"/>
                  </a:cubicBezTo>
                  <a:cubicBezTo>
                    <a:pt x="106" y="323"/>
                    <a:pt x="128" y="314"/>
                    <a:pt x="142" y="306"/>
                  </a:cubicBezTo>
                  <a:cubicBezTo>
                    <a:pt x="164" y="293"/>
                    <a:pt x="182" y="279"/>
                    <a:pt x="198" y="262"/>
                  </a:cubicBezTo>
                  <a:cubicBezTo>
                    <a:pt x="232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8"/>
                    <a:pt x="184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7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3" y="34"/>
                    <a:pt x="117" y="12"/>
                    <a:pt x="162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90"/>
            <p:cNvSpPr>
              <a:spLocks noEditPoints="1"/>
            </p:cNvSpPr>
            <p:nvPr/>
          </p:nvSpPr>
          <p:spPr bwMode="auto">
            <a:xfrm>
              <a:off x="574985" y="4373991"/>
              <a:ext cx="138695" cy="143560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3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2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6" y="23"/>
                    <a:pt x="28" y="31"/>
                  </a:cubicBezTo>
                  <a:cubicBezTo>
                    <a:pt x="23" y="29"/>
                    <a:pt x="17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91"/>
            <p:cNvSpPr>
              <a:spLocks/>
            </p:cNvSpPr>
            <p:nvPr/>
          </p:nvSpPr>
          <p:spPr bwMode="auto">
            <a:xfrm>
              <a:off x="2740566" y="4432389"/>
              <a:ext cx="119229" cy="60830"/>
            </a:xfrm>
            <a:custGeom>
              <a:avLst/>
              <a:gdLst>
                <a:gd name="T0" fmla="*/ 0 w 32"/>
                <a:gd name="T1" fmla="*/ 7 h 16"/>
                <a:gd name="T2" fmla="*/ 12 w 32"/>
                <a:gd name="T3" fmla="*/ 14 h 16"/>
                <a:gd name="T4" fmla="*/ 32 w 32"/>
                <a:gd name="T5" fmla="*/ 12 h 16"/>
                <a:gd name="T6" fmla="*/ 12 w 32"/>
                <a:gd name="T7" fmla="*/ 7 h 16"/>
                <a:gd name="T8" fmla="*/ 0 w 32"/>
                <a:gd name="T9" fmla="*/ 3 h 16"/>
                <a:gd name="T10" fmla="*/ 0 w 32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">
                  <a:moveTo>
                    <a:pt x="0" y="7"/>
                  </a:moveTo>
                  <a:cubicBezTo>
                    <a:pt x="3" y="7"/>
                    <a:pt x="6" y="13"/>
                    <a:pt x="12" y="14"/>
                  </a:cubicBezTo>
                  <a:cubicBezTo>
                    <a:pt x="19" y="16"/>
                    <a:pt x="32" y="16"/>
                    <a:pt x="32" y="12"/>
                  </a:cubicBezTo>
                  <a:cubicBezTo>
                    <a:pt x="26" y="7"/>
                    <a:pt x="21" y="8"/>
                    <a:pt x="12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92"/>
            <p:cNvSpPr>
              <a:spLocks noEditPoints="1"/>
            </p:cNvSpPr>
            <p:nvPr/>
          </p:nvSpPr>
          <p:spPr bwMode="auto">
            <a:xfrm>
              <a:off x="3976650" y="4451855"/>
              <a:ext cx="223858" cy="274955"/>
            </a:xfrm>
            <a:custGeom>
              <a:avLst/>
              <a:gdLst>
                <a:gd name="T0" fmla="*/ 14 w 60"/>
                <a:gd name="T1" fmla="*/ 62 h 74"/>
                <a:gd name="T2" fmla="*/ 57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4 w 60"/>
                <a:gd name="T9" fmla="*/ 62 h 74"/>
                <a:gd name="T10" fmla="*/ 17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5 w 60"/>
                <a:gd name="T17" fmla="*/ 58 h 74"/>
                <a:gd name="T18" fmla="*/ 17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4" y="62"/>
                  </a:moveTo>
                  <a:cubicBezTo>
                    <a:pt x="31" y="74"/>
                    <a:pt x="60" y="63"/>
                    <a:pt x="57" y="36"/>
                  </a:cubicBezTo>
                  <a:cubicBezTo>
                    <a:pt x="48" y="30"/>
                    <a:pt x="42" y="16"/>
                    <a:pt x="52" y="6"/>
                  </a:cubicBezTo>
                  <a:cubicBezTo>
                    <a:pt x="39" y="0"/>
                    <a:pt x="24" y="14"/>
                    <a:pt x="13" y="15"/>
                  </a:cubicBezTo>
                  <a:cubicBezTo>
                    <a:pt x="6" y="28"/>
                    <a:pt x="0" y="51"/>
                    <a:pt x="14" y="62"/>
                  </a:cubicBezTo>
                  <a:close/>
                  <a:moveTo>
                    <a:pt x="17" y="22"/>
                  </a:moveTo>
                  <a:cubicBezTo>
                    <a:pt x="21" y="17"/>
                    <a:pt x="30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1" y="51"/>
                    <a:pt x="39" y="61"/>
                    <a:pt x="25" y="58"/>
                  </a:cubicBezTo>
                  <a:cubicBezTo>
                    <a:pt x="12" y="55"/>
                    <a:pt x="8" y="3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93"/>
            <p:cNvSpPr>
              <a:spLocks noEditPoints="1"/>
            </p:cNvSpPr>
            <p:nvPr/>
          </p:nvSpPr>
          <p:spPr bwMode="auto">
            <a:xfrm>
              <a:off x="5658017" y="4537017"/>
              <a:ext cx="172761" cy="160594"/>
            </a:xfrm>
            <a:custGeom>
              <a:avLst/>
              <a:gdLst>
                <a:gd name="T0" fmla="*/ 27 w 46"/>
                <a:gd name="T1" fmla="*/ 39 h 43"/>
                <a:gd name="T2" fmla="*/ 24 w 46"/>
                <a:gd name="T3" fmla="*/ 2 h 43"/>
                <a:gd name="T4" fmla="*/ 27 w 46"/>
                <a:gd name="T5" fmla="*/ 39 h 43"/>
                <a:gd name="T6" fmla="*/ 34 w 46"/>
                <a:gd name="T7" fmla="*/ 16 h 43"/>
                <a:gd name="T8" fmla="*/ 18 w 46"/>
                <a:gd name="T9" fmla="*/ 32 h 43"/>
                <a:gd name="T10" fmla="*/ 34 w 46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3">
                  <a:moveTo>
                    <a:pt x="27" y="39"/>
                  </a:moveTo>
                  <a:cubicBezTo>
                    <a:pt x="46" y="36"/>
                    <a:pt x="42" y="1"/>
                    <a:pt x="24" y="2"/>
                  </a:cubicBezTo>
                  <a:cubicBezTo>
                    <a:pt x="0" y="3"/>
                    <a:pt x="4" y="43"/>
                    <a:pt x="27" y="39"/>
                  </a:cubicBezTo>
                  <a:close/>
                  <a:moveTo>
                    <a:pt x="34" y="16"/>
                  </a:moveTo>
                  <a:cubicBezTo>
                    <a:pt x="36" y="22"/>
                    <a:pt x="32" y="34"/>
                    <a:pt x="18" y="32"/>
                  </a:cubicBezTo>
                  <a:cubicBezTo>
                    <a:pt x="6" y="15"/>
                    <a:pt x="28" y="0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94"/>
            <p:cNvSpPr>
              <a:spLocks/>
            </p:cNvSpPr>
            <p:nvPr/>
          </p:nvSpPr>
          <p:spPr bwMode="auto">
            <a:xfrm>
              <a:off x="2991190" y="4515119"/>
              <a:ext cx="58398" cy="133827"/>
            </a:xfrm>
            <a:custGeom>
              <a:avLst/>
              <a:gdLst>
                <a:gd name="T0" fmla="*/ 14 w 16"/>
                <a:gd name="T1" fmla="*/ 36 h 36"/>
                <a:gd name="T2" fmla="*/ 14 w 16"/>
                <a:gd name="T3" fmla="*/ 0 h 36"/>
                <a:gd name="T4" fmla="*/ 14 w 16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16" y="28"/>
                    <a:pt x="10" y="11"/>
                    <a:pt x="14" y="0"/>
                  </a:cubicBezTo>
                  <a:cubicBezTo>
                    <a:pt x="0" y="0"/>
                    <a:pt x="6" y="32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95"/>
            <p:cNvSpPr>
              <a:spLocks noEditPoints="1"/>
            </p:cNvSpPr>
            <p:nvPr/>
          </p:nvSpPr>
          <p:spPr bwMode="auto">
            <a:xfrm>
              <a:off x="3777125" y="4527284"/>
              <a:ext cx="262790" cy="294421"/>
            </a:xfrm>
            <a:custGeom>
              <a:avLst/>
              <a:gdLst>
                <a:gd name="T0" fmla="*/ 29 w 70"/>
                <a:gd name="T1" fmla="*/ 75 h 79"/>
                <a:gd name="T2" fmla="*/ 49 w 70"/>
                <a:gd name="T3" fmla="*/ 19 h 79"/>
                <a:gd name="T4" fmla="*/ 33 w 70"/>
                <a:gd name="T5" fmla="*/ 13 h 79"/>
                <a:gd name="T6" fmla="*/ 33 w 70"/>
                <a:gd name="T7" fmla="*/ 0 h 79"/>
                <a:gd name="T8" fmla="*/ 29 w 70"/>
                <a:gd name="T9" fmla="*/ 0 h 79"/>
                <a:gd name="T10" fmla="*/ 19 w 70"/>
                <a:gd name="T11" fmla="*/ 9 h 79"/>
                <a:gd name="T12" fmla="*/ 29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9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3" y="13"/>
                  </a:cubicBezTo>
                  <a:cubicBezTo>
                    <a:pt x="35" y="7"/>
                    <a:pt x="36" y="5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6"/>
                    <a:pt x="22" y="6"/>
                    <a:pt x="19" y="9"/>
                  </a:cubicBezTo>
                  <a:cubicBezTo>
                    <a:pt x="4" y="25"/>
                    <a:pt x="0" y="69"/>
                    <a:pt x="29" y="75"/>
                  </a:cubicBezTo>
                  <a:close/>
                  <a:moveTo>
                    <a:pt x="24" y="13"/>
                  </a:moveTo>
                  <a:cubicBezTo>
                    <a:pt x="28" y="22"/>
                    <a:pt x="40" y="24"/>
                    <a:pt x="49" y="27"/>
                  </a:cubicBezTo>
                  <a:cubicBezTo>
                    <a:pt x="58" y="45"/>
                    <a:pt x="45" y="68"/>
                    <a:pt x="31" y="68"/>
                  </a:cubicBezTo>
                  <a:cubicBezTo>
                    <a:pt x="19" y="68"/>
                    <a:pt x="13" y="52"/>
                    <a:pt x="13" y="34"/>
                  </a:cubicBezTo>
                  <a:cubicBezTo>
                    <a:pt x="19" y="29"/>
                    <a:pt x="19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96"/>
            <p:cNvSpPr>
              <a:spLocks/>
            </p:cNvSpPr>
            <p:nvPr/>
          </p:nvSpPr>
          <p:spPr bwMode="auto">
            <a:xfrm>
              <a:off x="3047154" y="4527284"/>
              <a:ext cx="43798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6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97"/>
            <p:cNvSpPr>
              <a:spLocks/>
            </p:cNvSpPr>
            <p:nvPr/>
          </p:nvSpPr>
          <p:spPr bwMode="auto">
            <a:xfrm>
              <a:off x="3487570" y="4551617"/>
              <a:ext cx="63264" cy="124094"/>
            </a:xfrm>
            <a:custGeom>
              <a:avLst/>
              <a:gdLst>
                <a:gd name="T0" fmla="*/ 7 w 17"/>
                <a:gd name="T1" fmla="*/ 33 h 33"/>
                <a:gd name="T2" fmla="*/ 5 w 17"/>
                <a:gd name="T3" fmla="*/ 0 h 33"/>
                <a:gd name="T4" fmla="*/ 6 w 17"/>
                <a:gd name="T5" fmla="*/ 21 h 33"/>
                <a:gd name="T6" fmla="*/ 7 w 17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3">
                  <a:moveTo>
                    <a:pt x="7" y="33"/>
                  </a:moveTo>
                  <a:cubicBezTo>
                    <a:pt x="12" y="24"/>
                    <a:pt x="17" y="3"/>
                    <a:pt x="5" y="0"/>
                  </a:cubicBezTo>
                  <a:cubicBezTo>
                    <a:pt x="4" y="5"/>
                    <a:pt x="6" y="13"/>
                    <a:pt x="6" y="21"/>
                  </a:cubicBezTo>
                  <a:cubicBezTo>
                    <a:pt x="6" y="25"/>
                    <a:pt x="0" y="32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98"/>
            <p:cNvSpPr>
              <a:spLocks/>
            </p:cNvSpPr>
            <p:nvPr/>
          </p:nvSpPr>
          <p:spPr bwMode="auto">
            <a:xfrm>
              <a:off x="4042348" y="4558917"/>
              <a:ext cx="55965" cy="75430"/>
            </a:xfrm>
            <a:custGeom>
              <a:avLst/>
              <a:gdLst>
                <a:gd name="T0" fmla="*/ 14 w 15"/>
                <a:gd name="T1" fmla="*/ 20 h 20"/>
                <a:gd name="T2" fmla="*/ 9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9" y="9"/>
                  </a:cubicBezTo>
                  <a:cubicBezTo>
                    <a:pt x="7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99"/>
            <p:cNvSpPr>
              <a:spLocks/>
            </p:cNvSpPr>
            <p:nvPr/>
          </p:nvSpPr>
          <p:spPr bwMode="auto">
            <a:xfrm>
              <a:off x="3536235" y="4563784"/>
              <a:ext cx="41366" cy="111929"/>
            </a:xfrm>
            <a:custGeom>
              <a:avLst/>
              <a:gdLst>
                <a:gd name="T0" fmla="*/ 7 w 11"/>
                <a:gd name="T1" fmla="*/ 0 h 30"/>
                <a:gd name="T2" fmla="*/ 4 w 11"/>
                <a:gd name="T3" fmla="*/ 30 h 30"/>
                <a:gd name="T4" fmla="*/ 11 w 11"/>
                <a:gd name="T5" fmla="*/ 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6" y="9"/>
                    <a:pt x="0" y="25"/>
                    <a:pt x="4" y="30"/>
                  </a:cubicBezTo>
                  <a:cubicBezTo>
                    <a:pt x="8" y="22"/>
                    <a:pt x="11" y="13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400"/>
            <p:cNvSpPr>
              <a:spLocks/>
            </p:cNvSpPr>
            <p:nvPr/>
          </p:nvSpPr>
          <p:spPr bwMode="auto">
            <a:xfrm>
              <a:off x="224599" y="4541884"/>
              <a:ext cx="7300" cy="31631"/>
            </a:xfrm>
            <a:custGeom>
              <a:avLst/>
              <a:gdLst>
                <a:gd name="T0" fmla="*/ 1 w 2"/>
                <a:gd name="T1" fmla="*/ 0 h 9"/>
                <a:gd name="T2" fmla="*/ 0 w 2"/>
                <a:gd name="T3" fmla="*/ 0 h 9"/>
                <a:gd name="T4" fmla="*/ 0 w 2"/>
                <a:gd name="T5" fmla="*/ 9 h 9"/>
                <a:gd name="T6" fmla="*/ 1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401"/>
            <p:cNvSpPr>
              <a:spLocks/>
            </p:cNvSpPr>
            <p:nvPr/>
          </p:nvSpPr>
          <p:spPr bwMode="auto">
            <a:xfrm>
              <a:off x="210000" y="4573517"/>
              <a:ext cx="63264" cy="138694"/>
            </a:xfrm>
            <a:custGeom>
              <a:avLst/>
              <a:gdLst>
                <a:gd name="T0" fmla="*/ 10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0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0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11"/>
                    <a:pt x="0" y="32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402"/>
            <p:cNvSpPr>
              <a:spLocks/>
            </p:cNvSpPr>
            <p:nvPr/>
          </p:nvSpPr>
          <p:spPr bwMode="auto">
            <a:xfrm>
              <a:off x="3845255" y="4641647"/>
              <a:ext cx="55965" cy="104628"/>
            </a:xfrm>
            <a:custGeom>
              <a:avLst/>
              <a:gdLst>
                <a:gd name="T0" fmla="*/ 15 w 15"/>
                <a:gd name="T1" fmla="*/ 26 h 28"/>
                <a:gd name="T2" fmla="*/ 9 w 15"/>
                <a:gd name="T3" fmla="*/ 0 h 28"/>
                <a:gd name="T4" fmla="*/ 5 w 15"/>
                <a:gd name="T5" fmla="*/ 0 h 28"/>
                <a:gd name="T6" fmla="*/ 15 w 1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1"/>
                    <a:pt x="7" y="28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403"/>
            <p:cNvSpPr>
              <a:spLocks/>
            </p:cNvSpPr>
            <p:nvPr/>
          </p:nvSpPr>
          <p:spPr bwMode="auto">
            <a:xfrm>
              <a:off x="265965" y="4590548"/>
              <a:ext cx="51099" cy="119228"/>
            </a:xfrm>
            <a:custGeom>
              <a:avLst/>
              <a:gdLst>
                <a:gd name="T0" fmla="*/ 8 w 14"/>
                <a:gd name="T1" fmla="*/ 1 h 32"/>
                <a:gd name="T2" fmla="*/ 8 w 14"/>
                <a:gd name="T3" fmla="*/ 32 h 32"/>
                <a:gd name="T4" fmla="*/ 12 w 14"/>
                <a:gd name="T5" fmla="*/ 2 h 32"/>
                <a:gd name="T6" fmla="*/ 8 w 14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8" y="1"/>
                  </a:moveTo>
                  <a:cubicBezTo>
                    <a:pt x="8" y="10"/>
                    <a:pt x="0" y="26"/>
                    <a:pt x="8" y="32"/>
                  </a:cubicBezTo>
                  <a:cubicBezTo>
                    <a:pt x="11" y="26"/>
                    <a:pt x="14" y="11"/>
                    <a:pt x="12" y="2"/>
                  </a:cubicBezTo>
                  <a:cubicBezTo>
                    <a:pt x="11" y="2"/>
                    <a:pt x="11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404"/>
            <p:cNvSpPr>
              <a:spLocks noEditPoints="1"/>
            </p:cNvSpPr>
            <p:nvPr/>
          </p:nvSpPr>
          <p:spPr bwMode="auto">
            <a:xfrm>
              <a:off x="3601932" y="4661113"/>
              <a:ext cx="199525" cy="306588"/>
            </a:xfrm>
            <a:custGeom>
              <a:avLst/>
              <a:gdLst>
                <a:gd name="T0" fmla="*/ 49 w 53"/>
                <a:gd name="T1" fmla="*/ 30 h 82"/>
                <a:gd name="T2" fmla="*/ 33 w 53"/>
                <a:gd name="T3" fmla="*/ 14 h 82"/>
                <a:gd name="T4" fmla="*/ 34 w 53"/>
                <a:gd name="T5" fmla="*/ 2 h 82"/>
                <a:gd name="T6" fmla="*/ 27 w 53"/>
                <a:gd name="T7" fmla="*/ 0 h 82"/>
                <a:gd name="T8" fmla="*/ 9 w 53"/>
                <a:gd name="T9" fmla="*/ 21 h 82"/>
                <a:gd name="T10" fmla="*/ 12 w 53"/>
                <a:gd name="T11" fmla="*/ 70 h 82"/>
                <a:gd name="T12" fmla="*/ 49 w 53"/>
                <a:gd name="T13" fmla="*/ 30 h 82"/>
                <a:gd name="T14" fmla="*/ 19 w 53"/>
                <a:gd name="T15" fmla="*/ 66 h 82"/>
                <a:gd name="T16" fmla="*/ 9 w 53"/>
                <a:gd name="T17" fmla="*/ 50 h 82"/>
                <a:gd name="T18" fmla="*/ 23 w 53"/>
                <a:gd name="T19" fmla="*/ 16 h 82"/>
                <a:gd name="T20" fmla="*/ 29 w 53"/>
                <a:gd name="T21" fmla="*/ 24 h 82"/>
                <a:gd name="T22" fmla="*/ 44 w 53"/>
                <a:gd name="T23" fmla="*/ 33 h 82"/>
                <a:gd name="T24" fmla="*/ 19 w 53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2">
                  <a:moveTo>
                    <a:pt x="49" y="30"/>
                  </a:moveTo>
                  <a:cubicBezTo>
                    <a:pt x="46" y="22"/>
                    <a:pt x="34" y="23"/>
                    <a:pt x="33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0"/>
                    <a:pt x="31" y="0"/>
                    <a:pt x="27" y="0"/>
                  </a:cubicBezTo>
                  <a:cubicBezTo>
                    <a:pt x="23" y="10"/>
                    <a:pt x="15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29"/>
                    <a:pt x="44" y="33"/>
                  </a:cubicBezTo>
                  <a:cubicBezTo>
                    <a:pt x="43" y="51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405"/>
            <p:cNvSpPr>
              <a:spLocks/>
            </p:cNvSpPr>
            <p:nvPr/>
          </p:nvSpPr>
          <p:spPr bwMode="auto">
            <a:xfrm>
              <a:off x="599318" y="4612448"/>
              <a:ext cx="192226" cy="265222"/>
            </a:xfrm>
            <a:custGeom>
              <a:avLst/>
              <a:gdLst>
                <a:gd name="T0" fmla="*/ 50 w 52"/>
                <a:gd name="T1" fmla="*/ 32 h 71"/>
                <a:gd name="T2" fmla="*/ 34 w 52"/>
                <a:gd name="T3" fmla="*/ 31 h 71"/>
                <a:gd name="T4" fmla="*/ 33 w 52"/>
                <a:gd name="T5" fmla="*/ 9 h 71"/>
                <a:gd name="T6" fmla="*/ 14 w 52"/>
                <a:gd name="T7" fmla="*/ 30 h 71"/>
                <a:gd name="T8" fmla="*/ 0 w 52"/>
                <a:gd name="T9" fmla="*/ 33 h 71"/>
                <a:gd name="T10" fmla="*/ 2 w 52"/>
                <a:gd name="T11" fmla="*/ 47 h 71"/>
                <a:gd name="T12" fmla="*/ 15 w 52"/>
                <a:gd name="T13" fmla="*/ 50 h 71"/>
                <a:gd name="T14" fmla="*/ 13 w 52"/>
                <a:gd name="T15" fmla="*/ 63 h 71"/>
                <a:gd name="T16" fmla="*/ 31 w 52"/>
                <a:gd name="T17" fmla="*/ 71 h 71"/>
                <a:gd name="T18" fmla="*/ 37 w 52"/>
                <a:gd name="T19" fmla="*/ 51 h 71"/>
                <a:gd name="T20" fmla="*/ 51 w 52"/>
                <a:gd name="T21" fmla="*/ 50 h 71"/>
                <a:gd name="T22" fmla="*/ 50 w 52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1">
                  <a:moveTo>
                    <a:pt x="50" y="32"/>
                  </a:moveTo>
                  <a:cubicBezTo>
                    <a:pt x="45" y="32"/>
                    <a:pt x="37" y="33"/>
                    <a:pt x="34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2" y="0"/>
                    <a:pt x="22" y="19"/>
                    <a:pt x="14" y="30"/>
                  </a:cubicBezTo>
                  <a:cubicBezTo>
                    <a:pt x="9" y="28"/>
                    <a:pt x="3" y="30"/>
                    <a:pt x="0" y="33"/>
                  </a:cubicBezTo>
                  <a:cubicBezTo>
                    <a:pt x="0" y="41"/>
                    <a:pt x="0" y="41"/>
                    <a:pt x="2" y="47"/>
                  </a:cubicBezTo>
                  <a:cubicBezTo>
                    <a:pt x="7" y="49"/>
                    <a:pt x="11" y="46"/>
                    <a:pt x="15" y="50"/>
                  </a:cubicBezTo>
                  <a:cubicBezTo>
                    <a:pt x="15" y="58"/>
                    <a:pt x="16" y="58"/>
                    <a:pt x="13" y="63"/>
                  </a:cubicBezTo>
                  <a:cubicBezTo>
                    <a:pt x="18" y="67"/>
                    <a:pt x="24" y="70"/>
                    <a:pt x="31" y="71"/>
                  </a:cubicBezTo>
                  <a:cubicBezTo>
                    <a:pt x="34" y="65"/>
                    <a:pt x="31" y="54"/>
                    <a:pt x="37" y="51"/>
                  </a:cubicBezTo>
                  <a:cubicBezTo>
                    <a:pt x="41" y="51"/>
                    <a:pt x="48" y="53"/>
                    <a:pt x="51" y="50"/>
                  </a:cubicBezTo>
                  <a:cubicBezTo>
                    <a:pt x="52" y="46"/>
                    <a:pt x="52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07"/>
            <p:cNvSpPr>
              <a:spLocks noEditPoints="1"/>
            </p:cNvSpPr>
            <p:nvPr/>
          </p:nvSpPr>
          <p:spPr bwMode="auto">
            <a:xfrm>
              <a:off x="5662884" y="4702477"/>
              <a:ext cx="155727" cy="223858"/>
            </a:xfrm>
            <a:custGeom>
              <a:avLst/>
              <a:gdLst>
                <a:gd name="T0" fmla="*/ 32 w 42"/>
                <a:gd name="T1" fmla="*/ 12 h 60"/>
                <a:gd name="T2" fmla="*/ 3 w 42"/>
                <a:gd name="T3" fmla="*/ 6 h 60"/>
                <a:gd name="T4" fmla="*/ 2 w 42"/>
                <a:gd name="T5" fmla="*/ 54 h 60"/>
                <a:gd name="T6" fmla="*/ 32 w 42"/>
                <a:gd name="T7" fmla="*/ 12 h 60"/>
                <a:gd name="T8" fmla="*/ 10 w 42"/>
                <a:gd name="T9" fmla="*/ 12 h 60"/>
                <a:gd name="T10" fmla="*/ 9 w 42"/>
                <a:gd name="T11" fmla="*/ 47 h 60"/>
                <a:gd name="T12" fmla="*/ 10 w 42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0">
                  <a:moveTo>
                    <a:pt x="32" y="12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4"/>
                  </a:cubicBezTo>
                  <a:cubicBezTo>
                    <a:pt x="21" y="60"/>
                    <a:pt x="42" y="37"/>
                    <a:pt x="32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08"/>
            <p:cNvSpPr>
              <a:spLocks noEditPoints="1"/>
            </p:cNvSpPr>
            <p:nvPr/>
          </p:nvSpPr>
          <p:spPr bwMode="auto">
            <a:xfrm>
              <a:off x="3747926" y="4690310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2 h 150"/>
                <a:gd name="T10" fmla="*/ 117 w 150"/>
                <a:gd name="T11" fmla="*/ 136 h 150"/>
                <a:gd name="T12" fmla="*/ 139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6 w 150"/>
                <a:gd name="T19" fmla="*/ 75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5 h 150"/>
                <a:gd name="T26" fmla="*/ 38 w 150"/>
                <a:gd name="T27" fmla="*/ 138 h 150"/>
                <a:gd name="T28" fmla="*/ 21 w 150"/>
                <a:gd name="T29" fmla="*/ 136 h 150"/>
                <a:gd name="T30" fmla="*/ 63 w 150"/>
                <a:gd name="T31" fmla="*/ 45 h 150"/>
                <a:gd name="T32" fmla="*/ 125 w 150"/>
                <a:gd name="T33" fmla="*/ 13 h 150"/>
                <a:gd name="T34" fmla="*/ 136 w 150"/>
                <a:gd name="T35" fmla="*/ 16 h 150"/>
                <a:gd name="T36" fmla="*/ 136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0" y="20"/>
                    <a:pt x="50" y="43"/>
                    <a:pt x="35" y="57"/>
                  </a:cubicBezTo>
                  <a:cubicBezTo>
                    <a:pt x="29" y="63"/>
                    <a:pt x="14" y="80"/>
                    <a:pt x="12" y="85"/>
                  </a:cubicBezTo>
                  <a:cubicBezTo>
                    <a:pt x="4" y="102"/>
                    <a:pt x="7" y="135"/>
                    <a:pt x="17" y="141"/>
                  </a:cubicBezTo>
                  <a:cubicBezTo>
                    <a:pt x="26" y="147"/>
                    <a:pt x="40" y="142"/>
                    <a:pt x="53" y="142"/>
                  </a:cubicBezTo>
                  <a:cubicBezTo>
                    <a:pt x="80" y="142"/>
                    <a:pt x="99" y="150"/>
                    <a:pt x="117" y="136"/>
                  </a:cubicBezTo>
                  <a:cubicBezTo>
                    <a:pt x="127" y="126"/>
                    <a:pt x="134" y="108"/>
                    <a:pt x="139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7" y="1"/>
                    <a:pt x="121" y="0"/>
                    <a:pt x="99" y="11"/>
                  </a:cubicBezTo>
                  <a:close/>
                  <a:moveTo>
                    <a:pt x="136" y="75"/>
                  </a:moveTo>
                  <a:cubicBezTo>
                    <a:pt x="133" y="90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4"/>
                    <a:pt x="49" y="135"/>
                  </a:cubicBezTo>
                  <a:cubicBezTo>
                    <a:pt x="45" y="135"/>
                    <a:pt x="41" y="138"/>
                    <a:pt x="38" y="138"/>
                  </a:cubicBezTo>
                  <a:cubicBezTo>
                    <a:pt x="36" y="138"/>
                    <a:pt x="27" y="133"/>
                    <a:pt x="21" y="136"/>
                  </a:cubicBezTo>
                  <a:cubicBezTo>
                    <a:pt x="0" y="93"/>
                    <a:pt x="35" y="67"/>
                    <a:pt x="63" y="45"/>
                  </a:cubicBezTo>
                  <a:cubicBezTo>
                    <a:pt x="82" y="30"/>
                    <a:pt x="107" y="11"/>
                    <a:pt x="125" y="13"/>
                  </a:cubicBezTo>
                  <a:cubicBezTo>
                    <a:pt x="130" y="13"/>
                    <a:pt x="133" y="13"/>
                    <a:pt x="136" y="16"/>
                  </a:cubicBezTo>
                  <a:cubicBezTo>
                    <a:pt x="145" y="30"/>
                    <a:pt x="142" y="50"/>
                    <a:pt x="13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09"/>
            <p:cNvSpPr>
              <a:spLocks noEditPoints="1"/>
            </p:cNvSpPr>
            <p:nvPr/>
          </p:nvSpPr>
          <p:spPr bwMode="auto">
            <a:xfrm>
              <a:off x="2431546" y="4690310"/>
              <a:ext cx="946530" cy="822433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8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1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0"/>
                    <a:pt x="236" y="150"/>
                  </a:cubicBezTo>
                  <a:cubicBezTo>
                    <a:pt x="209" y="148"/>
                    <a:pt x="191" y="152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5"/>
                    <a:pt x="117" y="5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59"/>
                    <a:pt x="54" y="100"/>
                    <a:pt x="26" y="139"/>
                  </a:cubicBezTo>
                  <a:cubicBezTo>
                    <a:pt x="21" y="145"/>
                    <a:pt x="15" y="151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8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4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7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3"/>
                    <a:pt x="162" y="105"/>
                    <a:pt x="169" y="151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10"/>
            <p:cNvSpPr>
              <a:spLocks/>
            </p:cNvSpPr>
            <p:nvPr/>
          </p:nvSpPr>
          <p:spPr bwMode="auto">
            <a:xfrm>
              <a:off x="336528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4 w 8"/>
                <a:gd name="T3" fmla="*/ 18 h 18"/>
                <a:gd name="T4" fmla="*/ 8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4" y="18"/>
                  </a:cubicBezTo>
                  <a:cubicBezTo>
                    <a:pt x="6" y="13"/>
                    <a:pt x="8" y="8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11"/>
            <p:cNvSpPr>
              <a:spLocks noEditPoints="1"/>
            </p:cNvSpPr>
            <p:nvPr/>
          </p:nvSpPr>
          <p:spPr bwMode="auto">
            <a:xfrm>
              <a:off x="1390120" y="4734109"/>
              <a:ext cx="912464" cy="1192285"/>
            </a:xfrm>
            <a:custGeom>
              <a:avLst/>
              <a:gdLst>
                <a:gd name="T0" fmla="*/ 236 w 245"/>
                <a:gd name="T1" fmla="*/ 177 h 319"/>
                <a:gd name="T2" fmla="*/ 232 w 245"/>
                <a:gd name="T3" fmla="*/ 37 h 319"/>
                <a:gd name="T4" fmla="*/ 178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8 w 245"/>
                <a:gd name="T15" fmla="*/ 300 h 319"/>
                <a:gd name="T16" fmla="*/ 209 w 245"/>
                <a:gd name="T17" fmla="*/ 271 h 319"/>
                <a:gd name="T18" fmla="*/ 228 w 245"/>
                <a:gd name="T19" fmla="*/ 300 h 319"/>
                <a:gd name="T20" fmla="*/ 210 w 245"/>
                <a:gd name="T21" fmla="*/ 250 h 319"/>
                <a:gd name="T22" fmla="*/ 228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4 w 245"/>
                <a:gd name="T29" fmla="*/ 188 h 319"/>
                <a:gd name="T30" fmla="*/ 210 w 245"/>
                <a:gd name="T31" fmla="*/ 196 h 319"/>
                <a:gd name="T32" fmla="*/ 224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9 w 245"/>
                <a:gd name="T55" fmla="*/ 105 h 319"/>
                <a:gd name="T56" fmla="*/ 224 w 245"/>
                <a:gd name="T57" fmla="*/ 100 h 319"/>
                <a:gd name="T58" fmla="*/ 209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1 w 245"/>
                <a:gd name="T79" fmla="*/ 11 h 319"/>
                <a:gd name="T80" fmla="*/ 44 w 245"/>
                <a:gd name="T81" fmla="*/ 283 h 319"/>
                <a:gd name="T82" fmla="*/ 26 w 245"/>
                <a:gd name="T83" fmla="*/ 294 h 319"/>
                <a:gd name="T84" fmla="*/ 52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6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8 w 245"/>
                <a:gd name="T101" fmla="*/ 306 h 319"/>
                <a:gd name="T102" fmla="*/ 146 w 245"/>
                <a:gd name="T103" fmla="*/ 293 h 319"/>
                <a:gd name="T104" fmla="*/ 138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0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3"/>
                    <a:pt x="178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20" y="7"/>
                    <a:pt x="6" y="13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8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4" y="319"/>
                  </a:cubicBezTo>
                  <a:cubicBezTo>
                    <a:pt x="89" y="318"/>
                    <a:pt x="148" y="318"/>
                    <a:pt x="194" y="317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4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0"/>
                  </a:cubicBezTo>
                  <a:close/>
                  <a:moveTo>
                    <a:pt x="209" y="262"/>
                  </a:moveTo>
                  <a:cubicBezTo>
                    <a:pt x="209" y="258"/>
                    <a:pt x="211" y="255"/>
                    <a:pt x="210" y="250"/>
                  </a:cubicBezTo>
                  <a:cubicBezTo>
                    <a:pt x="216" y="252"/>
                    <a:pt x="219" y="259"/>
                    <a:pt x="226" y="260"/>
                  </a:cubicBezTo>
                  <a:cubicBezTo>
                    <a:pt x="226" y="266"/>
                    <a:pt x="226" y="272"/>
                    <a:pt x="228" y="277"/>
                  </a:cubicBezTo>
                  <a:cubicBezTo>
                    <a:pt x="221" y="272"/>
                    <a:pt x="215" y="267"/>
                    <a:pt x="209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1"/>
                  </a:cubicBezTo>
                  <a:cubicBezTo>
                    <a:pt x="210" y="235"/>
                    <a:pt x="212" y="230"/>
                    <a:pt x="210" y="228"/>
                  </a:cubicBezTo>
                  <a:cubicBezTo>
                    <a:pt x="219" y="228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4"/>
                  </a:cubicBezTo>
                  <a:cubicBezTo>
                    <a:pt x="218" y="203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2" y="135"/>
                    <a:pt x="209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2"/>
                    <a:pt x="217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5"/>
                  </a:moveTo>
                  <a:cubicBezTo>
                    <a:pt x="218" y="113"/>
                    <a:pt x="215" y="107"/>
                    <a:pt x="209" y="105"/>
                  </a:cubicBezTo>
                  <a:cubicBezTo>
                    <a:pt x="211" y="101"/>
                    <a:pt x="208" y="97"/>
                    <a:pt x="209" y="90"/>
                  </a:cubicBezTo>
                  <a:cubicBezTo>
                    <a:pt x="214" y="93"/>
                    <a:pt x="218" y="98"/>
                    <a:pt x="224" y="100"/>
                  </a:cubicBezTo>
                  <a:cubicBezTo>
                    <a:pt x="224" y="105"/>
                    <a:pt x="224" y="110"/>
                    <a:pt x="224" y="115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1" y="25"/>
                    <a:pt x="209" y="21"/>
                  </a:cubicBezTo>
                  <a:close/>
                  <a:moveTo>
                    <a:pt x="207" y="44"/>
                  </a:moveTo>
                  <a:cubicBezTo>
                    <a:pt x="212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1" y="86"/>
                    <a:pt x="222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10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3"/>
                  </a:cubicBezTo>
                  <a:cubicBezTo>
                    <a:pt x="35" y="283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6" y="305"/>
                  </a:moveTo>
                  <a:cubicBezTo>
                    <a:pt x="77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7" y="302"/>
                  </a:cubicBezTo>
                  <a:cubicBezTo>
                    <a:pt x="82" y="305"/>
                    <a:pt x="80" y="303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7"/>
                    <a:pt x="107" y="299"/>
                    <a:pt x="108" y="304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89"/>
                    <a:pt x="127" y="297"/>
                    <a:pt x="129" y="303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6"/>
                  </a:moveTo>
                  <a:cubicBezTo>
                    <a:pt x="136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6" y="293"/>
                  </a:cubicBezTo>
                  <a:cubicBezTo>
                    <a:pt x="147" y="298"/>
                    <a:pt x="151" y="302"/>
                    <a:pt x="155" y="305"/>
                  </a:cubicBezTo>
                  <a:cubicBezTo>
                    <a:pt x="150" y="309"/>
                    <a:pt x="146" y="305"/>
                    <a:pt x="138" y="306"/>
                  </a:cubicBezTo>
                  <a:close/>
                  <a:moveTo>
                    <a:pt x="151" y="293"/>
                  </a:moveTo>
                  <a:cubicBezTo>
                    <a:pt x="152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7"/>
                  </a:moveTo>
                  <a:cubicBezTo>
                    <a:pt x="180" y="304"/>
                    <a:pt x="178" y="297"/>
                    <a:pt x="172" y="293"/>
                  </a:cubicBezTo>
                  <a:cubicBezTo>
                    <a:pt x="176" y="291"/>
                    <a:pt x="181" y="291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12"/>
            <p:cNvSpPr>
              <a:spLocks/>
            </p:cNvSpPr>
            <p:nvPr/>
          </p:nvSpPr>
          <p:spPr bwMode="auto">
            <a:xfrm>
              <a:off x="4570360" y="4787640"/>
              <a:ext cx="63264" cy="82730"/>
            </a:xfrm>
            <a:custGeom>
              <a:avLst/>
              <a:gdLst>
                <a:gd name="T0" fmla="*/ 12 w 17"/>
                <a:gd name="T1" fmla="*/ 0 h 22"/>
                <a:gd name="T2" fmla="*/ 4 w 17"/>
                <a:gd name="T3" fmla="*/ 0 h 22"/>
                <a:gd name="T4" fmla="*/ 4 w 17"/>
                <a:gd name="T5" fmla="*/ 21 h 22"/>
                <a:gd name="T6" fmla="*/ 11 w 17"/>
                <a:gd name="T7" fmla="*/ 22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7"/>
                    <a:pt x="0" y="13"/>
                    <a:pt x="4" y="21"/>
                  </a:cubicBezTo>
                  <a:cubicBezTo>
                    <a:pt x="7" y="20"/>
                    <a:pt x="9" y="21"/>
                    <a:pt x="11" y="22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13"/>
            <p:cNvSpPr>
              <a:spLocks/>
            </p:cNvSpPr>
            <p:nvPr/>
          </p:nvSpPr>
          <p:spPr bwMode="auto">
            <a:xfrm>
              <a:off x="3655463" y="4775474"/>
              <a:ext cx="41366" cy="102196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14"/>
            <p:cNvSpPr>
              <a:spLocks/>
            </p:cNvSpPr>
            <p:nvPr/>
          </p:nvSpPr>
          <p:spPr bwMode="auto">
            <a:xfrm>
              <a:off x="2414512" y="4780341"/>
              <a:ext cx="284689" cy="306588"/>
            </a:xfrm>
            <a:custGeom>
              <a:avLst/>
              <a:gdLst>
                <a:gd name="T0" fmla="*/ 53 w 76"/>
                <a:gd name="T1" fmla="*/ 23 h 82"/>
                <a:gd name="T2" fmla="*/ 70 w 76"/>
                <a:gd name="T3" fmla="*/ 33 h 82"/>
                <a:gd name="T4" fmla="*/ 57 w 76"/>
                <a:gd name="T5" fmla="*/ 0 h 82"/>
                <a:gd name="T6" fmla="*/ 31 w 76"/>
                <a:gd name="T7" fmla="*/ 51 h 82"/>
                <a:gd name="T8" fmla="*/ 1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8" y="27"/>
                    <a:pt x="65" y="29"/>
                    <a:pt x="70" y="33"/>
                  </a:cubicBezTo>
                  <a:cubicBezTo>
                    <a:pt x="76" y="19"/>
                    <a:pt x="69" y="4"/>
                    <a:pt x="57" y="0"/>
                  </a:cubicBezTo>
                  <a:cubicBezTo>
                    <a:pt x="46" y="16"/>
                    <a:pt x="42" y="34"/>
                    <a:pt x="31" y="51"/>
                  </a:cubicBezTo>
                  <a:cubicBezTo>
                    <a:pt x="14" y="44"/>
                    <a:pt x="0" y="59"/>
                    <a:pt x="1" y="71"/>
                  </a:cubicBezTo>
                  <a:cubicBezTo>
                    <a:pt x="34" y="82"/>
                    <a:pt x="39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15"/>
            <p:cNvSpPr>
              <a:spLocks/>
            </p:cNvSpPr>
            <p:nvPr/>
          </p:nvSpPr>
          <p:spPr bwMode="auto">
            <a:xfrm>
              <a:off x="2431546" y="4780341"/>
              <a:ext cx="38932" cy="114361"/>
            </a:xfrm>
            <a:custGeom>
              <a:avLst/>
              <a:gdLst>
                <a:gd name="T0" fmla="*/ 7 w 11"/>
                <a:gd name="T1" fmla="*/ 0 h 31"/>
                <a:gd name="T2" fmla="*/ 3 w 11"/>
                <a:gd name="T3" fmla="*/ 0 h 31"/>
                <a:gd name="T4" fmla="*/ 0 w 11"/>
                <a:gd name="T5" fmla="*/ 31 h 31"/>
                <a:gd name="T6" fmla="*/ 7 w 1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1" y="28"/>
                    <a:pt x="8" y="1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16"/>
            <p:cNvSpPr>
              <a:spLocks/>
            </p:cNvSpPr>
            <p:nvPr/>
          </p:nvSpPr>
          <p:spPr bwMode="auto">
            <a:xfrm>
              <a:off x="2341515" y="4782773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2 h 39"/>
                <a:gd name="T4" fmla="*/ 2 w 19"/>
                <a:gd name="T5" fmla="*/ 0 h 39"/>
                <a:gd name="T6" fmla="*/ 1 w 19"/>
                <a:gd name="T7" fmla="*/ 6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10"/>
                    <a:pt x="8" y="2"/>
                  </a:cubicBezTo>
                  <a:cubicBezTo>
                    <a:pt x="5" y="2"/>
                    <a:pt x="5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2" y="14"/>
                    <a:pt x="8" y="24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17"/>
            <p:cNvSpPr>
              <a:spLocks/>
            </p:cNvSpPr>
            <p:nvPr/>
          </p:nvSpPr>
          <p:spPr bwMode="auto">
            <a:xfrm>
              <a:off x="4852615" y="4816839"/>
              <a:ext cx="109496" cy="150861"/>
            </a:xfrm>
            <a:custGeom>
              <a:avLst/>
              <a:gdLst>
                <a:gd name="T0" fmla="*/ 17 w 29"/>
                <a:gd name="T1" fmla="*/ 40 h 40"/>
                <a:gd name="T2" fmla="*/ 29 w 29"/>
                <a:gd name="T3" fmla="*/ 23 h 40"/>
                <a:gd name="T4" fmla="*/ 17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7" y="40"/>
                  </a:moveTo>
                  <a:cubicBezTo>
                    <a:pt x="23" y="35"/>
                    <a:pt x="29" y="31"/>
                    <a:pt x="29" y="23"/>
                  </a:cubicBezTo>
                  <a:cubicBezTo>
                    <a:pt x="27" y="0"/>
                    <a:pt x="0" y="28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18"/>
            <p:cNvSpPr>
              <a:spLocks noEditPoints="1"/>
            </p:cNvSpPr>
            <p:nvPr/>
          </p:nvSpPr>
          <p:spPr bwMode="auto">
            <a:xfrm>
              <a:off x="1494749" y="4814406"/>
              <a:ext cx="603443" cy="177625"/>
            </a:xfrm>
            <a:custGeom>
              <a:avLst/>
              <a:gdLst>
                <a:gd name="T0" fmla="*/ 161 w 162"/>
                <a:gd name="T1" fmla="*/ 44 h 48"/>
                <a:gd name="T2" fmla="*/ 158 w 162"/>
                <a:gd name="T3" fmla="*/ 9 h 48"/>
                <a:gd name="T4" fmla="*/ 126 w 162"/>
                <a:gd name="T5" fmla="*/ 3 h 48"/>
                <a:gd name="T6" fmla="*/ 2 w 162"/>
                <a:gd name="T7" fmla="*/ 11 h 48"/>
                <a:gd name="T8" fmla="*/ 2 w 162"/>
                <a:gd name="T9" fmla="*/ 47 h 48"/>
                <a:gd name="T10" fmla="*/ 161 w 162"/>
                <a:gd name="T11" fmla="*/ 44 h 48"/>
                <a:gd name="T12" fmla="*/ 6 w 162"/>
                <a:gd name="T13" fmla="*/ 18 h 48"/>
                <a:gd name="T14" fmla="*/ 119 w 162"/>
                <a:gd name="T15" fmla="*/ 11 h 48"/>
                <a:gd name="T16" fmla="*/ 153 w 162"/>
                <a:gd name="T17" fmla="*/ 15 h 48"/>
                <a:gd name="T18" fmla="*/ 154 w 162"/>
                <a:gd name="T19" fmla="*/ 35 h 48"/>
                <a:gd name="T20" fmla="*/ 118 w 162"/>
                <a:gd name="T21" fmla="*/ 36 h 48"/>
                <a:gd name="T22" fmla="*/ 79 w 162"/>
                <a:gd name="T23" fmla="*/ 37 h 48"/>
                <a:gd name="T24" fmla="*/ 6 w 162"/>
                <a:gd name="T25" fmla="*/ 36 h 48"/>
                <a:gd name="T26" fmla="*/ 6 w 162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1" y="44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7" y="6"/>
                    <a:pt x="39" y="0"/>
                    <a:pt x="2" y="11"/>
                  </a:cubicBezTo>
                  <a:cubicBezTo>
                    <a:pt x="0" y="24"/>
                    <a:pt x="0" y="35"/>
                    <a:pt x="2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6" y="18"/>
                  </a:moveTo>
                  <a:cubicBezTo>
                    <a:pt x="40" y="10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5"/>
                  </a:cubicBezTo>
                  <a:cubicBezTo>
                    <a:pt x="155" y="19"/>
                    <a:pt x="153" y="33"/>
                    <a:pt x="154" y="35"/>
                  </a:cubicBezTo>
                  <a:cubicBezTo>
                    <a:pt x="143" y="39"/>
                    <a:pt x="131" y="36"/>
                    <a:pt x="118" y="36"/>
                  </a:cubicBezTo>
                  <a:cubicBezTo>
                    <a:pt x="105" y="36"/>
                    <a:pt x="91" y="36"/>
                    <a:pt x="79" y="37"/>
                  </a:cubicBezTo>
                  <a:cubicBezTo>
                    <a:pt x="54" y="38"/>
                    <a:pt x="27" y="44"/>
                    <a:pt x="6" y="36"/>
                  </a:cubicBezTo>
                  <a:cubicBezTo>
                    <a:pt x="7" y="28"/>
                    <a:pt x="7" y="22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19"/>
            <p:cNvSpPr>
              <a:spLocks/>
            </p:cNvSpPr>
            <p:nvPr/>
          </p:nvSpPr>
          <p:spPr bwMode="auto">
            <a:xfrm>
              <a:off x="4633624" y="4863071"/>
              <a:ext cx="155727" cy="99762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5" y="11"/>
                  </a:cubicBezTo>
                  <a:cubicBezTo>
                    <a:pt x="31" y="12"/>
                    <a:pt x="30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5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20"/>
            <p:cNvSpPr>
              <a:spLocks/>
            </p:cNvSpPr>
            <p:nvPr/>
          </p:nvSpPr>
          <p:spPr bwMode="auto">
            <a:xfrm>
              <a:off x="52151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21"/>
            <p:cNvSpPr>
              <a:spLocks/>
            </p:cNvSpPr>
            <p:nvPr/>
          </p:nvSpPr>
          <p:spPr bwMode="auto">
            <a:xfrm>
              <a:off x="419258" y="4816839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2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7" y="27"/>
                  </a:cubicBezTo>
                  <a:cubicBezTo>
                    <a:pt x="5" y="24"/>
                    <a:pt x="8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2" y="13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22"/>
            <p:cNvSpPr>
              <a:spLocks/>
            </p:cNvSpPr>
            <p:nvPr/>
          </p:nvSpPr>
          <p:spPr bwMode="auto">
            <a:xfrm>
              <a:off x="224599" y="4838738"/>
              <a:ext cx="4866" cy="1216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23"/>
            <p:cNvSpPr>
              <a:spLocks/>
            </p:cNvSpPr>
            <p:nvPr/>
          </p:nvSpPr>
          <p:spPr bwMode="auto">
            <a:xfrm>
              <a:off x="4606859" y="4984733"/>
              <a:ext cx="216559" cy="87596"/>
            </a:xfrm>
            <a:custGeom>
              <a:avLst/>
              <a:gdLst>
                <a:gd name="T0" fmla="*/ 0 w 58"/>
                <a:gd name="T1" fmla="*/ 0 h 23"/>
                <a:gd name="T2" fmla="*/ 0 w 58"/>
                <a:gd name="T3" fmla="*/ 4 h 23"/>
                <a:gd name="T4" fmla="*/ 58 w 58"/>
                <a:gd name="T5" fmla="*/ 21 h 23"/>
                <a:gd name="T6" fmla="*/ 58 w 58"/>
                <a:gd name="T7" fmla="*/ 13 h 23"/>
                <a:gd name="T8" fmla="*/ 0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4" y="14"/>
                    <a:pt x="37" y="23"/>
                    <a:pt x="58" y="21"/>
                  </a:cubicBezTo>
                  <a:cubicBezTo>
                    <a:pt x="57" y="17"/>
                    <a:pt x="58" y="18"/>
                    <a:pt x="58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24"/>
            <p:cNvSpPr>
              <a:spLocks noEditPoints="1"/>
            </p:cNvSpPr>
            <p:nvPr/>
          </p:nvSpPr>
          <p:spPr bwMode="auto">
            <a:xfrm>
              <a:off x="3502170" y="4975000"/>
              <a:ext cx="231158" cy="304154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2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2" y="13"/>
                    <a:pt x="39" y="4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8"/>
                    <a:pt x="27" y="11"/>
                  </a:cubicBezTo>
                  <a:cubicBezTo>
                    <a:pt x="28" y="25"/>
                    <a:pt x="38" y="30"/>
                    <a:pt x="50" y="32"/>
                  </a:cubicBezTo>
                  <a:cubicBezTo>
                    <a:pt x="53" y="46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25"/>
            <p:cNvSpPr>
              <a:spLocks/>
            </p:cNvSpPr>
            <p:nvPr/>
          </p:nvSpPr>
          <p:spPr bwMode="auto">
            <a:xfrm>
              <a:off x="2798964" y="5011497"/>
              <a:ext cx="82730" cy="97329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8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0" y="11"/>
                    <a:pt x="13" y="4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8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4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26"/>
            <p:cNvSpPr>
              <a:spLocks noEditPoints="1"/>
            </p:cNvSpPr>
            <p:nvPr/>
          </p:nvSpPr>
          <p:spPr bwMode="auto">
            <a:xfrm>
              <a:off x="224599" y="4982299"/>
              <a:ext cx="545045" cy="727536"/>
            </a:xfrm>
            <a:custGeom>
              <a:avLst/>
              <a:gdLst>
                <a:gd name="T0" fmla="*/ 56 w 146"/>
                <a:gd name="T1" fmla="*/ 194 h 195"/>
                <a:gd name="T2" fmla="*/ 56 w 146"/>
                <a:gd name="T3" fmla="*/ 192 h 195"/>
                <a:gd name="T4" fmla="*/ 146 w 146"/>
                <a:gd name="T5" fmla="*/ 155 h 195"/>
                <a:gd name="T6" fmla="*/ 143 w 146"/>
                <a:gd name="T7" fmla="*/ 46 h 195"/>
                <a:gd name="T8" fmla="*/ 56 w 146"/>
                <a:gd name="T9" fmla="*/ 0 h 195"/>
                <a:gd name="T10" fmla="*/ 0 w 146"/>
                <a:gd name="T11" fmla="*/ 27 h 195"/>
                <a:gd name="T12" fmla="*/ 0 w 146"/>
                <a:gd name="T13" fmla="*/ 34 h 195"/>
                <a:gd name="T14" fmla="*/ 52 w 146"/>
                <a:gd name="T15" fmla="*/ 10 h 195"/>
                <a:gd name="T16" fmla="*/ 54 w 146"/>
                <a:gd name="T17" fmla="*/ 21 h 195"/>
                <a:gd name="T18" fmla="*/ 58 w 146"/>
                <a:gd name="T19" fmla="*/ 9 h 195"/>
                <a:gd name="T20" fmla="*/ 133 w 146"/>
                <a:gd name="T21" fmla="*/ 48 h 195"/>
                <a:gd name="T22" fmla="*/ 61 w 146"/>
                <a:gd name="T23" fmla="*/ 92 h 195"/>
                <a:gd name="T24" fmla="*/ 0 w 146"/>
                <a:gd name="T25" fmla="*/ 71 h 195"/>
                <a:gd name="T26" fmla="*/ 0 w 146"/>
                <a:gd name="T27" fmla="*/ 79 h 195"/>
                <a:gd name="T28" fmla="*/ 52 w 146"/>
                <a:gd name="T29" fmla="*/ 99 h 195"/>
                <a:gd name="T30" fmla="*/ 54 w 146"/>
                <a:gd name="T31" fmla="*/ 107 h 195"/>
                <a:gd name="T32" fmla="*/ 52 w 146"/>
                <a:gd name="T33" fmla="*/ 185 h 195"/>
                <a:gd name="T34" fmla="*/ 0 w 146"/>
                <a:gd name="T35" fmla="*/ 165 h 195"/>
                <a:gd name="T36" fmla="*/ 0 w 146"/>
                <a:gd name="T37" fmla="*/ 173 h 195"/>
                <a:gd name="T38" fmla="*/ 29 w 146"/>
                <a:gd name="T39" fmla="*/ 185 h 195"/>
                <a:gd name="T40" fmla="*/ 56 w 146"/>
                <a:gd name="T41" fmla="*/ 194 h 195"/>
                <a:gd name="T42" fmla="*/ 60 w 146"/>
                <a:gd name="T43" fmla="*/ 109 h 195"/>
                <a:gd name="T44" fmla="*/ 68 w 146"/>
                <a:gd name="T45" fmla="*/ 108 h 195"/>
                <a:gd name="T46" fmla="*/ 61 w 146"/>
                <a:gd name="T47" fmla="*/ 99 h 195"/>
                <a:gd name="T48" fmla="*/ 135 w 146"/>
                <a:gd name="T49" fmla="*/ 54 h 195"/>
                <a:gd name="T50" fmla="*/ 139 w 146"/>
                <a:gd name="T51" fmla="*/ 146 h 195"/>
                <a:gd name="T52" fmla="*/ 123 w 146"/>
                <a:gd name="T53" fmla="*/ 142 h 195"/>
                <a:gd name="T54" fmla="*/ 130 w 146"/>
                <a:gd name="T55" fmla="*/ 147 h 195"/>
                <a:gd name="T56" fmla="*/ 60 w 146"/>
                <a:gd name="T57" fmla="*/ 184 h 195"/>
                <a:gd name="T58" fmla="*/ 60 w 146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5">
                  <a:moveTo>
                    <a:pt x="56" y="194"/>
                  </a:moveTo>
                  <a:cubicBezTo>
                    <a:pt x="55" y="193"/>
                    <a:pt x="55" y="193"/>
                    <a:pt x="56" y="192"/>
                  </a:cubicBezTo>
                  <a:cubicBezTo>
                    <a:pt x="83" y="183"/>
                    <a:pt x="113" y="159"/>
                    <a:pt x="146" y="155"/>
                  </a:cubicBezTo>
                  <a:cubicBezTo>
                    <a:pt x="145" y="122"/>
                    <a:pt x="145" y="88"/>
                    <a:pt x="143" y="46"/>
                  </a:cubicBezTo>
                  <a:cubicBezTo>
                    <a:pt x="120" y="24"/>
                    <a:pt x="86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1" y="20"/>
                    <a:pt x="54" y="21"/>
                  </a:cubicBezTo>
                  <a:cubicBezTo>
                    <a:pt x="59" y="20"/>
                    <a:pt x="58" y="14"/>
                    <a:pt x="58" y="9"/>
                  </a:cubicBezTo>
                  <a:cubicBezTo>
                    <a:pt x="81" y="24"/>
                    <a:pt x="115" y="27"/>
                    <a:pt x="133" y="48"/>
                  </a:cubicBezTo>
                  <a:cubicBezTo>
                    <a:pt x="107" y="61"/>
                    <a:pt x="85" y="77"/>
                    <a:pt x="61" y="92"/>
                  </a:cubicBezTo>
                  <a:cubicBezTo>
                    <a:pt x="42" y="89"/>
                    <a:pt x="21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9" y="102"/>
                    <a:pt x="53" y="105"/>
                    <a:pt x="54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4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" y="177"/>
                    <a:pt x="19" y="181"/>
                    <a:pt x="29" y="185"/>
                  </a:cubicBezTo>
                  <a:cubicBezTo>
                    <a:pt x="38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1" y="103"/>
                    <a:pt x="65" y="111"/>
                    <a:pt x="68" y="108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1" y="81"/>
                    <a:pt x="139" y="123"/>
                    <a:pt x="139" y="146"/>
                  </a:cubicBezTo>
                  <a:cubicBezTo>
                    <a:pt x="134" y="145"/>
                    <a:pt x="129" y="138"/>
                    <a:pt x="123" y="142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1"/>
                    <a:pt x="83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27"/>
            <p:cNvSpPr>
              <a:spLocks/>
            </p:cNvSpPr>
            <p:nvPr/>
          </p:nvSpPr>
          <p:spPr bwMode="auto">
            <a:xfrm>
              <a:off x="3390241" y="5040696"/>
              <a:ext cx="51099" cy="153293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2"/>
                    <a:pt x="8" y="12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28"/>
            <p:cNvSpPr>
              <a:spLocks noEditPoints="1"/>
            </p:cNvSpPr>
            <p:nvPr/>
          </p:nvSpPr>
          <p:spPr bwMode="auto">
            <a:xfrm>
              <a:off x="5602052" y="5079628"/>
              <a:ext cx="318755" cy="530445"/>
            </a:xfrm>
            <a:custGeom>
              <a:avLst/>
              <a:gdLst>
                <a:gd name="T0" fmla="*/ 62 w 85"/>
                <a:gd name="T1" fmla="*/ 94 h 142"/>
                <a:gd name="T2" fmla="*/ 46 w 85"/>
                <a:gd name="T3" fmla="*/ 110 h 142"/>
                <a:gd name="T4" fmla="*/ 38 w 85"/>
                <a:gd name="T5" fmla="*/ 92 h 142"/>
                <a:gd name="T6" fmla="*/ 36 w 85"/>
                <a:gd name="T7" fmla="*/ 66 h 142"/>
                <a:gd name="T8" fmla="*/ 48 w 85"/>
                <a:gd name="T9" fmla="*/ 32 h 142"/>
                <a:gd name="T10" fmla="*/ 25 w 85"/>
                <a:gd name="T11" fmla="*/ 2 h 142"/>
                <a:gd name="T12" fmla="*/ 7 w 85"/>
                <a:gd name="T13" fmla="*/ 83 h 142"/>
                <a:gd name="T14" fmla="*/ 29 w 85"/>
                <a:gd name="T15" fmla="*/ 134 h 142"/>
                <a:gd name="T16" fmla="*/ 55 w 85"/>
                <a:gd name="T17" fmla="*/ 140 h 142"/>
                <a:gd name="T18" fmla="*/ 62 w 85"/>
                <a:gd name="T19" fmla="*/ 94 h 142"/>
                <a:gd name="T20" fmla="*/ 14 w 85"/>
                <a:gd name="T21" fmla="*/ 73 h 142"/>
                <a:gd name="T22" fmla="*/ 12 w 85"/>
                <a:gd name="T23" fmla="*/ 39 h 142"/>
                <a:gd name="T24" fmla="*/ 25 w 85"/>
                <a:gd name="T25" fmla="*/ 9 h 142"/>
                <a:gd name="T26" fmla="*/ 41 w 85"/>
                <a:gd name="T27" fmla="*/ 32 h 142"/>
                <a:gd name="T28" fmla="*/ 31 w 85"/>
                <a:gd name="T29" fmla="*/ 65 h 142"/>
                <a:gd name="T30" fmla="*/ 39 w 85"/>
                <a:gd name="T31" fmla="*/ 116 h 142"/>
                <a:gd name="T32" fmla="*/ 62 w 85"/>
                <a:gd name="T33" fmla="*/ 101 h 142"/>
                <a:gd name="T34" fmla="*/ 59 w 85"/>
                <a:gd name="T35" fmla="*/ 131 h 142"/>
                <a:gd name="T36" fmla="*/ 14 w 85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2">
                  <a:moveTo>
                    <a:pt x="62" y="94"/>
                  </a:moveTo>
                  <a:cubicBezTo>
                    <a:pt x="53" y="95"/>
                    <a:pt x="54" y="112"/>
                    <a:pt x="46" y="110"/>
                  </a:cubicBezTo>
                  <a:cubicBezTo>
                    <a:pt x="39" y="110"/>
                    <a:pt x="38" y="98"/>
                    <a:pt x="38" y="92"/>
                  </a:cubicBezTo>
                  <a:cubicBezTo>
                    <a:pt x="37" y="84"/>
                    <a:pt x="36" y="73"/>
                    <a:pt x="36" y="66"/>
                  </a:cubicBezTo>
                  <a:cubicBezTo>
                    <a:pt x="37" y="53"/>
                    <a:pt x="48" y="46"/>
                    <a:pt x="48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7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5" y="140"/>
                  </a:cubicBezTo>
                  <a:cubicBezTo>
                    <a:pt x="69" y="138"/>
                    <a:pt x="85" y="103"/>
                    <a:pt x="62" y="94"/>
                  </a:cubicBezTo>
                  <a:close/>
                  <a:moveTo>
                    <a:pt x="14" y="73"/>
                  </a:moveTo>
                  <a:cubicBezTo>
                    <a:pt x="13" y="60"/>
                    <a:pt x="11" y="48"/>
                    <a:pt x="12" y="39"/>
                  </a:cubicBezTo>
                  <a:cubicBezTo>
                    <a:pt x="13" y="24"/>
                    <a:pt x="16" y="14"/>
                    <a:pt x="25" y="9"/>
                  </a:cubicBezTo>
                  <a:cubicBezTo>
                    <a:pt x="27" y="16"/>
                    <a:pt x="40" y="21"/>
                    <a:pt x="41" y="32"/>
                  </a:cubicBezTo>
                  <a:cubicBezTo>
                    <a:pt x="41" y="41"/>
                    <a:pt x="32" y="52"/>
                    <a:pt x="31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2" y="101"/>
                  </a:cubicBezTo>
                  <a:cubicBezTo>
                    <a:pt x="71" y="107"/>
                    <a:pt x="64" y="125"/>
                    <a:pt x="59" y="131"/>
                  </a:cubicBezTo>
                  <a:cubicBezTo>
                    <a:pt x="23" y="137"/>
                    <a:pt x="16" y="10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29"/>
            <p:cNvSpPr>
              <a:spLocks/>
            </p:cNvSpPr>
            <p:nvPr/>
          </p:nvSpPr>
          <p:spPr bwMode="auto">
            <a:xfrm>
              <a:off x="3336710" y="5052863"/>
              <a:ext cx="53531" cy="119228"/>
            </a:xfrm>
            <a:custGeom>
              <a:avLst/>
              <a:gdLst>
                <a:gd name="T0" fmla="*/ 9 w 14"/>
                <a:gd name="T1" fmla="*/ 32 h 32"/>
                <a:gd name="T2" fmla="*/ 9 w 14"/>
                <a:gd name="T3" fmla="*/ 0 h 32"/>
                <a:gd name="T4" fmla="*/ 5 w 14"/>
                <a:gd name="T5" fmla="*/ 3 h 32"/>
                <a:gd name="T6" fmla="*/ 9 w 1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9" y="32"/>
                  </a:moveTo>
                  <a:cubicBezTo>
                    <a:pt x="10" y="19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30"/>
            <p:cNvSpPr>
              <a:spLocks noEditPoints="1"/>
            </p:cNvSpPr>
            <p:nvPr/>
          </p:nvSpPr>
          <p:spPr bwMode="auto">
            <a:xfrm>
              <a:off x="5378194" y="5067462"/>
              <a:ext cx="236025" cy="542611"/>
            </a:xfrm>
            <a:custGeom>
              <a:avLst/>
              <a:gdLst>
                <a:gd name="T0" fmla="*/ 3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59 w 63"/>
                <a:gd name="T7" fmla="*/ 95 h 145"/>
                <a:gd name="T8" fmla="*/ 51 w 63"/>
                <a:gd name="T9" fmla="*/ 81 h 145"/>
                <a:gd name="T10" fmla="*/ 35 w 63"/>
                <a:gd name="T11" fmla="*/ 10 h 145"/>
                <a:gd name="T12" fmla="*/ 3 w 63"/>
                <a:gd name="T13" fmla="*/ 15 h 145"/>
                <a:gd name="T14" fmla="*/ 38 w 63"/>
                <a:gd name="T15" fmla="*/ 85 h 145"/>
                <a:gd name="T16" fmla="*/ 51 w 63"/>
                <a:gd name="T17" fmla="*/ 92 h 145"/>
                <a:gd name="T18" fmla="*/ 31 w 63"/>
                <a:gd name="T19" fmla="*/ 130 h 145"/>
                <a:gd name="T20" fmla="*/ 9 w 63"/>
                <a:gd name="T21" fmla="*/ 19 h 145"/>
                <a:gd name="T22" fmla="*/ 38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5"/>
                    <a:pt x="40" y="139"/>
                  </a:cubicBezTo>
                  <a:cubicBezTo>
                    <a:pt x="54" y="136"/>
                    <a:pt x="63" y="111"/>
                    <a:pt x="59" y="95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6"/>
                    <a:pt x="35" y="10"/>
                  </a:cubicBezTo>
                  <a:cubicBezTo>
                    <a:pt x="22" y="8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2"/>
                  </a:cubicBezTo>
                  <a:cubicBezTo>
                    <a:pt x="57" y="105"/>
                    <a:pt x="50" y="138"/>
                    <a:pt x="31" y="130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31"/>
            <p:cNvSpPr>
              <a:spLocks noEditPoints="1"/>
            </p:cNvSpPr>
            <p:nvPr/>
          </p:nvSpPr>
          <p:spPr bwMode="auto">
            <a:xfrm>
              <a:off x="1949765" y="5052863"/>
              <a:ext cx="160594" cy="187358"/>
            </a:xfrm>
            <a:custGeom>
              <a:avLst/>
              <a:gdLst>
                <a:gd name="T0" fmla="*/ 6 w 43"/>
                <a:gd name="T1" fmla="*/ 4 h 50"/>
                <a:gd name="T2" fmla="*/ 4 w 43"/>
                <a:gd name="T3" fmla="*/ 50 h 50"/>
                <a:gd name="T4" fmla="*/ 39 w 43"/>
                <a:gd name="T5" fmla="*/ 46 h 50"/>
                <a:gd name="T6" fmla="*/ 41 w 43"/>
                <a:gd name="T7" fmla="*/ 4 h 50"/>
                <a:gd name="T8" fmla="*/ 6 w 43"/>
                <a:gd name="T9" fmla="*/ 4 h 50"/>
                <a:gd name="T10" fmla="*/ 35 w 43"/>
                <a:gd name="T11" fmla="*/ 39 h 50"/>
                <a:gd name="T12" fmla="*/ 10 w 43"/>
                <a:gd name="T13" fmla="*/ 43 h 50"/>
                <a:gd name="T14" fmla="*/ 12 w 43"/>
                <a:gd name="T15" fmla="*/ 8 h 50"/>
                <a:gd name="T16" fmla="*/ 36 w 43"/>
                <a:gd name="T17" fmla="*/ 9 h 50"/>
                <a:gd name="T18" fmla="*/ 35 w 43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6" y="4"/>
                  </a:moveTo>
                  <a:cubicBezTo>
                    <a:pt x="4" y="17"/>
                    <a:pt x="0" y="35"/>
                    <a:pt x="4" y="50"/>
                  </a:cubicBezTo>
                  <a:cubicBezTo>
                    <a:pt x="14" y="50"/>
                    <a:pt x="28" y="48"/>
                    <a:pt x="39" y="46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4"/>
                  </a:cubicBezTo>
                  <a:close/>
                  <a:moveTo>
                    <a:pt x="35" y="39"/>
                  </a:moveTo>
                  <a:cubicBezTo>
                    <a:pt x="29" y="43"/>
                    <a:pt x="17" y="40"/>
                    <a:pt x="10" y="43"/>
                  </a:cubicBezTo>
                  <a:cubicBezTo>
                    <a:pt x="7" y="33"/>
                    <a:pt x="10" y="18"/>
                    <a:pt x="12" y="8"/>
                  </a:cubicBezTo>
                  <a:cubicBezTo>
                    <a:pt x="23" y="8"/>
                    <a:pt x="25" y="8"/>
                    <a:pt x="36" y="9"/>
                  </a:cubicBezTo>
                  <a:cubicBezTo>
                    <a:pt x="36" y="16"/>
                    <a:pt x="35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32"/>
            <p:cNvSpPr>
              <a:spLocks/>
            </p:cNvSpPr>
            <p:nvPr/>
          </p:nvSpPr>
          <p:spPr bwMode="auto">
            <a:xfrm>
              <a:off x="3560568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5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8" y="24"/>
                    <a:pt x="15" y="29"/>
                  </a:cubicBezTo>
                  <a:cubicBezTo>
                    <a:pt x="15" y="18"/>
                    <a:pt x="8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33"/>
            <p:cNvSpPr>
              <a:spLocks noEditPoints="1"/>
            </p:cNvSpPr>
            <p:nvPr/>
          </p:nvSpPr>
          <p:spPr bwMode="auto">
            <a:xfrm>
              <a:off x="5095939" y="5101528"/>
              <a:ext cx="316321" cy="510979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2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6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3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4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79 h 137"/>
                <a:gd name="T32" fmla="*/ 37 w 85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4"/>
                    <a:pt x="65" y="132"/>
                  </a:cubicBezTo>
                  <a:cubicBezTo>
                    <a:pt x="70" y="131"/>
                    <a:pt x="76" y="122"/>
                    <a:pt x="78" y="116"/>
                  </a:cubicBezTo>
                  <a:cubicBezTo>
                    <a:pt x="85" y="88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29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1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5"/>
                    <a:pt x="34" y="118"/>
                    <a:pt x="31" y="127"/>
                  </a:cubicBezTo>
                  <a:cubicBezTo>
                    <a:pt x="6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34"/>
            <p:cNvSpPr>
              <a:spLocks noEditPoints="1"/>
            </p:cNvSpPr>
            <p:nvPr/>
          </p:nvSpPr>
          <p:spPr bwMode="auto">
            <a:xfrm>
              <a:off x="1721041" y="5060162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5 h 56"/>
                <a:gd name="T14" fmla="*/ 10 w 58"/>
                <a:gd name="T15" fmla="*/ 9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1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8"/>
                    <a:pt x="51" y="49"/>
                  </a:cubicBezTo>
                  <a:cubicBezTo>
                    <a:pt x="56" y="38"/>
                    <a:pt x="58" y="15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5"/>
                  </a:cubicBezTo>
                  <a:cubicBezTo>
                    <a:pt x="5" y="30"/>
                    <a:pt x="7" y="22"/>
                    <a:pt x="10" y="9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1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35"/>
            <p:cNvSpPr>
              <a:spLocks noEditPoints="1"/>
            </p:cNvSpPr>
            <p:nvPr/>
          </p:nvSpPr>
          <p:spPr bwMode="auto">
            <a:xfrm>
              <a:off x="1497183" y="5055296"/>
              <a:ext cx="172761" cy="223858"/>
            </a:xfrm>
            <a:custGeom>
              <a:avLst/>
              <a:gdLst>
                <a:gd name="T0" fmla="*/ 46 w 46"/>
                <a:gd name="T1" fmla="*/ 7 h 60"/>
                <a:gd name="T2" fmla="*/ 3 w 46"/>
                <a:gd name="T3" fmla="*/ 2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9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7"/>
                  </a:moveTo>
                  <a:cubicBezTo>
                    <a:pt x="36" y="1"/>
                    <a:pt x="12" y="0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2" y="11"/>
                    <a:pt x="3" y="22"/>
                    <a:pt x="3" y="33"/>
                  </a:cubicBezTo>
                  <a:cubicBezTo>
                    <a:pt x="3" y="39"/>
                    <a:pt x="0" y="52"/>
                    <a:pt x="4" y="55"/>
                  </a:cubicBezTo>
                  <a:cubicBezTo>
                    <a:pt x="5" y="60"/>
                    <a:pt x="13" y="55"/>
                    <a:pt x="20" y="55"/>
                  </a:cubicBezTo>
                  <a:cubicBezTo>
                    <a:pt x="28" y="55"/>
                    <a:pt x="38" y="57"/>
                    <a:pt x="43" y="56"/>
                  </a:cubicBezTo>
                  <a:cubicBezTo>
                    <a:pt x="45" y="42"/>
                    <a:pt x="46" y="20"/>
                    <a:pt x="46" y="7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9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36"/>
            <p:cNvSpPr>
              <a:spLocks noEditPoints="1"/>
            </p:cNvSpPr>
            <p:nvPr/>
          </p:nvSpPr>
          <p:spPr bwMode="auto">
            <a:xfrm>
              <a:off x="5439026" y="5157491"/>
              <a:ext cx="107062" cy="153293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7" y="0"/>
                  </a:cubicBezTo>
                  <a:cubicBezTo>
                    <a:pt x="9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37"/>
            <p:cNvSpPr>
              <a:spLocks/>
            </p:cNvSpPr>
            <p:nvPr/>
          </p:nvSpPr>
          <p:spPr bwMode="auto">
            <a:xfrm>
              <a:off x="2000862" y="5094227"/>
              <a:ext cx="87597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2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6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6" y="6"/>
                    <a:pt x="8" y="7"/>
                    <a:pt x="8" y="9"/>
                  </a:cubicBezTo>
                  <a:cubicBezTo>
                    <a:pt x="7" y="9"/>
                    <a:pt x="5" y="9"/>
                    <a:pt x="3" y="9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4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6" y="0"/>
                  </a:cubicBezTo>
                  <a:cubicBezTo>
                    <a:pt x="6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38"/>
            <p:cNvSpPr>
              <a:spLocks noEditPoints="1"/>
            </p:cNvSpPr>
            <p:nvPr/>
          </p:nvSpPr>
          <p:spPr bwMode="auto">
            <a:xfrm>
              <a:off x="776945" y="5060162"/>
              <a:ext cx="116795" cy="172759"/>
            </a:xfrm>
            <a:custGeom>
              <a:avLst/>
              <a:gdLst>
                <a:gd name="T0" fmla="*/ 3 w 31"/>
                <a:gd name="T1" fmla="*/ 4 h 46"/>
                <a:gd name="T2" fmla="*/ 2 w 31"/>
                <a:gd name="T3" fmla="*/ 31 h 46"/>
                <a:gd name="T4" fmla="*/ 3 w 31"/>
                <a:gd name="T5" fmla="*/ 4 h 46"/>
                <a:gd name="T6" fmla="*/ 18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8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3" y="22"/>
                    <a:pt x="2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6" y="11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39"/>
            <p:cNvSpPr>
              <a:spLocks/>
            </p:cNvSpPr>
            <p:nvPr/>
          </p:nvSpPr>
          <p:spPr bwMode="auto">
            <a:xfrm>
              <a:off x="2643237" y="5103960"/>
              <a:ext cx="82730" cy="172759"/>
            </a:xfrm>
            <a:custGeom>
              <a:avLst/>
              <a:gdLst>
                <a:gd name="T0" fmla="*/ 22 w 22"/>
                <a:gd name="T1" fmla="*/ 14 h 46"/>
                <a:gd name="T2" fmla="*/ 4 w 22"/>
                <a:gd name="T3" fmla="*/ 3 h 46"/>
                <a:gd name="T4" fmla="*/ 16 w 22"/>
                <a:gd name="T5" fmla="*/ 18 h 46"/>
                <a:gd name="T6" fmla="*/ 1 w 22"/>
                <a:gd name="T7" fmla="*/ 23 h 46"/>
                <a:gd name="T8" fmla="*/ 12 w 22"/>
                <a:gd name="T9" fmla="*/ 36 h 46"/>
                <a:gd name="T10" fmla="*/ 0 w 22"/>
                <a:gd name="T11" fmla="*/ 42 h 46"/>
                <a:gd name="T12" fmla="*/ 20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1" y="0"/>
                    <a:pt x="4" y="3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2"/>
                    <a:pt x="8" y="20"/>
                    <a:pt x="1" y="23"/>
                  </a:cubicBezTo>
                  <a:cubicBezTo>
                    <a:pt x="0" y="32"/>
                    <a:pt x="11" y="28"/>
                    <a:pt x="12" y="36"/>
                  </a:cubicBezTo>
                  <a:cubicBezTo>
                    <a:pt x="8" y="38"/>
                    <a:pt x="1" y="37"/>
                    <a:pt x="0" y="42"/>
                  </a:cubicBezTo>
                  <a:cubicBezTo>
                    <a:pt x="4" y="46"/>
                    <a:pt x="18" y="41"/>
                    <a:pt x="20" y="34"/>
                  </a:cubicBezTo>
                  <a:cubicBezTo>
                    <a:pt x="19" y="30"/>
                    <a:pt x="16" y="28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40"/>
            <p:cNvSpPr>
              <a:spLocks/>
            </p:cNvSpPr>
            <p:nvPr/>
          </p:nvSpPr>
          <p:spPr bwMode="auto">
            <a:xfrm>
              <a:off x="411959" y="5079628"/>
              <a:ext cx="36499" cy="63264"/>
            </a:xfrm>
            <a:custGeom>
              <a:avLst/>
              <a:gdLst>
                <a:gd name="T0" fmla="*/ 8 w 10"/>
                <a:gd name="T1" fmla="*/ 0 h 17"/>
                <a:gd name="T2" fmla="*/ 4 w 10"/>
                <a:gd name="T3" fmla="*/ 0 h 17"/>
                <a:gd name="T4" fmla="*/ 5 w 10"/>
                <a:gd name="T5" fmla="*/ 17 h 17"/>
                <a:gd name="T6" fmla="*/ 8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7" y="10"/>
                    <a:pt x="1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41"/>
            <p:cNvSpPr>
              <a:spLocks/>
            </p:cNvSpPr>
            <p:nvPr/>
          </p:nvSpPr>
          <p:spPr bwMode="auto">
            <a:xfrm>
              <a:off x="2735700" y="5130727"/>
              <a:ext cx="94897" cy="102196"/>
            </a:xfrm>
            <a:custGeom>
              <a:avLst/>
              <a:gdLst>
                <a:gd name="T0" fmla="*/ 24 w 25"/>
                <a:gd name="T1" fmla="*/ 1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19 h 27"/>
                <a:gd name="T8" fmla="*/ 6 w 25"/>
                <a:gd name="T9" fmla="*/ 9 h 27"/>
                <a:gd name="T10" fmla="*/ 14 w 25"/>
                <a:gd name="T11" fmla="*/ 26 h 27"/>
                <a:gd name="T12" fmla="*/ 25 w 25"/>
                <a:gd name="T13" fmla="*/ 4 h 27"/>
                <a:gd name="T14" fmla="*/ 24 w 25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5"/>
                    <a:pt x="20" y="7"/>
                  </a:cubicBezTo>
                  <a:cubicBezTo>
                    <a:pt x="17" y="11"/>
                    <a:pt x="18" y="19"/>
                    <a:pt x="12" y="19"/>
                  </a:cubicBezTo>
                  <a:cubicBezTo>
                    <a:pt x="9" y="16"/>
                    <a:pt x="13" y="10"/>
                    <a:pt x="6" y="9"/>
                  </a:cubicBezTo>
                  <a:cubicBezTo>
                    <a:pt x="0" y="18"/>
                    <a:pt x="7" y="27"/>
                    <a:pt x="14" y="26"/>
                  </a:cubicBezTo>
                  <a:cubicBezTo>
                    <a:pt x="22" y="26"/>
                    <a:pt x="24" y="13"/>
                    <a:pt x="25" y="4"/>
                  </a:cubicBezTo>
                  <a:cubicBezTo>
                    <a:pt x="24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42"/>
            <p:cNvSpPr>
              <a:spLocks/>
            </p:cNvSpPr>
            <p:nvPr/>
          </p:nvSpPr>
          <p:spPr bwMode="auto">
            <a:xfrm>
              <a:off x="1572612" y="5111261"/>
              <a:ext cx="36499" cy="94895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43"/>
            <p:cNvSpPr>
              <a:spLocks/>
            </p:cNvSpPr>
            <p:nvPr/>
          </p:nvSpPr>
          <p:spPr bwMode="auto">
            <a:xfrm>
              <a:off x="1791604" y="5108827"/>
              <a:ext cx="90031" cy="99762"/>
            </a:xfrm>
            <a:custGeom>
              <a:avLst/>
              <a:gdLst>
                <a:gd name="T0" fmla="*/ 16 w 24"/>
                <a:gd name="T1" fmla="*/ 16 h 27"/>
                <a:gd name="T2" fmla="*/ 19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3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8" y="13"/>
                    <a:pt x="19" y="12"/>
                  </a:cubicBezTo>
                  <a:cubicBezTo>
                    <a:pt x="15" y="8"/>
                    <a:pt x="11" y="0"/>
                    <a:pt x="4" y="4"/>
                  </a:cubicBezTo>
                  <a:cubicBezTo>
                    <a:pt x="2" y="11"/>
                    <a:pt x="12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8" y="23"/>
                    <a:pt x="23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44"/>
            <p:cNvSpPr>
              <a:spLocks noEditPoints="1"/>
            </p:cNvSpPr>
            <p:nvPr/>
          </p:nvSpPr>
          <p:spPr bwMode="auto">
            <a:xfrm>
              <a:off x="5173803" y="5164792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0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29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1"/>
                    <a:pt x="24" y="36"/>
                    <a:pt x="19" y="40"/>
                  </a:cubicBezTo>
                  <a:cubicBezTo>
                    <a:pt x="7" y="39"/>
                    <a:pt x="14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45"/>
            <p:cNvSpPr>
              <a:spLocks/>
            </p:cNvSpPr>
            <p:nvPr/>
          </p:nvSpPr>
          <p:spPr bwMode="auto">
            <a:xfrm>
              <a:off x="421692" y="5159925"/>
              <a:ext cx="31633" cy="63264"/>
            </a:xfrm>
            <a:custGeom>
              <a:avLst/>
              <a:gdLst>
                <a:gd name="T0" fmla="*/ 2 w 8"/>
                <a:gd name="T1" fmla="*/ 0 h 17"/>
                <a:gd name="T2" fmla="*/ 6 w 8"/>
                <a:gd name="T3" fmla="*/ 17 h 17"/>
                <a:gd name="T4" fmla="*/ 6 w 8"/>
                <a:gd name="T5" fmla="*/ 0 h 17"/>
                <a:gd name="T6" fmla="*/ 2 w 8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46"/>
            <p:cNvSpPr>
              <a:spLocks/>
            </p:cNvSpPr>
            <p:nvPr/>
          </p:nvSpPr>
          <p:spPr bwMode="auto">
            <a:xfrm>
              <a:off x="3781991" y="5215889"/>
              <a:ext cx="170327" cy="192225"/>
            </a:xfrm>
            <a:custGeom>
              <a:avLst/>
              <a:gdLst>
                <a:gd name="T0" fmla="*/ 29 w 46"/>
                <a:gd name="T1" fmla="*/ 20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4 h 51"/>
                <a:gd name="T8" fmla="*/ 29 w 46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0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47"/>
            <p:cNvSpPr>
              <a:spLocks noEditPoints="1"/>
            </p:cNvSpPr>
            <p:nvPr/>
          </p:nvSpPr>
          <p:spPr bwMode="auto">
            <a:xfrm>
              <a:off x="3803891" y="5249954"/>
              <a:ext cx="309022" cy="255489"/>
            </a:xfrm>
            <a:custGeom>
              <a:avLst/>
              <a:gdLst>
                <a:gd name="T0" fmla="*/ 49 w 83"/>
                <a:gd name="T1" fmla="*/ 2 h 68"/>
                <a:gd name="T2" fmla="*/ 9 w 83"/>
                <a:gd name="T3" fmla="*/ 28 h 68"/>
                <a:gd name="T4" fmla="*/ 6 w 83"/>
                <a:gd name="T5" fmla="*/ 62 h 68"/>
                <a:gd name="T6" fmla="*/ 53 w 83"/>
                <a:gd name="T7" fmla="*/ 56 h 68"/>
                <a:gd name="T8" fmla="*/ 49 w 83"/>
                <a:gd name="T9" fmla="*/ 2 h 68"/>
                <a:gd name="T10" fmla="*/ 12 w 83"/>
                <a:gd name="T11" fmla="*/ 56 h 68"/>
                <a:gd name="T12" fmla="*/ 64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49" y="2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2"/>
                    <a:pt x="6" y="62"/>
                  </a:cubicBezTo>
                  <a:cubicBezTo>
                    <a:pt x="18" y="68"/>
                    <a:pt x="40" y="65"/>
                    <a:pt x="53" y="56"/>
                  </a:cubicBezTo>
                  <a:cubicBezTo>
                    <a:pt x="74" y="41"/>
                    <a:pt x="83" y="0"/>
                    <a:pt x="49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4" y="14"/>
                  </a:cubicBezTo>
                  <a:cubicBezTo>
                    <a:pt x="69" y="42"/>
                    <a:pt x="40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48"/>
            <p:cNvSpPr>
              <a:spLocks/>
            </p:cNvSpPr>
            <p:nvPr/>
          </p:nvSpPr>
          <p:spPr bwMode="auto">
            <a:xfrm>
              <a:off x="421692" y="5249954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5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5" y="13"/>
                  </a:cubicBezTo>
                  <a:cubicBezTo>
                    <a:pt x="6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49"/>
            <p:cNvSpPr>
              <a:spLocks noEditPoints="1"/>
            </p:cNvSpPr>
            <p:nvPr/>
          </p:nvSpPr>
          <p:spPr bwMode="auto">
            <a:xfrm>
              <a:off x="1944898" y="5279153"/>
              <a:ext cx="150861" cy="170326"/>
            </a:xfrm>
            <a:custGeom>
              <a:avLst/>
              <a:gdLst>
                <a:gd name="T0" fmla="*/ 3 w 40"/>
                <a:gd name="T1" fmla="*/ 5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3 h 45"/>
                <a:gd name="T8" fmla="*/ 3 w 40"/>
                <a:gd name="T9" fmla="*/ 5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0 h 45"/>
                <a:gd name="T18" fmla="*/ 23 w 40"/>
                <a:gd name="T19" fmla="*/ 36 h 45"/>
                <a:gd name="T20" fmla="*/ 27 w 40"/>
                <a:gd name="T21" fmla="*/ 27 h 45"/>
                <a:gd name="T22" fmla="*/ 18 w 40"/>
                <a:gd name="T23" fmla="*/ 22 h 45"/>
                <a:gd name="T24" fmla="*/ 25 w 40"/>
                <a:gd name="T25" fmla="*/ 11 h 45"/>
                <a:gd name="T26" fmla="*/ 13 w 40"/>
                <a:gd name="T27" fmla="*/ 36 h 45"/>
                <a:gd name="T28" fmla="*/ 10 w 40"/>
                <a:gd name="T29" fmla="*/ 8 h 45"/>
                <a:gd name="T30" fmla="*/ 33 w 40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5"/>
                  </a:moveTo>
                  <a:cubicBezTo>
                    <a:pt x="4" y="18"/>
                    <a:pt x="0" y="33"/>
                    <a:pt x="2" y="43"/>
                  </a:cubicBezTo>
                  <a:cubicBezTo>
                    <a:pt x="9" y="45"/>
                    <a:pt x="27" y="41"/>
                    <a:pt x="33" y="42"/>
                  </a:cubicBezTo>
                  <a:cubicBezTo>
                    <a:pt x="37" y="31"/>
                    <a:pt x="36" y="15"/>
                    <a:pt x="40" y="3"/>
                  </a:cubicBezTo>
                  <a:cubicBezTo>
                    <a:pt x="30" y="1"/>
                    <a:pt x="10" y="0"/>
                    <a:pt x="3" y="5"/>
                  </a:cubicBezTo>
                  <a:close/>
                  <a:moveTo>
                    <a:pt x="17" y="32"/>
                  </a:moveTo>
                  <a:cubicBezTo>
                    <a:pt x="16" y="28"/>
                    <a:pt x="20" y="29"/>
                    <a:pt x="22" y="28"/>
                  </a:cubicBezTo>
                  <a:cubicBezTo>
                    <a:pt x="21" y="30"/>
                    <a:pt x="21" y="33"/>
                    <a:pt x="17" y="32"/>
                  </a:cubicBezTo>
                  <a:close/>
                  <a:moveTo>
                    <a:pt x="33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5" y="11"/>
                  </a:cubicBezTo>
                  <a:cubicBezTo>
                    <a:pt x="14" y="6"/>
                    <a:pt x="9" y="30"/>
                    <a:pt x="13" y="36"/>
                  </a:cubicBezTo>
                  <a:cubicBezTo>
                    <a:pt x="3" y="35"/>
                    <a:pt x="11" y="17"/>
                    <a:pt x="10" y="8"/>
                  </a:cubicBezTo>
                  <a:cubicBezTo>
                    <a:pt x="20" y="10"/>
                    <a:pt x="27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50"/>
            <p:cNvSpPr>
              <a:spLocks noEditPoints="1"/>
            </p:cNvSpPr>
            <p:nvPr/>
          </p:nvSpPr>
          <p:spPr bwMode="auto">
            <a:xfrm>
              <a:off x="1691842" y="5284020"/>
              <a:ext cx="218991" cy="182492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3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39"/>
                    <a:pt x="10" y="41"/>
                  </a:cubicBezTo>
                  <a:cubicBezTo>
                    <a:pt x="9" y="27"/>
                    <a:pt x="9" y="22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7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51"/>
            <p:cNvSpPr>
              <a:spLocks noEditPoints="1"/>
            </p:cNvSpPr>
            <p:nvPr/>
          </p:nvSpPr>
          <p:spPr bwMode="auto">
            <a:xfrm>
              <a:off x="1470417" y="5296187"/>
              <a:ext cx="160594" cy="167892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10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10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3" y="33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4"/>
                    <a:pt x="27" y="44"/>
                    <a:pt x="39" y="45"/>
                  </a:cubicBezTo>
                  <a:close/>
                  <a:moveTo>
                    <a:pt x="10" y="9"/>
                  </a:moveTo>
                  <a:cubicBezTo>
                    <a:pt x="15" y="12"/>
                    <a:pt x="28" y="4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6"/>
                  </a:cubicBezTo>
                  <a:cubicBezTo>
                    <a:pt x="8" y="26"/>
                    <a:pt x="9" y="17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52"/>
            <p:cNvSpPr>
              <a:spLocks/>
            </p:cNvSpPr>
            <p:nvPr/>
          </p:nvSpPr>
          <p:spPr bwMode="auto">
            <a:xfrm>
              <a:off x="1774572" y="5325385"/>
              <a:ext cx="77864" cy="104628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0 h 28"/>
                <a:gd name="T6" fmla="*/ 8 w 21"/>
                <a:gd name="T7" fmla="*/ 20 h 28"/>
                <a:gd name="T8" fmla="*/ 1 w 21"/>
                <a:gd name="T9" fmla="*/ 24 h 28"/>
                <a:gd name="T10" fmla="*/ 14 w 21"/>
                <a:gd name="T11" fmla="*/ 25 h 28"/>
                <a:gd name="T12" fmla="*/ 16 w 21"/>
                <a:gd name="T13" fmla="*/ 20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3"/>
                    <a:pt x="3" y="8"/>
                    <a:pt x="0" y="10"/>
                  </a:cubicBezTo>
                  <a:cubicBezTo>
                    <a:pt x="0" y="16"/>
                    <a:pt x="5" y="17"/>
                    <a:pt x="8" y="20"/>
                  </a:cubicBezTo>
                  <a:cubicBezTo>
                    <a:pt x="5" y="22"/>
                    <a:pt x="0" y="20"/>
                    <a:pt x="1" y="24"/>
                  </a:cubicBezTo>
                  <a:cubicBezTo>
                    <a:pt x="3" y="28"/>
                    <a:pt x="11" y="25"/>
                    <a:pt x="14" y="25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3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53"/>
            <p:cNvSpPr>
              <a:spLocks noEditPoints="1"/>
            </p:cNvSpPr>
            <p:nvPr/>
          </p:nvSpPr>
          <p:spPr bwMode="auto">
            <a:xfrm>
              <a:off x="5439026" y="5388650"/>
              <a:ext cx="126528" cy="153293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4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2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54"/>
            <p:cNvSpPr>
              <a:spLocks/>
            </p:cNvSpPr>
            <p:nvPr/>
          </p:nvSpPr>
          <p:spPr bwMode="auto">
            <a:xfrm>
              <a:off x="1523948" y="5339985"/>
              <a:ext cx="75431" cy="70563"/>
            </a:xfrm>
            <a:custGeom>
              <a:avLst/>
              <a:gdLst>
                <a:gd name="T0" fmla="*/ 20 w 20"/>
                <a:gd name="T1" fmla="*/ 15 h 19"/>
                <a:gd name="T2" fmla="*/ 14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3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8" y="12"/>
                    <a:pt x="15" y="9"/>
                    <a:pt x="14" y="5"/>
                  </a:cubicBezTo>
                  <a:cubicBezTo>
                    <a:pt x="13" y="7"/>
                    <a:pt x="11" y="14"/>
                    <a:pt x="8" y="9"/>
                  </a:cubicBezTo>
                  <a:cubicBezTo>
                    <a:pt x="9" y="6"/>
                    <a:pt x="12" y="5"/>
                    <a:pt x="12" y="0"/>
                  </a:cubicBezTo>
                  <a:cubicBezTo>
                    <a:pt x="4" y="1"/>
                    <a:pt x="2" y="7"/>
                    <a:pt x="0" y="13"/>
                  </a:cubicBezTo>
                  <a:cubicBezTo>
                    <a:pt x="6" y="14"/>
                    <a:pt x="8" y="17"/>
                    <a:pt x="13" y="19"/>
                  </a:cubicBezTo>
                  <a:cubicBezTo>
                    <a:pt x="13" y="15"/>
                    <a:pt x="17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55"/>
            <p:cNvSpPr>
              <a:spLocks/>
            </p:cNvSpPr>
            <p:nvPr/>
          </p:nvSpPr>
          <p:spPr bwMode="auto">
            <a:xfrm>
              <a:off x="329229" y="5369184"/>
              <a:ext cx="68131" cy="46231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2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9"/>
                    <a:pt x="18" y="2"/>
                  </a:cubicBezTo>
                  <a:cubicBezTo>
                    <a:pt x="9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56"/>
            <p:cNvSpPr>
              <a:spLocks/>
            </p:cNvSpPr>
            <p:nvPr/>
          </p:nvSpPr>
          <p:spPr bwMode="auto">
            <a:xfrm>
              <a:off x="489823" y="5376483"/>
              <a:ext cx="43798" cy="38932"/>
            </a:xfrm>
            <a:custGeom>
              <a:avLst/>
              <a:gdLst>
                <a:gd name="T0" fmla="*/ 12 w 12"/>
                <a:gd name="T1" fmla="*/ 9 h 10"/>
                <a:gd name="T2" fmla="*/ 1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57"/>
            <p:cNvSpPr>
              <a:spLocks/>
            </p:cNvSpPr>
            <p:nvPr/>
          </p:nvSpPr>
          <p:spPr bwMode="auto">
            <a:xfrm>
              <a:off x="2382881" y="5432448"/>
              <a:ext cx="133829" cy="53531"/>
            </a:xfrm>
            <a:custGeom>
              <a:avLst/>
              <a:gdLst>
                <a:gd name="T0" fmla="*/ 36 w 36"/>
                <a:gd name="T1" fmla="*/ 5 h 14"/>
                <a:gd name="T2" fmla="*/ 0 w 36"/>
                <a:gd name="T3" fmla="*/ 0 h 14"/>
                <a:gd name="T4" fmla="*/ 36 w 36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2"/>
                    <a:pt x="30" y="1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58"/>
            <p:cNvSpPr>
              <a:spLocks noEditPoints="1"/>
            </p:cNvSpPr>
            <p:nvPr/>
          </p:nvSpPr>
          <p:spPr bwMode="auto">
            <a:xfrm>
              <a:off x="2803830" y="5449480"/>
              <a:ext cx="111929" cy="175193"/>
            </a:xfrm>
            <a:custGeom>
              <a:avLst/>
              <a:gdLst>
                <a:gd name="T0" fmla="*/ 25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2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8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8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7"/>
                    <a:pt x="21" y="25"/>
                    <a:pt x="21" y="21"/>
                  </a:cubicBezTo>
                  <a:cubicBezTo>
                    <a:pt x="21" y="19"/>
                    <a:pt x="30" y="13"/>
                    <a:pt x="25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4"/>
                    <a:pt x="9" y="8"/>
                  </a:cubicBezTo>
                  <a:cubicBezTo>
                    <a:pt x="13" y="9"/>
                    <a:pt x="17" y="11"/>
                    <a:pt x="20" y="12"/>
                  </a:cubicBezTo>
                  <a:cubicBezTo>
                    <a:pt x="19" y="18"/>
                    <a:pt x="15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59"/>
            <p:cNvSpPr>
              <a:spLocks noEditPoints="1"/>
            </p:cNvSpPr>
            <p:nvPr/>
          </p:nvSpPr>
          <p:spPr bwMode="auto">
            <a:xfrm>
              <a:off x="4480331" y="6464139"/>
              <a:ext cx="114363" cy="175193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2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29 h 47"/>
                <a:gd name="T18" fmla="*/ 9 w 31"/>
                <a:gd name="T19" fmla="*/ 36 h 47"/>
                <a:gd name="T20" fmla="*/ 10 w 31"/>
                <a:gd name="T21" fmla="*/ 19 h 47"/>
                <a:gd name="T22" fmla="*/ 10 w 31"/>
                <a:gd name="T23" fmla="*/ 8 h 47"/>
                <a:gd name="T24" fmla="*/ 21 w 31"/>
                <a:gd name="T25" fmla="*/ 13 h 47"/>
                <a:gd name="T26" fmla="*/ 10 w 31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9" y="47"/>
                    <a:pt x="22" y="42"/>
                    <a:pt x="25" y="32"/>
                  </a:cubicBezTo>
                  <a:cubicBezTo>
                    <a:pt x="27" y="28"/>
                    <a:pt x="22" y="25"/>
                    <a:pt x="22" y="21"/>
                  </a:cubicBezTo>
                  <a:cubicBezTo>
                    <a:pt x="22" y="19"/>
                    <a:pt x="31" y="13"/>
                    <a:pt x="26" y="9"/>
                  </a:cubicBezTo>
                  <a:close/>
                  <a:moveTo>
                    <a:pt x="9" y="36"/>
                  </a:moveTo>
                  <a:cubicBezTo>
                    <a:pt x="9" y="32"/>
                    <a:pt x="9" y="29"/>
                    <a:pt x="9" y="25"/>
                  </a:cubicBezTo>
                  <a:cubicBezTo>
                    <a:pt x="12" y="27"/>
                    <a:pt x="18" y="26"/>
                    <a:pt x="20" y="29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19"/>
                  </a:moveTo>
                  <a:cubicBezTo>
                    <a:pt x="8" y="15"/>
                    <a:pt x="11" y="14"/>
                    <a:pt x="10" y="8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60"/>
            <p:cNvSpPr>
              <a:spLocks/>
            </p:cNvSpPr>
            <p:nvPr/>
          </p:nvSpPr>
          <p:spPr bwMode="auto">
            <a:xfrm>
              <a:off x="3154216" y="5466513"/>
              <a:ext cx="102196" cy="158160"/>
            </a:xfrm>
            <a:custGeom>
              <a:avLst/>
              <a:gdLst>
                <a:gd name="T0" fmla="*/ 21 w 27"/>
                <a:gd name="T1" fmla="*/ 32 h 42"/>
                <a:gd name="T2" fmla="*/ 25 w 27"/>
                <a:gd name="T3" fmla="*/ 0 h 42"/>
                <a:gd name="T4" fmla="*/ 3 w 27"/>
                <a:gd name="T5" fmla="*/ 17 h 42"/>
                <a:gd name="T6" fmla="*/ 17 w 27"/>
                <a:gd name="T7" fmla="*/ 11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2"/>
                  </a:moveTo>
                  <a:cubicBezTo>
                    <a:pt x="22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61"/>
            <p:cNvSpPr>
              <a:spLocks/>
            </p:cNvSpPr>
            <p:nvPr/>
          </p:nvSpPr>
          <p:spPr bwMode="auto">
            <a:xfrm>
              <a:off x="5811311" y="5787700"/>
              <a:ext cx="102196" cy="158160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62"/>
            <p:cNvSpPr>
              <a:spLocks/>
            </p:cNvSpPr>
            <p:nvPr/>
          </p:nvSpPr>
          <p:spPr bwMode="auto">
            <a:xfrm>
              <a:off x="545787" y="5415414"/>
              <a:ext cx="60832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6" y="3"/>
                    <a:pt x="8" y="4"/>
                    <a:pt x="4" y="0"/>
                  </a:cubicBezTo>
                  <a:cubicBezTo>
                    <a:pt x="0" y="7"/>
                    <a:pt x="12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63"/>
            <p:cNvSpPr>
              <a:spLocks noEditPoints="1"/>
            </p:cNvSpPr>
            <p:nvPr/>
          </p:nvSpPr>
          <p:spPr bwMode="auto">
            <a:xfrm>
              <a:off x="2643237" y="5464079"/>
              <a:ext cx="116795" cy="15329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5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3"/>
                    <a:pt x="15" y="9"/>
                  </a:cubicBezTo>
                  <a:cubicBezTo>
                    <a:pt x="18" y="11"/>
                    <a:pt x="18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64"/>
            <p:cNvSpPr>
              <a:spLocks noEditPoints="1"/>
            </p:cNvSpPr>
            <p:nvPr/>
          </p:nvSpPr>
          <p:spPr bwMode="auto">
            <a:xfrm>
              <a:off x="4497363" y="6267047"/>
              <a:ext cx="116795" cy="155727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0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5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6"/>
                    <a:pt x="19" y="20"/>
                  </a:cubicBezTo>
                  <a:cubicBezTo>
                    <a:pt x="16" y="22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65"/>
            <p:cNvSpPr>
              <a:spLocks/>
            </p:cNvSpPr>
            <p:nvPr/>
          </p:nvSpPr>
          <p:spPr bwMode="auto">
            <a:xfrm>
              <a:off x="2908460" y="5541943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6 h 56"/>
                <a:gd name="T4" fmla="*/ 38 w 38"/>
                <a:gd name="T5" fmla="*/ 37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4"/>
                    <a:pt x="20" y="6"/>
                  </a:cubicBezTo>
                  <a:cubicBezTo>
                    <a:pt x="0" y="18"/>
                    <a:pt x="19" y="56"/>
                    <a:pt x="38" y="37"/>
                  </a:cubicBezTo>
                  <a:cubicBezTo>
                    <a:pt x="13" y="42"/>
                    <a:pt x="12" y="5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66"/>
            <p:cNvSpPr>
              <a:spLocks/>
            </p:cNvSpPr>
            <p:nvPr/>
          </p:nvSpPr>
          <p:spPr bwMode="auto">
            <a:xfrm>
              <a:off x="224599" y="5422715"/>
              <a:ext cx="70565" cy="36498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2" y="0"/>
                    <a:pt x="4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67"/>
            <p:cNvSpPr>
              <a:spLocks/>
            </p:cNvSpPr>
            <p:nvPr/>
          </p:nvSpPr>
          <p:spPr bwMode="auto">
            <a:xfrm>
              <a:off x="3288045" y="5473812"/>
              <a:ext cx="109496" cy="187358"/>
            </a:xfrm>
            <a:custGeom>
              <a:avLst/>
              <a:gdLst>
                <a:gd name="T0" fmla="*/ 27 w 29"/>
                <a:gd name="T1" fmla="*/ 40 h 50"/>
                <a:gd name="T2" fmla="*/ 18 w 29"/>
                <a:gd name="T3" fmla="*/ 34 h 50"/>
                <a:gd name="T4" fmla="*/ 1 w 29"/>
                <a:gd name="T5" fmla="*/ 8 h 50"/>
                <a:gd name="T6" fmla="*/ 3 w 29"/>
                <a:gd name="T7" fmla="*/ 18 h 50"/>
                <a:gd name="T8" fmla="*/ 11 w 29"/>
                <a:gd name="T9" fmla="*/ 14 h 50"/>
                <a:gd name="T10" fmla="*/ 1 w 29"/>
                <a:gd name="T11" fmla="*/ 38 h 50"/>
                <a:gd name="T12" fmla="*/ 17 w 29"/>
                <a:gd name="T13" fmla="*/ 44 h 50"/>
                <a:gd name="T14" fmla="*/ 27 w 29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0">
                  <a:moveTo>
                    <a:pt x="27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29" y="24"/>
                    <a:pt x="18" y="0"/>
                    <a:pt x="1" y="8"/>
                  </a:cubicBezTo>
                  <a:cubicBezTo>
                    <a:pt x="0" y="13"/>
                    <a:pt x="0" y="15"/>
                    <a:pt x="3" y="18"/>
                  </a:cubicBezTo>
                  <a:cubicBezTo>
                    <a:pt x="8" y="19"/>
                    <a:pt x="6" y="13"/>
                    <a:pt x="11" y="14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68"/>
            <p:cNvSpPr>
              <a:spLocks/>
            </p:cNvSpPr>
            <p:nvPr/>
          </p:nvSpPr>
          <p:spPr bwMode="auto">
            <a:xfrm>
              <a:off x="3417006" y="5500578"/>
              <a:ext cx="99763" cy="204392"/>
            </a:xfrm>
            <a:custGeom>
              <a:avLst/>
              <a:gdLst>
                <a:gd name="T0" fmla="*/ 26 w 27"/>
                <a:gd name="T1" fmla="*/ 19 h 55"/>
                <a:gd name="T2" fmla="*/ 4 w 27"/>
                <a:gd name="T3" fmla="*/ 2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0 h 55"/>
                <a:gd name="T10" fmla="*/ 15 w 27"/>
                <a:gd name="T11" fmla="*/ 44 h 55"/>
                <a:gd name="T12" fmla="*/ 0 w 27"/>
                <a:gd name="T13" fmla="*/ 41 h 55"/>
                <a:gd name="T14" fmla="*/ 26 w 27"/>
                <a:gd name="T15" fmla="*/ 39 h 55"/>
                <a:gd name="T16" fmla="*/ 21 w 27"/>
                <a:gd name="T17" fmla="*/ 26 h 55"/>
                <a:gd name="T18" fmla="*/ 26 w 27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19"/>
                  </a:moveTo>
                  <a:cubicBezTo>
                    <a:pt x="23" y="10"/>
                    <a:pt x="15" y="0"/>
                    <a:pt x="4" y="2"/>
                  </a:cubicBezTo>
                  <a:cubicBezTo>
                    <a:pt x="6" y="12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0"/>
                    <a:pt x="20" y="40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8" y="46"/>
                    <a:pt x="7" y="41"/>
                    <a:pt x="0" y="41"/>
                  </a:cubicBezTo>
                  <a:cubicBezTo>
                    <a:pt x="2" y="55"/>
                    <a:pt x="27" y="53"/>
                    <a:pt x="26" y="39"/>
                  </a:cubicBezTo>
                  <a:cubicBezTo>
                    <a:pt x="26" y="33"/>
                    <a:pt x="22" y="32"/>
                    <a:pt x="21" y="26"/>
                  </a:cubicBezTo>
                  <a:cubicBezTo>
                    <a:pt x="25" y="26"/>
                    <a:pt x="27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69"/>
            <p:cNvSpPr>
              <a:spLocks/>
            </p:cNvSpPr>
            <p:nvPr/>
          </p:nvSpPr>
          <p:spPr bwMode="auto">
            <a:xfrm>
              <a:off x="621218" y="5459213"/>
              <a:ext cx="34065" cy="36498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70"/>
            <p:cNvSpPr>
              <a:spLocks/>
            </p:cNvSpPr>
            <p:nvPr/>
          </p:nvSpPr>
          <p:spPr bwMode="auto">
            <a:xfrm>
              <a:off x="2390180" y="5507877"/>
              <a:ext cx="111929" cy="41364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4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71"/>
            <p:cNvSpPr>
              <a:spLocks noEditPoints="1"/>
            </p:cNvSpPr>
            <p:nvPr/>
          </p:nvSpPr>
          <p:spPr bwMode="auto">
            <a:xfrm>
              <a:off x="1467984" y="5520044"/>
              <a:ext cx="145994" cy="192225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2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1"/>
                    <a:pt x="28" y="51"/>
                    <a:pt x="37" y="47"/>
                  </a:cubicBezTo>
                  <a:cubicBezTo>
                    <a:pt x="38" y="36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72"/>
            <p:cNvSpPr>
              <a:spLocks noEditPoints="1"/>
            </p:cNvSpPr>
            <p:nvPr/>
          </p:nvSpPr>
          <p:spPr bwMode="auto">
            <a:xfrm>
              <a:off x="1655343" y="5527343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1" y="2"/>
                    <a:pt x="22" y="3"/>
                    <a:pt x="4" y="0"/>
                  </a:cubicBezTo>
                  <a:cubicBezTo>
                    <a:pt x="1" y="20"/>
                    <a:pt x="0" y="31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0"/>
                    <a:pt x="8" y="10"/>
                  </a:cubicBezTo>
                  <a:cubicBezTo>
                    <a:pt x="29" y="6"/>
                    <a:pt x="31" y="9"/>
                    <a:pt x="56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73"/>
            <p:cNvSpPr>
              <a:spLocks noEditPoints="1"/>
            </p:cNvSpPr>
            <p:nvPr/>
          </p:nvSpPr>
          <p:spPr bwMode="auto">
            <a:xfrm>
              <a:off x="1927865" y="5534644"/>
              <a:ext cx="163028" cy="177625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8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3 h 48"/>
                <a:gd name="T28" fmla="*/ 24 w 44"/>
                <a:gd name="T29" fmla="*/ 27 h 48"/>
                <a:gd name="T30" fmla="*/ 22 w 44"/>
                <a:gd name="T31" fmla="*/ 40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7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7"/>
                    <a:pt x="38" y="48"/>
                  </a:cubicBezTo>
                  <a:cubicBezTo>
                    <a:pt x="42" y="33"/>
                    <a:pt x="44" y="23"/>
                    <a:pt x="43" y="2"/>
                  </a:cubicBezTo>
                  <a:cubicBezTo>
                    <a:pt x="26" y="0"/>
                    <a:pt x="20" y="3"/>
                    <a:pt x="3" y="0"/>
                  </a:cubicBezTo>
                  <a:close/>
                  <a:moveTo>
                    <a:pt x="26" y="21"/>
                  </a:moveTo>
                  <a:cubicBezTo>
                    <a:pt x="23" y="21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8"/>
                    <a:pt x="26" y="18"/>
                  </a:cubicBezTo>
                  <a:cubicBezTo>
                    <a:pt x="26" y="19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9"/>
                    <a:pt x="16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4" y="28"/>
                    <a:pt x="20" y="28"/>
                    <a:pt x="24" y="27"/>
                  </a:cubicBezTo>
                  <a:cubicBezTo>
                    <a:pt x="24" y="32"/>
                    <a:pt x="22" y="35"/>
                    <a:pt x="22" y="40"/>
                  </a:cubicBezTo>
                  <a:cubicBezTo>
                    <a:pt x="17" y="40"/>
                    <a:pt x="10" y="41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8"/>
                    <a:pt x="37" y="7"/>
                  </a:cubicBezTo>
                  <a:cubicBezTo>
                    <a:pt x="38" y="19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74"/>
            <p:cNvSpPr>
              <a:spLocks/>
            </p:cNvSpPr>
            <p:nvPr/>
          </p:nvSpPr>
          <p:spPr bwMode="auto">
            <a:xfrm>
              <a:off x="755045" y="5512744"/>
              <a:ext cx="90031" cy="197091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75"/>
            <p:cNvSpPr>
              <a:spLocks noEditPoints="1"/>
            </p:cNvSpPr>
            <p:nvPr/>
          </p:nvSpPr>
          <p:spPr bwMode="auto">
            <a:xfrm>
              <a:off x="1725907" y="5568709"/>
              <a:ext cx="92463" cy="114361"/>
            </a:xfrm>
            <a:custGeom>
              <a:avLst/>
              <a:gdLst>
                <a:gd name="T0" fmla="*/ 5 w 25"/>
                <a:gd name="T1" fmla="*/ 8 h 31"/>
                <a:gd name="T2" fmla="*/ 7 w 25"/>
                <a:gd name="T3" fmla="*/ 16 h 31"/>
                <a:gd name="T4" fmla="*/ 6 w 25"/>
                <a:gd name="T5" fmla="*/ 31 h 31"/>
                <a:gd name="T6" fmla="*/ 21 w 25"/>
                <a:gd name="T7" fmla="*/ 26 h 31"/>
                <a:gd name="T8" fmla="*/ 18 w 25"/>
                <a:gd name="T9" fmla="*/ 18 h 31"/>
                <a:gd name="T10" fmla="*/ 25 w 25"/>
                <a:gd name="T11" fmla="*/ 7 h 31"/>
                <a:gd name="T12" fmla="*/ 5 w 25"/>
                <a:gd name="T13" fmla="*/ 8 h 31"/>
                <a:gd name="T14" fmla="*/ 7 w 25"/>
                <a:gd name="T15" fmla="*/ 24 h 31"/>
                <a:gd name="T16" fmla="*/ 11 w 25"/>
                <a:gd name="T17" fmla="*/ 19 h 31"/>
                <a:gd name="T18" fmla="*/ 15 w 25"/>
                <a:gd name="T19" fmla="*/ 24 h 31"/>
                <a:gd name="T20" fmla="*/ 7 w 25"/>
                <a:gd name="T21" fmla="*/ 24 h 31"/>
                <a:gd name="T22" fmla="*/ 11 w 25"/>
                <a:gd name="T23" fmla="*/ 10 h 31"/>
                <a:gd name="T24" fmla="*/ 19 w 25"/>
                <a:gd name="T25" fmla="*/ 9 h 31"/>
                <a:gd name="T26" fmla="*/ 11 w 25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5" y="8"/>
                  </a:moveTo>
                  <a:cubicBezTo>
                    <a:pt x="4" y="12"/>
                    <a:pt x="8" y="12"/>
                    <a:pt x="7" y="16"/>
                  </a:cubicBezTo>
                  <a:cubicBezTo>
                    <a:pt x="0" y="18"/>
                    <a:pt x="3" y="26"/>
                    <a:pt x="6" y="31"/>
                  </a:cubicBezTo>
                  <a:cubicBezTo>
                    <a:pt x="15" y="30"/>
                    <a:pt x="16" y="30"/>
                    <a:pt x="21" y="26"/>
                  </a:cubicBezTo>
                  <a:cubicBezTo>
                    <a:pt x="22" y="21"/>
                    <a:pt x="19" y="20"/>
                    <a:pt x="18" y="18"/>
                  </a:cubicBezTo>
                  <a:cubicBezTo>
                    <a:pt x="23" y="16"/>
                    <a:pt x="25" y="12"/>
                    <a:pt x="25" y="7"/>
                  </a:cubicBezTo>
                  <a:cubicBezTo>
                    <a:pt x="19" y="0"/>
                    <a:pt x="10" y="3"/>
                    <a:pt x="5" y="8"/>
                  </a:cubicBezTo>
                  <a:close/>
                  <a:moveTo>
                    <a:pt x="7" y="24"/>
                  </a:moveTo>
                  <a:cubicBezTo>
                    <a:pt x="6" y="20"/>
                    <a:pt x="12" y="22"/>
                    <a:pt x="11" y="19"/>
                  </a:cubicBezTo>
                  <a:cubicBezTo>
                    <a:pt x="13" y="20"/>
                    <a:pt x="16" y="21"/>
                    <a:pt x="15" y="24"/>
                  </a:cubicBezTo>
                  <a:cubicBezTo>
                    <a:pt x="12" y="25"/>
                    <a:pt x="10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6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76"/>
            <p:cNvSpPr>
              <a:spLocks/>
            </p:cNvSpPr>
            <p:nvPr/>
          </p:nvSpPr>
          <p:spPr bwMode="auto">
            <a:xfrm>
              <a:off x="1509348" y="5571141"/>
              <a:ext cx="58398" cy="97329"/>
            </a:xfrm>
            <a:custGeom>
              <a:avLst/>
              <a:gdLst>
                <a:gd name="T0" fmla="*/ 2 w 16"/>
                <a:gd name="T1" fmla="*/ 1 h 26"/>
                <a:gd name="T2" fmla="*/ 9 w 16"/>
                <a:gd name="T3" fmla="*/ 9 h 26"/>
                <a:gd name="T4" fmla="*/ 12 w 16"/>
                <a:gd name="T5" fmla="*/ 26 h 26"/>
                <a:gd name="T6" fmla="*/ 16 w 16"/>
                <a:gd name="T7" fmla="*/ 3 h 26"/>
                <a:gd name="T8" fmla="*/ 2 w 16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2" y="1"/>
                  </a:moveTo>
                  <a:cubicBezTo>
                    <a:pt x="0" y="8"/>
                    <a:pt x="7" y="7"/>
                    <a:pt x="9" y="9"/>
                  </a:cubicBezTo>
                  <a:cubicBezTo>
                    <a:pt x="7" y="13"/>
                    <a:pt x="2" y="25"/>
                    <a:pt x="12" y="26"/>
                  </a:cubicBezTo>
                  <a:cubicBezTo>
                    <a:pt x="11" y="16"/>
                    <a:pt x="15" y="11"/>
                    <a:pt x="16" y="3"/>
                  </a:cubicBezTo>
                  <a:cubicBezTo>
                    <a:pt x="10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77"/>
            <p:cNvSpPr>
              <a:spLocks noEditPoints="1"/>
            </p:cNvSpPr>
            <p:nvPr/>
          </p:nvSpPr>
          <p:spPr bwMode="auto">
            <a:xfrm>
              <a:off x="3368341" y="5653871"/>
              <a:ext cx="1114422" cy="1133887"/>
            </a:xfrm>
            <a:custGeom>
              <a:avLst/>
              <a:gdLst>
                <a:gd name="T0" fmla="*/ 288 w 299"/>
                <a:gd name="T1" fmla="*/ 218 h 304"/>
                <a:gd name="T2" fmla="*/ 267 w 299"/>
                <a:gd name="T3" fmla="*/ 160 h 304"/>
                <a:gd name="T4" fmla="*/ 269 w 299"/>
                <a:gd name="T5" fmla="*/ 89 h 304"/>
                <a:gd name="T6" fmla="*/ 263 w 299"/>
                <a:gd name="T7" fmla="*/ 0 h 304"/>
                <a:gd name="T8" fmla="*/ 61 w 299"/>
                <a:gd name="T9" fmla="*/ 14 h 304"/>
                <a:gd name="T10" fmla="*/ 16 w 299"/>
                <a:gd name="T11" fmla="*/ 229 h 304"/>
                <a:gd name="T12" fmla="*/ 0 w 299"/>
                <a:gd name="T13" fmla="*/ 263 h 304"/>
                <a:gd name="T14" fmla="*/ 75 w 299"/>
                <a:gd name="T15" fmla="*/ 299 h 304"/>
                <a:gd name="T16" fmla="*/ 284 w 299"/>
                <a:gd name="T17" fmla="*/ 279 h 304"/>
                <a:gd name="T18" fmla="*/ 226 w 299"/>
                <a:gd name="T19" fmla="*/ 284 h 304"/>
                <a:gd name="T20" fmla="*/ 234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59 w 299"/>
                <a:gd name="T29" fmla="*/ 281 h 304"/>
                <a:gd name="T30" fmla="*/ 266 w 299"/>
                <a:gd name="T31" fmla="*/ 261 h 304"/>
                <a:gd name="T32" fmla="*/ 274 w 299"/>
                <a:gd name="T33" fmla="*/ 274 h 304"/>
                <a:gd name="T34" fmla="*/ 284 w 299"/>
                <a:gd name="T35" fmla="*/ 259 h 304"/>
                <a:gd name="T36" fmla="*/ 68 w 299"/>
                <a:gd name="T37" fmla="*/ 20 h 304"/>
                <a:gd name="T38" fmla="*/ 261 w 299"/>
                <a:gd name="T39" fmla="*/ 76 h 304"/>
                <a:gd name="T40" fmla="*/ 199 w 299"/>
                <a:gd name="T41" fmla="*/ 162 h 304"/>
                <a:gd name="T42" fmla="*/ 68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0 w 299"/>
                <a:gd name="T49" fmla="*/ 269 h 304"/>
                <a:gd name="T50" fmla="*/ 26 w 299"/>
                <a:gd name="T51" fmla="*/ 290 h 304"/>
                <a:gd name="T52" fmla="*/ 31 w 299"/>
                <a:gd name="T53" fmla="*/ 272 h 304"/>
                <a:gd name="T54" fmla="*/ 39 w 299"/>
                <a:gd name="T55" fmla="*/ 291 h 304"/>
                <a:gd name="T56" fmla="*/ 46 w 299"/>
                <a:gd name="T57" fmla="*/ 273 h 304"/>
                <a:gd name="T58" fmla="*/ 53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4 w 299"/>
                <a:gd name="T69" fmla="*/ 226 h 304"/>
                <a:gd name="T70" fmla="*/ 233 w 299"/>
                <a:gd name="T71" fmla="*/ 257 h 304"/>
                <a:gd name="T72" fmla="*/ 9 w 299"/>
                <a:gd name="T73" fmla="*/ 258 h 304"/>
                <a:gd name="T74" fmla="*/ 77 w 299"/>
                <a:gd name="T75" fmla="*/ 292 h 304"/>
                <a:gd name="T76" fmla="*/ 86 w 299"/>
                <a:gd name="T77" fmla="*/ 274 h 304"/>
                <a:gd name="T78" fmla="*/ 104 w 299"/>
                <a:gd name="T79" fmla="*/ 291 h 304"/>
                <a:gd name="T80" fmla="*/ 93 w 299"/>
                <a:gd name="T81" fmla="*/ 273 h 304"/>
                <a:gd name="T82" fmla="*/ 104 w 299"/>
                <a:gd name="T83" fmla="*/ 291 h 304"/>
                <a:gd name="T84" fmla="*/ 111 w 299"/>
                <a:gd name="T85" fmla="*/ 292 h 304"/>
                <a:gd name="T86" fmla="*/ 121 w 299"/>
                <a:gd name="T87" fmla="*/ 275 h 304"/>
                <a:gd name="T88" fmla="*/ 137 w 299"/>
                <a:gd name="T89" fmla="*/ 291 h 304"/>
                <a:gd name="T90" fmla="*/ 126 w 299"/>
                <a:gd name="T91" fmla="*/ 272 h 304"/>
                <a:gd name="T92" fmla="*/ 137 w 299"/>
                <a:gd name="T93" fmla="*/ 291 h 304"/>
                <a:gd name="T94" fmla="*/ 144 w 299"/>
                <a:gd name="T95" fmla="*/ 291 h 304"/>
                <a:gd name="T96" fmla="*/ 154 w 299"/>
                <a:gd name="T97" fmla="*/ 273 h 304"/>
                <a:gd name="T98" fmla="*/ 159 w 299"/>
                <a:gd name="T99" fmla="*/ 292 h 304"/>
                <a:gd name="T100" fmla="*/ 169 w 299"/>
                <a:gd name="T101" fmla="*/ 272 h 304"/>
                <a:gd name="T102" fmla="*/ 159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1 w 299"/>
                <a:gd name="T109" fmla="*/ 269 h 304"/>
                <a:gd name="T110" fmla="*/ 193 w 299"/>
                <a:gd name="T111" fmla="*/ 288 h 304"/>
                <a:gd name="T112" fmla="*/ 206 w 299"/>
                <a:gd name="T113" fmla="*/ 268 h 304"/>
                <a:gd name="T114" fmla="*/ 220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4" y="279"/>
                  </a:moveTo>
                  <a:cubicBezTo>
                    <a:pt x="299" y="264"/>
                    <a:pt x="292" y="235"/>
                    <a:pt x="288" y="218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1"/>
                    <a:pt x="267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69" y="103"/>
                    <a:pt x="269" y="89"/>
                  </a:cubicBezTo>
                  <a:cubicBezTo>
                    <a:pt x="268" y="60"/>
                    <a:pt x="273" y="26"/>
                    <a:pt x="266" y="2"/>
                  </a:cubicBezTo>
                  <a:cubicBezTo>
                    <a:pt x="265" y="2"/>
                    <a:pt x="264" y="1"/>
                    <a:pt x="263" y="0"/>
                  </a:cubicBezTo>
                  <a:cubicBezTo>
                    <a:pt x="230" y="2"/>
                    <a:pt x="194" y="3"/>
                    <a:pt x="159" y="6"/>
                  </a:cubicBezTo>
                  <a:cubicBezTo>
                    <a:pt x="126" y="10"/>
                    <a:pt x="93" y="12"/>
                    <a:pt x="61" y="14"/>
                  </a:cubicBezTo>
                  <a:cubicBezTo>
                    <a:pt x="56" y="63"/>
                    <a:pt x="50" y="113"/>
                    <a:pt x="52" y="162"/>
                  </a:cubicBezTo>
                  <a:cubicBezTo>
                    <a:pt x="39" y="186"/>
                    <a:pt x="27" y="209"/>
                    <a:pt x="16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1" y="284"/>
                    <a:pt x="4" y="293"/>
                  </a:cubicBezTo>
                  <a:cubicBezTo>
                    <a:pt x="24" y="304"/>
                    <a:pt x="52" y="299"/>
                    <a:pt x="75" y="299"/>
                  </a:cubicBezTo>
                  <a:cubicBezTo>
                    <a:pt x="125" y="299"/>
                    <a:pt x="166" y="300"/>
                    <a:pt x="217" y="293"/>
                  </a:cubicBezTo>
                  <a:cubicBezTo>
                    <a:pt x="238" y="291"/>
                    <a:pt x="274" y="289"/>
                    <a:pt x="284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1" y="285"/>
                    <a:pt x="226" y="284"/>
                  </a:cubicBezTo>
                  <a:cubicBezTo>
                    <a:pt x="225" y="277"/>
                    <a:pt x="229" y="274"/>
                    <a:pt x="226" y="267"/>
                  </a:cubicBezTo>
                  <a:cubicBezTo>
                    <a:pt x="226" y="263"/>
                    <a:pt x="234" y="268"/>
                    <a:pt x="234" y="264"/>
                  </a:cubicBezTo>
                  <a:cubicBezTo>
                    <a:pt x="240" y="266"/>
                    <a:pt x="235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7" y="281"/>
                    <a:pt x="249" y="281"/>
                    <a:pt x="242" y="282"/>
                  </a:cubicBezTo>
                  <a:cubicBezTo>
                    <a:pt x="242" y="273"/>
                    <a:pt x="243" y="269"/>
                    <a:pt x="244" y="263"/>
                  </a:cubicBezTo>
                  <a:cubicBezTo>
                    <a:pt x="247" y="263"/>
                    <a:pt x="249" y="263"/>
                    <a:pt x="252" y="264"/>
                  </a:cubicBezTo>
                  <a:cubicBezTo>
                    <a:pt x="253" y="269"/>
                    <a:pt x="254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4" y="278"/>
                    <a:pt x="264" y="282"/>
                    <a:pt x="259" y="281"/>
                  </a:cubicBezTo>
                  <a:cubicBezTo>
                    <a:pt x="262" y="273"/>
                    <a:pt x="258" y="271"/>
                    <a:pt x="259" y="262"/>
                  </a:cubicBezTo>
                  <a:cubicBezTo>
                    <a:pt x="261" y="262"/>
                    <a:pt x="266" y="264"/>
                    <a:pt x="266" y="261"/>
                  </a:cubicBezTo>
                  <a:cubicBezTo>
                    <a:pt x="269" y="265"/>
                    <a:pt x="269" y="271"/>
                    <a:pt x="269" y="278"/>
                  </a:cubicBezTo>
                  <a:close/>
                  <a:moveTo>
                    <a:pt x="274" y="274"/>
                  </a:moveTo>
                  <a:cubicBezTo>
                    <a:pt x="275" y="269"/>
                    <a:pt x="276" y="267"/>
                    <a:pt x="273" y="263"/>
                  </a:cubicBezTo>
                  <a:cubicBezTo>
                    <a:pt x="275" y="260"/>
                    <a:pt x="282" y="262"/>
                    <a:pt x="284" y="259"/>
                  </a:cubicBezTo>
                  <a:cubicBezTo>
                    <a:pt x="287" y="264"/>
                    <a:pt x="281" y="273"/>
                    <a:pt x="274" y="274"/>
                  </a:cubicBezTo>
                  <a:close/>
                  <a:moveTo>
                    <a:pt x="68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0" y="56"/>
                    <a:pt x="261" y="76"/>
                  </a:cubicBezTo>
                  <a:cubicBezTo>
                    <a:pt x="261" y="100"/>
                    <a:pt x="263" y="126"/>
                    <a:pt x="262" y="157"/>
                  </a:cubicBezTo>
                  <a:cubicBezTo>
                    <a:pt x="243" y="161"/>
                    <a:pt x="222" y="160"/>
                    <a:pt x="199" y="162"/>
                  </a:cubicBezTo>
                  <a:cubicBezTo>
                    <a:pt x="152" y="167"/>
                    <a:pt x="103" y="170"/>
                    <a:pt x="59" y="160"/>
                  </a:cubicBezTo>
                  <a:cubicBezTo>
                    <a:pt x="56" y="117"/>
                    <a:pt x="62" y="67"/>
                    <a:pt x="68" y="20"/>
                  </a:cubicBezTo>
                  <a:close/>
                  <a:moveTo>
                    <a:pt x="15" y="290"/>
                  </a:moveTo>
                  <a:cubicBezTo>
                    <a:pt x="7" y="287"/>
                    <a:pt x="9" y="276"/>
                    <a:pt x="8" y="266"/>
                  </a:cubicBezTo>
                  <a:cubicBezTo>
                    <a:pt x="9" y="267"/>
                    <a:pt x="11" y="268"/>
                    <a:pt x="13" y="268"/>
                  </a:cubicBezTo>
                  <a:cubicBezTo>
                    <a:pt x="13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7" y="290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1"/>
                  </a:cubicBezTo>
                  <a:cubicBezTo>
                    <a:pt x="24" y="275"/>
                    <a:pt x="27" y="289"/>
                    <a:pt x="26" y="290"/>
                  </a:cubicBezTo>
                  <a:close/>
                  <a:moveTo>
                    <a:pt x="39" y="291"/>
                  </a:moveTo>
                  <a:cubicBezTo>
                    <a:pt x="28" y="290"/>
                    <a:pt x="33" y="282"/>
                    <a:pt x="31" y="272"/>
                  </a:cubicBezTo>
                  <a:cubicBezTo>
                    <a:pt x="33" y="270"/>
                    <a:pt x="39" y="271"/>
                    <a:pt x="41" y="273"/>
                  </a:cubicBezTo>
                  <a:cubicBezTo>
                    <a:pt x="40" y="281"/>
                    <a:pt x="40" y="282"/>
                    <a:pt x="39" y="291"/>
                  </a:cubicBezTo>
                  <a:close/>
                  <a:moveTo>
                    <a:pt x="46" y="291"/>
                  </a:moveTo>
                  <a:cubicBezTo>
                    <a:pt x="46" y="285"/>
                    <a:pt x="46" y="279"/>
                    <a:pt x="46" y="273"/>
                  </a:cubicBezTo>
                  <a:cubicBezTo>
                    <a:pt x="47" y="273"/>
                    <a:pt x="48" y="273"/>
                    <a:pt x="49" y="273"/>
                  </a:cubicBezTo>
                  <a:cubicBezTo>
                    <a:pt x="54" y="275"/>
                    <a:pt x="51" y="286"/>
                    <a:pt x="53" y="291"/>
                  </a:cubicBezTo>
                  <a:cubicBezTo>
                    <a:pt x="51" y="291"/>
                    <a:pt x="49" y="291"/>
                    <a:pt x="46" y="291"/>
                  </a:cubicBezTo>
                  <a:close/>
                  <a:moveTo>
                    <a:pt x="70" y="292"/>
                  </a:moveTo>
                  <a:cubicBezTo>
                    <a:pt x="66" y="292"/>
                    <a:pt x="62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9" y="258"/>
                  </a:moveTo>
                  <a:cubicBezTo>
                    <a:pt x="21" y="224"/>
                    <a:pt x="43" y="200"/>
                    <a:pt x="56" y="167"/>
                  </a:cubicBezTo>
                  <a:cubicBezTo>
                    <a:pt x="124" y="185"/>
                    <a:pt x="190" y="168"/>
                    <a:pt x="263" y="168"/>
                  </a:cubicBezTo>
                  <a:cubicBezTo>
                    <a:pt x="272" y="184"/>
                    <a:pt x="279" y="203"/>
                    <a:pt x="284" y="226"/>
                  </a:cubicBezTo>
                  <a:cubicBezTo>
                    <a:pt x="286" y="232"/>
                    <a:pt x="289" y="243"/>
                    <a:pt x="287" y="246"/>
                  </a:cubicBezTo>
                  <a:cubicBezTo>
                    <a:pt x="282" y="257"/>
                    <a:pt x="246" y="256"/>
                    <a:pt x="233" y="257"/>
                  </a:cubicBezTo>
                  <a:cubicBezTo>
                    <a:pt x="190" y="262"/>
                    <a:pt x="136" y="266"/>
                    <a:pt x="85" y="266"/>
                  </a:cubicBezTo>
                  <a:cubicBezTo>
                    <a:pt x="57" y="265"/>
                    <a:pt x="28" y="265"/>
                    <a:pt x="9" y="258"/>
                  </a:cubicBezTo>
                  <a:close/>
                  <a:moveTo>
                    <a:pt x="86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7" y="282"/>
                    <a:pt x="75" y="274"/>
                  </a:cubicBezTo>
                  <a:cubicBezTo>
                    <a:pt x="80" y="271"/>
                    <a:pt x="82" y="274"/>
                    <a:pt x="86" y="274"/>
                  </a:cubicBezTo>
                  <a:cubicBezTo>
                    <a:pt x="86" y="280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3" y="273"/>
                  </a:cubicBezTo>
                  <a:cubicBezTo>
                    <a:pt x="97" y="276"/>
                    <a:pt x="101" y="271"/>
                    <a:pt x="105" y="275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1" y="292"/>
                  </a:cubicBezTo>
                  <a:cubicBezTo>
                    <a:pt x="108" y="287"/>
                    <a:pt x="112" y="283"/>
                    <a:pt x="111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7" y="291"/>
                  </a:moveTo>
                  <a:cubicBezTo>
                    <a:pt x="134" y="291"/>
                    <a:pt x="130" y="291"/>
                    <a:pt x="126" y="291"/>
                  </a:cubicBezTo>
                  <a:cubicBezTo>
                    <a:pt x="126" y="285"/>
                    <a:pt x="126" y="279"/>
                    <a:pt x="126" y="272"/>
                  </a:cubicBezTo>
                  <a:cubicBezTo>
                    <a:pt x="130" y="273"/>
                    <a:pt x="134" y="273"/>
                    <a:pt x="137" y="273"/>
                  </a:cubicBezTo>
                  <a:cubicBezTo>
                    <a:pt x="136" y="282"/>
                    <a:pt x="139" y="287"/>
                    <a:pt x="137" y="291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2"/>
                    <a:pt x="143" y="273"/>
                  </a:cubicBezTo>
                  <a:cubicBezTo>
                    <a:pt x="148" y="274"/>
                    <a:pt x="151" y="270"/>
                    <a:pt x="154" y="273"/>
                  </a:cubicBezTo>
                  <a:cubicBezTo>
                    <a:pt x="152" y="278"/>
                    <a:pt x="152" y="285"/>
                    <a:pt x="152" y="291"/>
                  </a:cubicBezTo>
                  <a:close/>
                  <a:moveTo>
                    <a:pt x="159" y="292"/>
                  </a:moveTo>
                  <a:cubicBezTo>
                    <a:pt x="159" y="285"/>
                    <a:pt x="159" y="279"/>
                    <a:pt x="159" y="272"/>
                  </a:cubicBezTo>
                  <a:cubicBezTo>
                    <a:pt x="163" y="272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1"/>
                  </a:cubicBezTo>
                  <a:cubicBezTo>
                    <a:pt x="166" y="290"/>
                    <a:pt x="163" y="291"/>
                    <a:pt x="159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8" y="288"/>
                    <a:pt x="179" y="291"/>
                  </a:cubicBezTo>
                  <a:cubicBezTo>
                    <a:pt x="175" y="287"/>
                    <a:pt x="176" y="279"/>
                    <a:pt x="176" y="271"/>
                  </a:cubicBezTo>
                  <a:cubicBezTo>
                    <a:pt x="188" y="266"/>
                    <a:pt x="185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9"/>
                  </a:cubicBezTo>
                  <a:cubicBezTo>
                    <a:pt x="203" y="264"/>
                    <a:pt x="202" y="277"/>
                    <a:pt x="202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80"/>
                    <a:pt x="208" y="273"/>
                    <a:pt x="206" y="268"/>
                  </a:cubicBezTo>
                  <a:cubicBezTo>
                    <a:pt x="212" y="268"/>
                    <a:pt x="214" y="266"/>
                    <a:pt x="220" y="267"/>
                  </a:cubicBezTo>
                  <a:cubicBezTo>
                    <a:pt x="220" y="273"/>
                    <a:pt x="220" y="279"/>
                    <a:pt x="220" y="285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78"/>
            <p:cNvSpPr>
              <a:spLocks noEditPoints="1"/>
            </p:cNvSpPr>
            <p:nvPr/>
          </p:nvSpPr>
          <p:spPr bwMode="auto">
            <a:xfrm>
              <a:off x="1195462" y="5605207"/>
              <a:ext cx="148428" cy="172759"/>
            </a:xfrm>
            <a:custGeom>
              <a:avLst/>
              <a:gdLst>
                <a:gd name="T0" fmla="*/ 24 w 40"/>
                <a:gd name="T1" fmla="*/ 0 h 46"/>
                <a:gd name="T2" fmla="*/ 0 w 40"/>
                <a:gd name="T3" fmla="*/ 36 h 46"/>
                <a:gd name="T4" fmla="*/ 40 w 40"/>
                <a:gd name="T5" fmla="*/ 39 h 46"/>
                <a:gd name="T6" fmla="*/ 29 w 40"/>
                <a:gd name="T7" fmla="*/ 0 h 46"/>
                <a:gd name="T8" fmla="*/ 24 w 40"/>
                <a:gd name="T9" fmla="*/ 0 h 46"/>
                <a:gd name="T10" fmla="*/ 10 w 40"/>
                <a:gd name="T11" fmla="*/ 33 h 46"/>
                <a:gd name="T12" fmla="*/ 24 w 40"/>
                <a:gd name="T13" fmla="*/ 11 h 46"/>
                <a:gd name="T14" fmla="*/ 33 w 40"/>
                <a:gd name="T15" fmla="*/ 35 h 46"/>
                <a:gd name="T16" fmla="*/ 10 w 40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24" y="0"/>
                  </a:moveTo>
                  <a:cubicBezTo>
                    <a:pt x="18" y="15"/>
                    <a:pt x="6" y="22"/>
                    <a:pt x="0" y="36"/>
                  </a:cubicBezTo>
                  <a:cubicBezTo>
                    <a:pt x="9" y="43"/>
                    <a:pt x="32" y="46"/>
                    <a:pt x="40" y="39"/>
                  </a:cubicBezTo>
                  <a:cubicBezTo>
                    <a:pt x="40" y="22"/>
                    <a:pt x="29" y="12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3"/>
                  </a:moveTo>
                  <a:cubicBezTo>
                    <a:pt x="12" y="23"/>
                    <a:pt x="22" y="22"/>
                    <a:pt x="24" y="11"/>
                  </a:cubicBezTo>
                  <a:cubicBezTo>
                    <a:pt x="29" y="17"/>
                    <a:pt x="30" y="27"/>
                    <a:pt x="33" y="35"/>
                  </a:cubicBezTo>
                  <a:cubicBezTo>
                    <a:pt x="24" y="36"/>
                    <a:pt x="18" y="33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79"/>
            <p:cNvSpPr>
              <a:spLocks noEditPoints="1"/>
            </p:cNvSpPr>
            <p:nvPr/>
          </p:nvSpPr>
          <p:spPr bwMode="auto">
            <a:xfrm>
              <a:off x="4584959" y="5729302"/>
              <a:ext cx="973295" cy="1090089"/>
            </a:xfrm>
            <a:custGeom>
              <a:avLst/>
              <a:gdLst>
                <a:gd name="T0" fmla="*/ 31 w 261"/>
                <a:gd name="T1" fmla="*/ 9 h 292"/>
                <a:gd name="T2" fmla="*/ 7 w 261"/>
                <a:gd name="T3" fmla="*/ 230 h 292"/>
                <a:gd name="T4" fmla="*/ 1 w 261"/>
                <a:gd name="T5" fmla="*/ 244 h 292"/>
                <a:gd name="T6" fmla="*/ 22 w 261"/>
                <a:gd name="T7" fmla="*/ 246 h 292"/>
                <a:gd name="T8" fmla="*/ 19 w 261"/>
                <a:gd name="T9" fmla="*/ 270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2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8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7 h 292"/>
                <a:gd name="T32" fmla="*/ 31 w 261"/>
                <a:gd name="T33" fmla="*/ 9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3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5 h 292"/>
                <a:gd name="T56" fmla="*/ 205 w 261"/>
                <a:gd name="T57" fmla="*/ 256 h 292"/>
                <a:gd name="T58" fmla="*/ 116 w 261"/>
                <a:gd name="T59" fmla="*/ 263 h 292"/>
                <a:gd name="T60" fmla="*/ 26 w 261"/>
                <a:gd name="T61" fmla="*/ 266 h 292"/>
                <a:gd name="T62" fmla="*/ 29 w 261"/>
                <a:gd name="T63" fmla="*/ 245 h 292"/>
                <a:gd name="T64" fmla="*/ 189 w 261"/>
                <a:gd name="T65" fmla="*/ 241 h 292"/>
                <a:gd name="T66" fmla="*/ 192 w 261"/>
                <a:gd name="T67" fmla="*/ 180 h 292"/>
                <a:gd name="T68" fmla="*/ 196 w 261"/>
                <a:gd name="T69" fmla="*/ 142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0 h 292"/>
                <a:gd name="T80" fmla="*/ 185 w 261"/>
                <a:gd name="T81" fmla="*/ 234 h 292"/>
                <a:gd name="T82" fmla="*/ 13 w 261"/>
                <a:gd name="T83" fmla="*/ 239 h 292"/>
                <a:gd name="T84" fmla="*/ 25 w 261"/>
                <a:gd name="T85" fmla="*/ 174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9"/>
                  </a:moveTo>
                  <a:cubicBezTo>
                    <a:pt x="23" y="81"/>
                    <a:pt x="27" y="170"/>
                    <a:pt x="7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6" y="249"/>
                    <a:pt x="20" y="244"/>
                    <a:pt x="22" y="246"/>
                  </a:cubicBezTo>
                  <a:cubicBezTo>
                    <a:pt x="19" y="255"/>
                    <a:pt x="21" y="260"/>
                    <a:pt x="19" y="270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89"/>
                    <a:pt x="226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1" y="125"/>
                    <a:pt x="254" y="82"/>
                    <a:pt x="254" y="36"/>
                  </a:cubicBezTo>
                  <a:cubicBezTo>
                    <a:pt x="251" y="31"/>
                    <a:pt x="242" y="33"/>
                    <a:pt x="237" y="30"/>
                  </a:cubicBezTo>
                  <a:cubicBezTo>
                    <a:pt x="236" y="24"/>
                    <a:pt x="240" y="22"/>
                    <a:pt x="237" y="18"/>
                  </a:cubicBezTo>
                  <a:cubicBezTo>
                    <a:pt x="233" y="18"/>
                    <a:pt x="229" y="18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7"/>
                  </a:cubicBezTo>
                  <a:cubicBezTo>
                    <a:pt x="53" y="8"/>
                    <a:pt x="42" y="5"/>
                    <a:pt x="31" y="9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7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20" y="203"/>
                    <a:pt x="229" y="118"/>
                    <a:pt x="236" y="43"/>
                  </a:cubicBezTo>
                  <a:cubicBezTo>
                    <a:pt x="237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5"/>
                  </a:cubicBezTo>
                  <a:cubicBezTo>
                    <a:pt x="226" y="102"/>
                    <a:pt x="215" y="182"/>
                    <a:pt x="205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8" y="261"/>
                    <a:pt x="27" y="253"/>
                    <a:pt x="29" y="245"/>
                  </a:cubicBezTo>
                  <a:cubicBezTo>
                    <a:pt x="85" y="239"/>
                    <a:pt x="148" y="258"/>
                    <a:pt x="189" y="241"/>
                  </a:cubicBezTo>
                  <a:cubicBezTo>
                    <a:pt x="199" y="224"/>
                    <a:pt x="192" y="202"/>
                    <a:pt x="192" y="180"/>
                  </a:cubicBezTo>
                  <a:cubicBezTo>
                    <a:pt x="192" y="168"/>
                    <a:pt x="195" y="155"/>
                    <a:pt x="196" y="142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80"/>
            <p:cNvSpPr>
              <a:spLocks/>
            </p:cNvSpPr>
            <p:nvPr/>
          </p:nvSpPr>
          <p:spPr bwMode="auto">
            <a:xfrm>
              <a:off x="2448578" y="5712269"/>
              <a:ext cx="111929" cy="116795"/>
            </a:xfrm>
            <a:custGeom>
              <a:avLst/>
              <a:gdLst>
                <a:gd name="T0" fmla="*/ 10 w 30"/>
                <a:gd name="T1" fmla="*/ 20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0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2"/>
                    <a:pt x="30" y="0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3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81"/>
            <p:cNvSpPr>
              <a:spLocks noEditPoints="1"/>
            </p:cNvSpPr>
            <p:nvPr/>
          </p:nvSpPr>
          <p:spPr bwMode="auto">
            <a:xfrm>
              <a:off x="2433978" y="5695237"/>
              <a:ext cx="902732" cy="992760"/>
            </a:xfrm>
            <a:custGeom>
              <a:avLst/>
              <a:gdLst>
                <a:gd name="T0" fmla="*/ 215 w 242"/>
                <a:gd name="T1" fmla="*/ 220 h 266"/>
                <a:gd name="T2" fmla="*/ 95 w 242"/>
                <a:gd name="T3" fmla="*/ 9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8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3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4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2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7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1 h 266"/>
                <a:gd name="T56" fmla="*/ 65 w 242"/>
                <a:gd name="T57" fmla="*/ 82 h 266"/>
                <a:gd name="T58" fmla="*/ 45 w 242"/>
                <a:gd name="T59" fmla="*/ 101 h 266"/>
                <a:gd name="T60" fmla="*/ 75 w 242"/>
                <a:gd name="T61" fmla="*/ 138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2 h 266"/>
                <a:gd name="T84" fmla="*/ 114 w 242"/>
                <a:gd name="T85" fmla="*/ 121 h 266"/>
                <a:gd name="T86" fmla="*/ 180 w 242"/>
                <a:gd name="T87" fmla="*/ 142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2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0"/>
                  </a:cubicBezTo>
                  <a:cubicBezTo>
                    <a:pt x="242" y="179"/>
                    <a:pt x="238" y="111"/>
                    <a:pt x="214" y="69"/>
                  </a:cubicBezTo>
                  <a:cubicBezTo>
                    <a:pt x="192" y="30"/>
                    <a:pt x="150" y="0"/>
                    <a:pt x="95" y="9"/>
                  </a:cubicBezTo>
                  <a:cubicBezTo>
                    <a:pt x="82" y="14"/>
                    <a:pt x="69" y="22"/>
                    <a:pt x="60" y="31"/>
                  </a:cubicBezTo>
                  <a:cubicBezTo>
                    <a:pt x="31" y="59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5"/>
                    <a:pt x="42" y="228"/>
                  </a:cubicBezTo>
                  <a:cubicBezTo>
                    <a:pt x="45" y="231"/>
                    <a:pt x="45" y="234"/>
                    <a:pt x="48" y="236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49"/>
                  </a:moveTo>
                  <a:cubicBezTo>
                    <a:pt x="159" y="246"/>
                    <a:pt x="157" y="243"/>
                    <a:pt x="158" y="238"/>
                  </a:cubicBezTo>
                  <a:cubicBezTo>
                    <a:pt x="169" y="239"/>
                    <a:pt x="171" y="234"/>
                    <a:pt x="173" y="227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5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5"/>
                  </a:cubicBezTo>
                  <a:cubicBezTo>
                    <a:pt x="214" y="174"/>
                    <a:pt x="209" y="157"/>
                    <a:pt x="225" y="163"/>
                  </a:cubicBezTo>
                  <a:cubicBezTo>
                    <a:pt x="225" y="209"/>
                    <a:pt x="198" y="239"/>
                    <a:pt x="159" y="249"/>
                  </a:cubicBezTo>
                  <a:close/>
                  <a:moveTo>
                    <a:pt x="158" y="32"/>
                  </a:moveTo>
                  <a:cubicBezTo>
                    <a:pt x="160" y="31"/>
                    <a:pt x="159" y="28"/>
                    <a:pt x="159" y="26"/>
                  </a:cubicBezTo>
                  <a:cubicBezTo>
                    <a:pt x="181" y="35"/>
                    <a:pt x="194" y="54"/>
                    <a:pt x="207" y="72"/>
                  </a:cubicBezTo>
                  <a:cubicBezTo>
                    <a:pt x="205" y="74"/>
                    <a:pt x="199" y="68"/>
                    <a:pt x="195" y="67"/>
                  </a:cubicBezTo>
                  <a:cubicBezTo>
                    <a:pt x="191" y="69"/>
                    <a:pt x="188" y="71"/>
                    <a:pt x="187" y="74"/>
                  </a:cubicBezTo>
                  <a:cubicBezTo>
                    <a:pt x="187" y="78"/>
                    <a:pt x="186" y="82"/>
                    <a:pt x="189" y="83"/>
                  </a:cubicBezTo>
                  <a:cubicBezTo>
                    <a:pt x="185" y="86"/>
                    <a:pt x="184" y="93"/>
                    <a:pt x="176" y="92"/>
                  </a:cubicBezTo>
                  <a:cubicBezTo>
                    <a:pt x="177" y="87"/>
                    <a:pt x="178" y="80"/>
                    <a:pt x="174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0" y="66"/>
                    <a:pt x="174" y="61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3"/>
                  </a:cubicBezTo>
                  <a:cubicBezTo>
                    <a:pt x="139" y="60"/>
                    <a:pt x="150" y="57"/>
                    <a:pt x="151" y="52"/>
                  </a:cubicBezTo>
                  <a:cubicBezTo>
                    <a:pt x="152" y="43"/>
                    <a:pt x="145" y="30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6"/>
                    <a:pt x="138" y="39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0"/>
                  </a:cubicBezTo>
                  <a:cubicBezTo>
                    <a:pt x="153" y="70"/>
                    <a:pt x="158" y="51"/>
                    <a:pt x="168" y="60"/>
                  </a:cubicBezTo>
                  <a:cubicBezTo>
                    <a:pt x="165" y="66"/>
                    <a:pt x="156" y="65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5"/>
                    <a:pt x="173" y="99"/>
                  </a:cubicBezTo>
                  <a:cubicBezTo>
                    <a:pt x="187" y="99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8"/>
                    <a:pt x="218" y="94"/>
                    <a:pt x="219" y="102"/>
                  </a:cubicBezTo>
                  <a:cubicBezTo>
                    <a:pt x="209" y="103"/>
                    <a:pt x="216" y="116"/>
                    <a:pt x="211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8" y="119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0"/>
                  </a:cubicBezTo>
                  <a:cubicBezTo>
                    <a:pt x="108" y="71"/>
                    <a:pt x="114" y="60"/>
                    <a:pt x="110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5" y="20"/>
                    <a:pt x="145" y="21"/>
                    <a:pt x="153" y="23"/>
                  </a:cubicBezTo>
                  <a:close/>
                  <a:moveTo>
                    <a:pt x="38" y="212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2"/>
                    <a:pt x="37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7" y="54"/>
                    <a:pt x="52" y="61"/>
                    <a:pt x="55" y="64"/>
                  </a:cubicBezTo>
                  <a:cubicBezTo>
                    <a:pt x="58" y="72"/>
                    <a:pt x="64" y="74"/>
                    <a:pt x="65" y="82"/>
                  </a:cubicBezTo>
                  <a:cubicBezTo>
                    <a:pt x="70" y="94"/>
                    <a:pt x="87" y="93"/>
                    <a:pt x="89" y="108"/>
                  </a:cubicBezTo>
                  <a:cubicBezTo>
                    <a:pt x="75" y="103"/>
                    <a:pt x="61" y="97"/>
                    <a:pt x="45" y="101"/>
                  </a:cubicBezTo>
                  <a:cubicBezTo>
                    <a:pt x="42" y="107"/>
                    <a:pt x="49" y="119"/>
                    <a:pt x="41" y="126"/>
                  </a:cubicBezTo>
                  <a:cubicBezTo>
                    <a:pt x="45" y="141"/>
                    <a:pt x="61" y="144"/>
                    <a:pt x="75" y="138"/>
                  </a:cubicBezTo>
                  <a:cubicBezTo>
                    <a:pt x="78" y="154"/>
                    <a:pt x="88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8"/>
                    <a:pt x="46" y="171"/>
                  </a:cubicBezTo>
                  <a:cubicBezTo>
                    <a:pt x="51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8" y="212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7"/>
                    <a:pt x="49" y="220"/>
                    <a:pt x="52" y="221"/>
                  </a:cubicBezTo>
                  <a:cubicBezTo>
                    <a:pt x="68" y="217"/>
                    <a:pt x="61" y="185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8"/>
                    <a:pt x="115" y="166"/>
                    <a:pt x="113" y="157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3"/>
                    <a:pt x="83" y="135"/>
                    <a:pt x="76" y="131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19"/>
                    <a:pt x="51" y="108"/>
                  </a:cubicBezTo>
                  <a:cubicBezTo>
                    <a:pt x="65" y="103"/>
                    <a:pt x="77" y="113"/>
                    <a:pt x="90" y="115"/>
                  </a:cubicBezTo>
                  <a:cubicBezTo>
                    <a:pt x="104" y="101"/>
                    <a:pt x="83" y="88"/>
                    <a:pt x="72" y="81"/>
                  </a:cubicBezTo>
                  <a:cubicBezTo>
                    <a:pt x="71" y="72"/>
                    <a:pt x="66" y="68"/>
                    <a:pt x="61" y="63"/>
                  </a:cubicBezTo>
                  <a:cubicBezTo>
                    <a:pt x="63" y="54"/>
                    <a:pt x="60" y="48"/>
                    <a:pt x="57" y="43"/>
                  </a:cubicBezTo>
                  <a:cubicBezTo>
                    <a:pt x="73" y="26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4" y="69"/>
                    <a:pt x="98" y="73"/>
                    <a:pt x="97" y="80"/>
                  </a:cubicBezTo>
                  <a:cubicBezTo>
                    <a:pt x="103" y="93"/>
                    <a:pt x="117" y="100"/>
                    <a:pt x="114" y="121"/>
                  </a:cubicBezTo>
                  <a:cubicBezTo>
                    <a:pt x="119" y="133"/>
                    <a:pt x="131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4"/>
                    <a:pt x="213" y="156"/>
                  </a:cubicBezTo>
                  <a:cubicBezTo>
                    <a:pt x="204" y="162"/>
                    <a:pt x="206" y="169"/>
                    <a:pt x="207" y="182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2"/>
                  </a:cubicBezTo>
                  <a:cubicBezTo>
                    <a:pt x="162" y="192"/>
                    <a:pt x="158" y="200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4"/>
                  </a:cubicBezTo>
                  <a:cubicBezTo>
                    <a:pt x="67" y="227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2"/>
                    <a:pt x="132" y="253"/>
                  </a:cubicBezTo>
                  <a:cubicBezTo>
                    <a:pt x="113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482"/>
            <p:cNvSpPr>
              <a:spLocks/>
            </p:cNvSpPr>
            <p:nvPr/>
          </p:nvSpPr>
          <p:spPr bwMode="auto">
            <a:xfrm>
              <a:off x="3232080" y="5739035"/>
              <a:ext cx="104630" cy="90029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83"/>
            <p:cNvSpPr>
              <a:spLocks/>
            </p:cNvSpPr>
            <p:nvPr/>
          </p:nvSpPr>
          <p:spPr bwMode="auto">
            <a:xfrm>
              <a:off x="3166383" y="5743902"/>
              <a:ext cx="82730" cy="114361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1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8"/>
                    <a:pt x="20" y="21"/>
                    <a:pt x="21" y="16"/>
                  </a:cubicBezTo>
                  <a:cubicBezTo>
                    <a:pt x="15" y="10"/>
                    <a:pt x="10" y="3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2"/>
                    <a:pt x="13" y="14"/>
                    <a:pt x="17" y="21"/>
                  </a:cubicBezTo>
                  <a:cubicBezTo>
                    <a:pt x="17" y="25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484"/>
            <p:cNvSpPr>
              <a:spLocks noEditPoints="1"/>
            </p:cNvSpPr>
            <p:nvPr/>
          </p:nvSpPr>
          <p:spPr bwMode="auto">
            <a:xfrm>
              <a:off x="3973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7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8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7" y="41"/>
                    <a:pt x="17" y="42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3" y="34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85"/>
            <p:cNvSpPr>
              <a:spLocks/>
            </p:cNvSpPr>
            <p:nvPr/>
          </p:nvSpPr>
          <p:spPr bwMode="auto">
            <a:xfrm>
              <a:off x="4777186" y="5833931"/>
              <a:ext cx="549911" cy="99762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1 h 27"/>
                <a:gd name="T4" fmla="*/ 82 w 147"/>
                <a:gd name="T5" fmla="*/ 18 h 27"/>
                <a:gd name="T6" fmla="*/ 112 w 147"/>
                <a:gd name="T7" fmla="*/ 14 h 27"/>
                <a:gd name="T8" fmla="*/ 125 w 147"/>
                <a:gd name="T9" fmla="*/ 20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5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1"/>
                    <a:pt x="51" y="21"/>
                  </a:cubicBezTo>
                  <a:cubicBezTo>
                    <a:pt x="63" y="21"/>
                    <a:pt x="71" y="15"/>
                    <a:pt x="82" y="18"/>
                  </a:cubicBezTo>
                  <a:cubicBezTo>
                    <a:pt x="92" y="27"/>
                    <a:pt x="104" y="19"/>
                    <a:pt x="112" y="14"/>
                  </a:cubicBezTo>
                  <a:cubicBezTo>
                    <a:pt x="117" y="15"/>
                    <a:pt x="119" y="20"/>
                    <a:pt x="125" y="20"/>
                  </a:cubicBezTo>
                  <a:cubicBezTo>
                    <a:pt x="131" y="15"/>
                    <a:pt x="143" y="16"/>
                    <a:pt x="147" y="8"/>
                  </a:cubicBezTo>
                  <a:cubicBezTo>
                    <a:pt x="139" y="4"/>
                    <a:pt x="131" y="11"/>
                    <a:pt x="125" y="13"/>
                  </a:cubicBezTo>
                  <a:cubicBezTo>
                    <a:pt x="116" y="0"/>
                    <a:pt x="106" y="12"/>
                    <a:pt x="95" y="15"/>
                  </a:cubicBezTo>
                  <a:cubicBezTo>
                    <a:pt x="84" y="4"/>
                    <a:pt x="64" y="15"/>
                    <a:pt x="46" y="13"/>
                  </a:cubicBezTo>
                  <a:cubicBezTo>
                    <a:pt x="40" y="12"/>
                    <a:pt x="36" y="8"/>
                    <a:pt x="32" y="8"/>
                  </a:cubicBezTo>
                  <a:cubicBezTo>
                    <a:pt x="25" y="8"/>
                    <a:pt x="19" y="12"/>
                    <a:pt x="12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3" y="27"/>
                    <a:pt x="20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487"/>
            <p:cNvSpPr>
              <a:spLocks noEditPoints="1"/>
            </p:cNvSpPr>
            <p:nvPr/>
          </p:nvSpPr>
          <p:spPr bwMode="auto">
            <a:xfrm>
              <a:off x="5594753" y="5906928"/>
              <a:ext cx="265224" cy="871098"/>
            </a:xfrm>
            <a:custGeom>
              <a:avLst/>
              <a:gdLst>
                <a:gd name="T0" fmla="*/ 67 w 71"/>
                <a:gd name="T1" fmla="*/ 70 h 233"/>
                <a:gd name="T2" fmla="*/ 61 w 71"/>
                <a:gd name="T3" fmla="*/ 61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9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70 h 233"/>
                <a:gd name="T22" fmla="*/ 21 w 71"/>
                <a:gd name="T23" fmla="*/ 37 h 233"/>
                <a:gd name="T24" fmla="*/ 43 w 71"/>
                <a:gd name="T25" fmla="*/ 36 h 233"/>
                <a:gd name="T26" fmla="*/ 55 w 71"/>
                <a:gd name="T27" fmla="*/ 65 h 233"/>
                <a:gd name="T28" fmla="*/ 17 w 71"/>
                <a:gd name="T29" fmla="*/ 68 h 233"/>
                <a:gd name="T30" fmla="*/ 21 w 71"/>
                <a:gd name="T31" fmla="*/ 37 h 233"/>
                <a:gd name="T32" fmla="*/ 33 w 71"/>
                <a:gd name="T33" fmla="*/ 77 h 233"/>
                <a:gd name="T34" fmla="*/ 44 w 71"/>
                <a:gd name="T35" fmla="*/ 75 h 233"/>
                <a:gd name="T36" fmla="*/ 45 w 71"/>
                <a:gd name="T37" fmla="*/ 164 h 233"/>
                <a:gd name="T38" fmla="*/ 41 w 71"/>
                <a:gd name="T39" fmla="*/ 180 h 233"/>
                <a:gd name="T40" fmla="*/ 37 w 71"/>
                <a:gd name="T41" fmla="*/ 173 h 233"/>
                <a:gd name="T42" fmla="*/ 33 w 71"/>
                <a:gd name="T43" fmla="*/ 77 h 233"/>
                <a:gd name="T44" fmla="*/ 17 w 71"/>
                <a:gd name="T45" fmla="*/ 77 h 233"/>
                <a:gd name="T46" fmla="*/ 26 w 71"/>
                <a:gd name="T47" fmla="*/ 77 h 233"/>
                <a:gd name="T48" fmla="*/ 31 w 71"/>
                <a:gd name="T49" fmla="*/ 181 h 233"/>
                <a:gd name="T50" fmla="*/ 14 w 71"/>
                <a:gd name="T51" fmla="*/ 181 h 233"/>
                <a:gd name="T52" fmla="*/ 17 w 71"/>
                <a:gd name="T53" fmla="*/ 77 h 233"/>
                <a:gd name="T54" fmla="*/ 47 w 71"/>
                <a:gd name="T55" fmla="*/ 189 h 233"/>
                <a:gd name="T56" fmla="*/ 61 w 71"/>
                <a:gd name="T57" fmla="*/ 192 h 233"/>
                <a:gd name="T58" fmla="*/ 35 w 71"/>
                <a:gd name="T59" fmla="*/ 195 h 233"/>
                <a:gd name="T60" fmla="*/ 13 w 71"/>
                <a:gd name="T61" fmla="*/ 189 h 233"/>
                <a:gd name="T62" fmla="*/ 47 w 71"/>
                <a:gd name="T63" fmla="*/ 189 h 233"/>
                <a:gd name="T64" fmla="*/ 55 w 71"/>
                <a:gd name="T65" fmla="*/ 223 h 233"/>
                <a:gd name="T66" fmla="*/ 16 w 71"/>
                <a:gd name="T67" fmla="*/ 220 h 233"/>
                <a:gd name="T68" fmla="*/ 13 w 71"/>
                <a:gd name="T69" fmla="*/ 202 h 233"/>
                <a:gd name="T70" fmla="*/ 61 w 71"/>
                <a:gd name="T71" fmla="*/ 205 h 233"/>
                <a:gd name="T72" fmla="*/ 55 w 71"/>
                <a:gd name="T73" fmla="*/ 223 h 233"/>
                <a:gd name="T74" fmla="*/ 61 w 71"/>
                <a:gd name="T75" fmla="*/ 165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5 h 233"/>
                <a:gd name="T86" fmla="*/ 61 w 71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70"/>
                  </a:moveTo>
                  <a:cubicBezTo>
                    <a:pt x="66" y="67"/>
                    <a:pt x="63" y="64"/>
                    <a:pt x="61" y="61"/>
                  </a:cubicBezTo>
                  <a:cubicBezTo>
                    <a:pt x="50" y="41"/>
                    <a:pt x="42" y="18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2"/>
                    <a:pt x="19" y="24"/>
                    <a:pt x="16" y="38"/>
                  </a:cubicBezTo>
                  <a:cubicBezTo>
                    <a:pt x="13" y="50"/>
                    <a:pt x="11" y="66"/>
                    <a:pt x="7" y="72"/>
                  </a:cubicBezTo>
                  <a:cubicBezTo>
                    <a:pt x="15" y="126"/>
                    <a:pt x="0" y="184"/>
                    <a:pt x="7" y="224"/>
                  </a:cubicBezTo>
                  <a:cubicBezTo>
                    <a:pt x="19" y="232"/>
                    <a:pt x="44" y="233"/>
                    <a:pt x="61" y="229"/>
                  </a:cubicBezTo>
                  <a:cubicBezTo>
                    <a:pt x="71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7" y="70"/>
                  </a:cubicBezTo>
                  <a:close/>
                  <a:moveTo>
                    <a:pt x="21" y="37"/>
                  </a:moveTo>
                  <a:cubicBezTo>
                    <a:pt x="26" y="37"/>
                    <a:pt x="37" y="34"/>
                    <a:pt x="43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2" y="68"/>
                    <a:pt x="30" y="72"/>
                    <a:pt x="17" y="68"/>
                  </a:cubicBezTo>
                  <a:cubicBezTo>
                    <a:pt x="17" y="59"/>
                    <a:pt x="20" y="49"/>
                    <a:pt x="21" y="37"/>
                  </a:cubicBezTo>
                  <a:close/>
                  <a:moveTo>
                    <a:pt x="33" y="77"/>
                  </a:moveTo>
                  <a:cubicBezTo>
                    <a:pt x="36" y="76"/>
                    <a:pt x="40" y="75"/>
                    <a:pt x="44" y="75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7" y="173"/>
                  </a:cubicBezTo>
                  <a:cubicBezTo>
                    <a:pt x="31" y="139"/>
                    <a:pt x="41" y="115"/>
                    <a:pt x="33" y="77"/>
                  </a:cubicBezTo>
                  <a:close/>
                  <a:moveTo>
                    <a:pt x="17" y="77"/>
                  </a:moveTo>
                  <a:cubicBezTo>
                    <a:pt x="20" y="77"/>
                    <a:pt x="23" y="77"/>
                    <a:pt x="26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6" y="181"/>
                    <a:pt x="20" y="181"/>
                    <a:pt x="14" y="181"/>
                  </a:cubicBezTo>
                  <a:cubicBezTo>
                    <a:pt x="12" y="155"/>
                    <a:pt x="19" y="113"/>
                    <a:pt x="17" y="77"/>
                  </a:cubicBezTo>
                  <a:close/>
                  <a:moveTo>
                    <a:pt x="47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3" y="189"/>
                  </a:cubicBezTo>
                  <a:cubicBezTo>
                    <a:pt x="27" y="190"/>
                    <a:pt x="35" y="188"/>
                    <a:pt x="47" y="189"/>
                  </a:cubicBezTo>
                  <a:close/>
                  <a:moveTo>
                    <a:pt x="55" y="223"/>
                  </a:moveTo>
                  <a:cubicBezTo>
                    <a:pt x="43" y="224"/>
                    <a:pt x="31" y="223"/>
                    <a:pt x="16" y="220"/>
                  </a:cubicBezTo>
                  <a:cubicBezTo>
                    <a:pt x="13" y="216"/>
                    <a:pt x="15" y="207"/>
                    <a:pt x="13" y="202"/>
                  </a:cubicBezTo>
                  <a:cubicBezTo>
                    <a:pt x="33" y="202"/>
                    <a:pt x="41" y="205"/>
                    <a:pt x="61" y="205"/>
                  </a:cubicBezTo>
                  <a:cubicBezTo>
                    <a:pt x="62" y="214"/>
                    <a:pt x="59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50" y="176"/>
                    <a:pt x="53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7" y="72"/>
                  </a:cubicBezTo>
                  <a:cubicBezTo>
                    <a:pt x="58" y="73"/>
                    <a:pt x="59" y="73"/>
                    <a:pt x="60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488"/>
            <p:cNvSpPr>
              <a:spLocks/>
            </p:cNvSpPr>
            <p:nvPr/>
          </p:nvSpPr>
          <p:spPr bwMode="auto">
            <a:xfrm>
              <a:off x="224599" y="5821765"/>
              <a:ext cx="824868" cy="1175252"/>
            </a:xfrm>
            <a:custGeom>
              <a:avLst/>
              <a:gdLst>
                <a:gd name="T0" fmla="*/ 60 w 221"/>
                <a:gd name="T1" fmla="*/ 291 h 315"/>
                <a:gd name="T2" fmla="*/ 79 w 221"/>
                <a:gd name="T3" fmla="*/ 308 h 315"/>
                <a:gd name="T4" fmla="*/ 135 w 221"/>
                <a:gd name="T5" fmla="*/ 273 h 315"/>
                <a:gd name="T6" fmla="*/ 195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2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8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100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4 w 221"/>
                <a:gd name="T51" fmla="*/ 154 h 315"/>
                <a:gd name="T52" fmla="*/ 187 w 221"/>
                <a:gd name="T53" fmla="*/ 157 h 315"/>
                <a:gd name="T54" fmla="*/ 203 w 221"/>
                <a:gd name="T55" fmla="*/ 174 h 315"/>
                <a:gd name="T56" fmla="*/ 193 w 221"/>
                <a:gd name="T57" fmla="*/ 208 h 315"/>
                <a:gd name="T58" fmla="*/ 174 w 221"/>
                <a:gd name="T59" fmla="*/ 209 h 315"/>
                <a:gd name="T60" fmla="*/ 191 w 221"/>
                <a:gd name="T61" fmla="*/ 225 h 315"/>
                <a:gd name="T62" fmla="*/ 141 w 221"/>
                <a:gd name="T63" fmla="*/ 266 h 315"/>
                <a:gd name="T64" fmla="*/ 129 w 221"/>
                <a:gd name="T65" fmla="*/ 261 h 315"/>
                <a:gd name="T66" fmla="*/ 110 w 221"/>
                <a:gd name="T67" fmla="*/ 294 h 315"/>
                <a:gd name="T68" fmla="*/ 71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7" y="298"/>
                    <a:pt x="70" y="305"/>
                    <a:pt x="79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5"/>
                    <a:pt x="188" y="93"/>
                  </a:cubicBezTo>
                  <a:cubicBezTo>
                    <a:pt x="180" y="87"/>
                    <a:pt x="170" y="87"/>
                    <a:pt x="162" y="84"/>
                  </a:cubicBezTo>
                  <a:cubicBezTo>
                    <a:pt x="177" y="54"/>
                    <a:pt x="158" y="23"/>
                    <a:pt x="123" y="26"/>
                  </a:cubicBezTo>
                  <a:cubicBezTo>
                    <a:pt x="113" y="19"/>
                    <a:pt x="110" y="4"/>
                    <a:pt x="97" y="0"/>
                  </a:cubicBezTo>
                  <a:cubicBezTo>
                    <a:pt x="89" y="6"/>
                    <a:pt x="96" y="20"/>
                    <a:pt x="89" y="28"/>
                  </a:cubicBezTo>
                  <a:cubicBezTo>
                    <a:pt x="68" y="17"/>
                    <a:pt x="32" y="26"/>
                    <a:pt x="38" y="54"/>
                  </a:cubicBezTo>
                  <a:cubicBezTo>
                    <a:pt x="27" y="48"/>
                    <a:pt x="10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4"/>
                    <a:pt x="4" y="61"/>
                    <a:pt x="5" y="58"/>
                  </a:cubicBezTo>
                  <a:cubicBezTo>
                    <a:pt x="20" y="51"/>
                    <a:pt x="36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3" y="30"/>
                    <a:pt x="93" y="42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19"/>
                    <a:pt x="113" y="32"/>
                    <a:pt x="122" y="39"/>
                  </a:cubicBezTo>
                  <a:cubicBezTo>
                    <a:pt x="135" y="36"/>
                    <a:pt x="147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2" y="150"/>
                    <a:pt x="175" y="150"/>
                    <a:pt x="174" y="154"/>
                  </a:cubicBezTo>
                  <a:cubicBezTo>
                    <a:pt x="176" y="160"/>
                    <a:pt x="180" y="157"/>
                    <a:pt x="187" y="157"/>
                  </a:cubicBezTo>
                  <a:cubicBezTo>
                    <a:pt x="192" y="162"/>
                    <a:pt x="200" y="165"/>
                    <a:pt x="203" y="174"/>
                  </a:cubicBezTo>
                  <a:cubicBezTo>
                    <a:pt x="205" y="186"/>
                    <a:pt x="201" y="204"/>
                    <a:pt x="193" y="208"/>
                  </a:cubicBezTo>
                  <a:cubicBezTo>
                    <a:pt x="187" y="213"/>
                    <a:pt x="182" y="208"/>
                    <a:pt x="174" y="209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6"/>
                    <a:pt x="170" y="278"/>
                    <a:pt x="141" y="266"/>
                  </a:cubicBezTo>
                  <a:cubicBezTo>
                    <a:pt x="137" y="264"/>
                    <a:pt x="134" y="261"/>
                    <a:pt x="129" y="261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1" y="292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89"/>
            <p:cNvSpPr>
              <a:spLocks/>
            </p:cNvSpPr>
            <p:nvPr/>
          </p:nvSpPr>
          <p:spPr bwMode="auto">
            <a:xfrm>
              <a:off x="224599" y="6206216"/>
              <a:ext cx="63264" cy="60830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4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4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490"/>
            <p:cNvSpPr>
              <a:spLocks/>
            </p:cNvSpPr>
            <p:nvPr/>
          </p:nvSpPr>
          <p:spPr bwMode="auto">
            <a:xfrm>
              <a:off x="224599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491"/>
            <p:cNvSpPr>
              <a:spLocks/>
            </p:cNvSpPr>
            <p:nvPr/>
          </p:nvSpPr>
          <p:spPr bwMode="auto">
            <a:xfrm>
              <a:off x="224599" y="6675830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92"/>
            <p:cNvSpPr>
              <a:spLocks/>
            </p:cNvSpPr>
            <p:nvPr/>
          </p:nvSpPr>
          <p:spPr bwMode="auto">
            <a:xfrm>
              <a:off x="4769885" y="5953160"/>
              <a:ext cx="530446" cy="99762"/>
            </a:xfrm>
            <a:custGeom>
              <a:avLst/>
              <a:gdLst>
                <a:gd name="T0" fmla="*/ 41 w 142"/>
                <a:gd name="T1" fmla="*/ 7 h 27"/>
                <a:gd name="T2" fmla="*/ 76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8 w 142"/>
                <a:gd name="T15" fmla="*/ 9 h 27"/>
                <a:gd name="T16" fmla="*/ 41 w 142"/>
                <a:gd name="T17" fmla="*/ 0 h 27"/>
                <a:gd name="T18" fmla="*/ 16 w 142"/>
                <a:gd name="T19" fmla="*/ 12 h 27"/>
                <a:gd name="T20" fmla="*/ 0 w 142"/>
                <a:gd name="T21" fmla="*/ 9 h 27"/>
                <a:gd name="T22" fmla="*/ 41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1" y="7"/>
                  </a:moveTo>
                  <a:cubicBezTo>
                    <a:pt x="47" y="18"/>
                    <a:pt x="66" y="18"/>
                    <a:pt x="76" y="11"/>
                  </a:cubicBezTo>
                  <a:cubicBezTo>
                    <a:pt x="85" y="24"/>
                    <a:pt x="100" y="18"/>
                    <a:pt x="112" y="13"/>
                  </a:cubicBezTo>
                  <a:cubicBezTo>
                    <a:pt x="119" y="21"/>
                    <a:pt x="139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9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8" y="9"/>
                  </a:cubicBezTo>
                  <a:cubicBezTo>
                    <a:pt x="50" y="8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1"/>
                    <a:pt x="5" y="6"/>
                    <a:pt x="0" y="9"/>
                  </a:cubicBezTo>
                  <a:cubicBezTo>
                    <a:pt x="9" y="27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493"/>
            <p:cNvSpPr>
              <a:spLocks/>
            </p:cNvSpPr>
            <p:nvPr/>
          </p:nvSpPr>
          <p:spPr bwMode="auto">
            <a:xfrm>
              <a:off x="974036" y="5889896"/>
              <a:ext cx="94897" cy="155727"/>
            </a:xfrm>
            <a:custGeom>
              <a:avLst/>
              <a:gdLst>
                <a:gd name="T0" fmla="*/ 15 w 25"/>
                <a:gd name="T1" fmla="*/ 42 h 42"/>
                <a:gd name="T2" fmla="*/ 15 w 25"/>
                <a:gd name="T3" fmla="*/ 16 h 42"/>
                <a:gd name="T4" fmla="*/ 19 w 25"/>
                <a:gd name="T5" fmla="*/ 0 h 42"/>
                <a:gd name="T6" fmla="*/ 15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5" y="42"/>
                  </a:moveTo>
                  <a:cubicBezTo>
                    <a:pt x="15" y="34"/>
                    <a:pt x="14" y="29"/>
                    <a:pt x="15" y="16"/>
                  </a:cubicBezTo>
                  <a:cubicBezTo>
                    <a:pt x="18" y="12"/>
                    <a:pt x="25" y="5"/>
                    <a:pt x="19" y="0"/>
                  </a:cubicBezTo>
                  <a:cubicBezTo>
                    <a:pt x="12" y="4"/>
                    <a:pt x="0" y="36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494"/>
            <p:cNvSpPr>
              <a:spLocks/>
            </p:cNvSpPr>
            <p:nvPr/>
          </p:nvSpPr>
          <p:spPr bwMode="auto">
            <a:xfrm>
              <a:off x="937538" y="5904495"/>
              <a:ext cx="60832" cy="126528"/>
            </a:xfrm>
            <a:custGeom>
              <a:avLst/>
              <a:gdLst>
                <a:gd name="T0" fmla="*/ 13 w 16"/>
                <a:gd name="T1" fmla="*/ 2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2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6"/>
                    <a:pt x="4" y="34"/>
                    <a:pt x="16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95"/>
            <p:cNvSpPr>
              <a:spLocks/>
            </p:cNvSpPr>
            <p:nvPr/>
          </p:nvSpPr>
          <p:spPr bwMode="auto">
            <a:xfrm>
              <a:off x="4777186" y="6094288"/>
              <a:ext cx="474482" cy="77864"/>
            </a:xfrm>
            <a:custGeom>
              <a:avLst/>
              <a:gdLst>
                <a:gd name="T0" fmla="*/ 109 w 127"/>
                <a:gd name="T1" fmla="*/ 14 h 21"/>
                <a:gd name="T2" fmla="*/ 96 w 127"/>
                <a:gd name="T3" fmla="*/ 5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1 h 21"/>
                <a:gd name="T12" fmla="*/ 39 w 127"/>
                <a:gd name="T13" fmla="*/ 9 h 21"/>
                <a:gd name="T14" fmla="*/ 70 w 127"/>
                <a:gd name="T15" fmla="*/ 13 h 21"/>
                <a:gd name="T16" fmla="*/ 81 w 127"/>
                <a:gd name="T17" fmla="*/ 17 h 21"/>
                <a:gd name="T18" fmla="*/ 96 w 127"/>
                <a:gd name="T19" fmla="*/ 13 h 21"/>
                <a:gd name="T20" fmla="*/ 108 w 127"/>
                <a:gd name="T21" fmla="*/ 21 h 21"/>
                <a:gd name="T22" fmla="*/ 127 w 127"/>
                <a:gd name="T23" fmla="*/ 7 h 21"/>
                <a:gd name="T24" fmla="*/ 109 w 127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4"/>
                  </a:moveTo>
                  <a:cubicBezTo>
                    <a:pt x="104" y="11"/>
                    <a:pt x="101" y="8"/>
                    <a:pt x="96" y="5"/>
                  </a:cubicBezTo>
                  <a:cubicBezTo>
                    <a:pt x="84" y="16"/>
                    <a:pt x="71" y="1"/>
                    <a:pt x="54" y="9"/>
                  </a:cubicBezTo>
                  <a:cubicBezTo>
                    <a:pt x="48" y="8"/>
                    <a:pt x="45" y="2"/>
                    <a:pt x="39" y="0"/>
                  </a:cubicBezTo>
                  <a:cubicBezTo>
                    <a:pt x="33" y="5"/>
                    <a:pt x="27" y="10"/>
                    <a:pt x="18" y="11"/>
                  </a:cubicBezTo>
                  <a:cubicBezTo>
                    <a:pt x="11" y="8"/>
                    <a:pt x="9" y="1"/>
                    <a:pt x="0" y="1"/>
                  </a:cubicBezTo>
                  <a:cubicBezTo>
                    <a:pt x="4" y="20"/>
                    <a:pt x="28" y="21"/>
                    <a:pt x="39" y="9"/>
                  </a:cubicBezTo>
                  <a:cubicBezTo>
                    <a:pt x="47" y="21"/>
                    <a:pt x="59" y="12"/>
                    <a:pt x="70" y="13"/>
                  </a:cubicBezTo>
                  <a:cubicBezTo>
                    <a:pt x="73" y="13"/>
                    <a:pt x="77" y="17"/>
                    <a:pt x="81" y="17"/>
                  </a:cubicBezTo>
                  <a:cubicBezTo>
                    <a:pt x="88" y="18"/>
                    <a:pt x="91" y="13"/>
                    <a:pt x="96" y="13"/>
                  </a:cubicBezTo>
                  <a:cubicBezTo>
                    <a:pt x="99" y="17"/>
                    <a:pt x="104" y="18"/>
                    <a:pt x="108" y="21"/>
                  </a:cubicBezTo>
                  <a:cubicBezTo>
                    <a:pt x="114" y="16"/>
                    <a:pt x="125" y="16"/>
                    <a:pt x="127" y="7"/>
                  </a:cubicBezTo>
                  <a:cubicBezTo>
                    <a:pt x="123" y="3"/>
                    <a:pt x="115" y="11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496"/>
            <p:cNvSpPr>
              <a:spLocks/>
            </p:cNvSpPr>
            <p:nvPr/>
          </p:nvSpPr>
          <p:spPr bwMode="auto">
            <a:xfrm>
              <a:off x="1915700" y="6052922"/>
              <a:ext cx="55965" cy="26765"/>
            </a:xfrm>
            <a:custGeom>
              <a:avLst/>
              <a:gdLst>
                <a:gd name="T0" fmla="*/ 1 w 15"/>
                <a:gd name="T1" fmla="*/ 5 h 7"/>
                <a:gd name="T2" fmla="*/ 14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497"/>
            <p:cNvSpPr>
              <a:spLocks/>
            </p:cNvSpPr>
            <p:nvPr/>
          </p:nvSpPr>
          <p:spPr bwMode="auto">
            <a:xfrm>
              <a:off x="4755286" y="6213515"/>
              <a:ext cx="489081" cy="111929"/>
            </a:xfrm>
            <a:custGeom>
              <a:avLst/>
              <a:gdLst>
                <a:gd name="T0" fmla="*/ 35 w 131"/>
                <a:gd name="T1" fmla="*/ 12 h 30"/>
                <a:gd name="T2" fmla="*/ 64 w 131"/>
                <a:gd name="T3" fmla="*/ 14 h 30"/>
                <a:gd name="T4" fmla="*/ 98 w 131"/>
                <a:gd name="T5" fmla="*/ 18 h 30"/>
                <a:gd name="T6" fmla="*/ 131 w 131"/>
                <a:gd name="T7" fmla="*/ 16 h 30"/>
                <a:gd name="T8" fmla="*/ 115 w 131"/>
                <a:gd name="T9" fmla="*/ 20 h 30"/>
                <a:gd name="T10" fmla="*/ 101 w 131"/>
                <a:gd name="T11" fmla="*/ 11 h 30"/>
                <a:gd name="T12" fmla="*/ 81 w 131"/>
                <a:gd name="T13" fmla="*/ 16 h 30"/>
                <a:gd name="T14" fmla="*/ 49 w 131"/>
                <a:gd name="T15" fmla="*/ 12 h 30"/>
                <a:gd name="T16" fmla="*/ 34 w 131"/>
                <a:gd name="T17" fmla="*/ 5 h 30"/>
                <a:gd name="T18" fmla="*/ 18 w 131"/>
                <a:gd name="T19" fmla="*/ 12 h 30"/>
                <a:gd name="T20" fmla="*/ 0 w 131"/>
                <a:gd name="T21" fmla="*/ 5 h 30"/>
                <a:gd name="T22" fmla="*/ 35 w 131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2"/>
                  </a:moveTo>
                  <a:cubicBezTo>
                    <a:pt x="42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6" y="28"/>
                    <a:pt x="127" y="30"/>
                    <a:pt x="131" y="16"/>
                  </a:cubicBezTo>
                  <a:cubicBezTo>
                    <a:pt x="125" y="13"/>
                    <a:pt x="122" y="21"/>
                    <a:pt x="115" y="20"/>
                  </a:cubicBezTo>
                  <a:cubicBezTo>
                    <a:pt x="110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3" y="11"/>
                    <a:pt x="41" y="5"/>
                    <a:pt x="34" y="5"/>
                  </a:cubicBezTo>
                  <a:cubicBezTo>
                    <a:pt x="27" y="5"/>
                    <a:pt x="26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98"/>
            <p:cNvSpPr>
              <a:spLocks noEditPoints="1"/>
            </p:cNvSpPr>
            <p:nvPr/>
          </p:nvSpPr>
          <p:spPr bwMode="auto">
            <a:xfrm>
              <a:off x="321929" y="6130785"/>
              <a:ext cx="141128" cy="228724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3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4 h 61"/>
                <a:gd name="T20" fmla="*/ 21 w 38"/>
                <a:gd name="T21" fmla="*/ 37 h 61"/>
                <a:gd name="T22" fmla="*/ 11 w 38"/>
                <a:gd name="T23" fmla="*/ 48 h 61"/>
                <a:gd name="T24" fmla="*/ 9 w 38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3"/>
                    <a:pt x="6" y="40"/>
                    <a:pt x="0" y="53"/>
                  </a:cubicBezTo>
                  <a:cubicBezTo>
                    <a:pt x="12" y="61"/>
                    <a:pt x="38" y="41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4"/>
                    <a:pt x="24" y="17"/>
                  </a:cubicBezTo>
                  <a:cubicBezTo>
                    <a:pt x="22" y="23"/>
                    <a:pt x="17" y="26"/>
                    <a:pt x="11" y="28"/>
                  </a:cubicBezTo>
                  <a:cubicBezTo>
                    <a:pt x="10" y="21"/>
                    <a:pt x="12" y="18"/>
                    <a:pt x="12" y="13"/>
                  </a:cubicBezTo>
                  <a:close/>
                  <a:moveTo>
                    <a:pt x="9" y="34"/>
                  </a:moveTo>
                  <a:cubicBezTo>
                    <a:pt x="16" y="35"/>
                    <a:pt x="18" y="34"/>
                    <a:pt x="21" y="37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499"/>
            <p:cNvSpPr>
              <a:spLocks noEditPoints="1"/>
            </p:cNvSpPr>
            <p:nvPr/>
          </p:nvSpPr>
          <p:spPr bwMode="auto">
            <a:xfrm>
              <a:off x="433858" y="6135652"/>
              <a:ext cx="111929" cy="201958"/>
            </a:xfrm>
            <a:custGeom>
              <a:avLst/>
              <a:gdLst>
                <a:gd name="T0" fmla="*/ 5 w 30"/>
                <a:gd name="T1" fmla="*/ 53 h 54"/>
                <a:gd name="T2" fmla="*/ 9 w 30"/>
                <a:gd name="T3" fmla="*/ 34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1 h 54"/>
                <a:gd name="T12" fmla="*/ 4 w 30"/>
                <a:gd name="T13" fmla="*/ 30 h 54"/>
                <a:gd name="T14" fmla="*/ 5 w 30"/>
                <a:gd name="T15" fmla="*/ 53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3"/>
                  </a:moveTo>
                  <a:cubicBezTo>
                    <a:pt x="9" y="49"/>
                    <a:pt x="9" y="41"/>
                    <a:pt x="9" y="34"/>
                  </a:cubicBezTo>
                  <a:cubicBezTo>
                    <a:pt x="12" y="33"/>
                    <a:pt x="15" y="31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5"/>
                    <a:pt x="20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49"/>
                    <a:pt x="5" y="53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7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500"/>
            <p:cNvSpPr>
              <a:spLocks/>
            </p:cNvSpPr>
            <p:nvPr/>
          </p:nvSpPr>
          <p:spPr bwMode="auto">
            <a:xfrm>
              <a:off x="630951" y="6155118"/>
              <a:ext cx="116795" cy="184926"/>
            </a:xfrm>
            <a:custGeom>
              <a:avLst/>
              <a:gdLst>
                <a:gd name="T0" fmla="*/ 1 w 31"/>
                <a:gd name="T1" fmla="*/ 35 h 50"/>
                <a:gd name="T2" fmla="*/ 8 w 31"/>
                <a:gd name="T3" fmla="*/ 50 h 50"/>
                <a:gd name="T4" fmla="*/ 8 w 31"/>
                <a:gd name="T5" fmla="*/ 25 h 50"/>
                <a:gd name="T6" fmla="*/ 30 w 31"/>
                <a:gd name="T7" fmla="*/ 42 h 50"/>
                <a:gd name="T8" fmla="*/ 17 w 31"/>
                <a:gd name="T9" fmla="*/ 21 h 50"/>
                <a:gd name="T10" fmla="*/ 30 w 31"/>
                <a:gd name="T11" fmla="*/ 5 h 50"/>
                <a:gd name="T12" fmla="*/ 6 w 31"/>
                <a:gd name="T13" fmla="*/ 21 h 50"/>
                <a:gd name="T14" fmla="*/ 6 w 31"/>
                <a:gd name="T15" fmla="*/ 0 h 50"/>
                <a:gd name="T16" fmla="*/ 1 w 31"/>
                <a:gd name="T17" fmla="*/ 0 h 50"/>
                <a:gd name="T18" fmla="*/ 1 w 31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50">
                  <a:moveTo>
                    <a:pt x="1" y="35"/>
                  </a:moveTo>
                  <a:cubicBezTo>
                    <a:pt x="2" y="41"/>
                    <a:pt x="1" y="49"/>
                    <a:pt x="8" y="50"/>
                  </a:cubicBezTo>
                  <a:cubicBezTo>
                    <a:pt x="10" y="44"/>
                    <a:pt x="6" y="34"/>
                    <a:pt x="8" y="25"/>
                  </a:cubicBezTo>
                  <a:cubicBezTo>
                    <a:pt x="16" y="30"/>
                    <a:pt x="19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3" y="17"/>
                    <a:pt x="31" y="16"/>
                    <a:pt x="30" y="5"/>
                  </a:cubicBezTo>
                  <a:cubicBezTo>
                    <a:pt x="19" y="7"/>
                    <a:pt x="17" y="18"/>
                    <a:pt x="6" y="21"/>
                  </a:cubicBezTo>
                  <a:cubicBezTo>
                    <a:pt x="10" y="15"/>
                    <a:pt x="5" y="9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501"/>
            <p:cNvSpPr>
              <a:spLocks/>
            </p:cNvSpPr>
            <p:nvPr/>
          </p:nvSpPr>
          <p:spPr bwMode="auto">
            <a:xfrm>
              <a:off x="523888" y="6135652"/>
              <a:ext cx="90031" cy="194659"/>
            </a:xfrm>
            <a:custGeom>
              <a:avLst/>
              <a:gdLst>
                <a:gd name="T0" fmla="*/ 22 w 24"/>
                <a:gd name="T1" fmla="*/ 39 h 52"/>
                <a:gd name="T2" fmla="*/ 24 w 24"/>
                <a:gd name="T3" fmla="*/ 17 h 52"/>
                <a:gd name="T4" fmla="*/ 3 w 24"/>
                <a:gd name="T5" fmla="*/ 33 h 52"/>
                <a:gd name="T6" fmla="*/ 22 w 24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22" y="39"/>
                  </a:moveTo>
                  <a:cubicBezTo>
                    <a:pt x="1" y="41"/>
                    <a:pt x="10" y="12"/>
                    <a:pt x="24" y="17"/>
                  </a:cubicBezTo>
                  <a:cubicBezTo>
                    <a:pt x="16" y="0"/>
                    <a:pt x="0" y="20"/>
                    <a:pt x="3" y="33"/>
                  </a:cubicBezTo>
                  <a:cubicBezTo>
                    <a:pt x="4" y="43"/>
                    <a:pt x="17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502"/>
            <p:cNvSpPr>
              <a:spLocks noEditPoints="1"/>
            </p:cNvSpPr>
            <p:nvPr/>
          </p:nvSpPr>
          <p:spPr bwMode="auto">
            <a:xfrm>
              <a:off x="3524068" y="6298679"/>
              <a:ext cx="846766" cy="248190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1 h 66"/>
                <a:gd name="T4" fmla="*/ 25 w 227"/>
                <a:gd name="T5" fmla="*/ 0 h 66"/>
                <a:gd name="T6" fmla="*/ 108 w 227"/>
                <a:gd name="T7" fmla="*/ 59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3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4 h 66"/>
                <a:gd name="T30" fmla="*/ 159 w 227"/>
                <a:gd name="T31" fmla="*/ 52 h 66"/>
                <a:gd name="T32" fmla="*/ 181 w 227"/>
                <a:gd name="T33" fmla="*/ 43 h 66"/>
                <a:gd name="T34" fmla="*/ 153 w 227"/>
                <a:gd name="T35" fmla="*/ 11 h 66"/>
                <a:gd name="T36" fmla="*/ 178 w 227"/>
                <a:gd name="T37" fmla="*/ 23 h 66"/>
                <a:gd name="T38" fmla="*/ 153 w 227"/>
                <a:gd name="T39" fmla="*/ 11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4 h 66"/>
                <a:gd name="T48" fmla="*/ 151 w 227"/>
                <a:gd name="T49" fmla="*/ 54 h 66"/>
                <a:gd name="T50" fmla="*/ 123 w 227"/>
                <a:gd name="T51" fmla="*/ 37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4 h 66"/>
                <a:gd name="T66" fmla="*/ 94 w 227"/>
                <a:gd name="T67" fmla="*/ 32 h 66"/>
                <a:gd name="T68" fmla="*/ 116 w 227"/>
                <a:gd name="T69" fmla="*/ 44 h 66"/>
                <a:gd name="T70" fmla="*/ 91 w 227"/>
                <a:gd name="T71" fmla="*/ 53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1 h 66"/>
                <a:gd name="T82" fmla="*/ 61 w 227"/>
                <a:gd name="T83" fmla="*/ 23 h 66"/>
                <a:gd name="T84" fmla="*/ 46 w 227"/>
                <a:gd name="T85" fmla="*/ 11 h 66"/>
                <a:gd name="T86" fmla="*/ 40 w 227"/>
                <a:gd name="T87" fmla="*/ 11 h 66"/>
                <a:gd name="T88" fmla="*/ 25 w 227"/>
                <a:gd name="T89" fmla="*/ 19 h 66"/>
                <a:gd name="T90" fmla="*/ 24 w 227"/>
                <a:gd name="T91" fmla="*/ 51 h 66"/>
                <a:gd name="T92" fmla="*/ 11 w 227"/>
                <a:gd name="T93" fmla="*/ 38 h 66"/>
                <a:gd name="T94" fmla="*/ 24 w 227"/>
                <a:gd name="T95" fmla="*/ 51 h 66"/>
                <a:gd name="T96" fmla="*/ 33 w 227"/>
                <a:gd name="T97" fmla="*/ 26 h 66"/>
                <a:gd name="T98" fmla="*/ 17 w 227"/>
                <a:gd name="T99" fmla="*/ 33 h 66"/>
                <a:gd name="T100" fmla="*/ 35 w 227"/>
                <a:gd name="T101" fmla="*/ 40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59"/>
                  </a:moveTo>
                  <a:cubicBezTo>
                    <a:pt x="150" y="58"/>
                    <a:pt x="189" y="64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8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0"/>
                    <a:pt x="57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5"/>
                    <a:pt x="61" y="43"/>
                  </a:cubicBezTo>
                  <a:cubicBezTo>
                    <a:pt x="72" y="43"/>
                    <a:pt x="75" y="44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3"/>
                  </a:moveTo>
                  <a:cubicBezTo>
                    <a:pt x="193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9" y="46"/>
                  </a:cubicBezTo>
                  <a:cubicBezTo>
                    <a:pt x="214" y="54"/>
                    <a:pt x="199" y="50"/>
                    <a:pt x="191" y="53"/>
                  </a:cubicBezTo>
                  <a:close/>
                  <a:moveTo>
                    <a:pt x="213" y="30"/>
                  </a:moveTo>
                  <a:cubicBezTo>
                    <a:pt x="213" y="33"/>
                    <a:pt x="213" y="35"/>
                    <a:pt x="216" y="36"/>
                  </a:cubicBezTo>
                  <a:cubicBezTo>
                    <a:pt x="203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4"/>
                  </a:moveTo>
                  <a:cubicBezTo>
                    <a:pt x="202" y="22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7" y="8"/>
                    <a:pt x="207" y="8"/>
                    <a:pt x="209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2"/>
                  </a:cubicBezTo>
                  <a:cubicBezTo>
                    <a:pt x="158" y="49"/>
                    <a:pt x="155" y="44"/>
                    <a:pt x="157" y="43"/>
                  </a:cubicBezTo>
                  <a:cubicBezTo>
                    <a:pt x="163" y="44"/>
                    <a:pt x="176" y="46"/>
                    <a:pt x="181" y="43"/>
                  </a:cubicBezTo>
                  <a:cubicBezTo>
                    <a:pt x="186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7"/>
                  </a:cubicBezTo>
                  <a:cubicBezTo>
                    <a:pt x="160" y="37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2"/>
                    <a:pt x="135" y="53"/>
                    <a:pt x="123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50" y="47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1"/>
                    <a:pt x="131" y="35"/>
                    <a:pt x="123" y="37"/>
                  </a:cubicBezTo>
                  <a:cubicBezTo>
                    <a:pt x="123" y="35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6"/>
                  </a:moveTo>
                  <a:cubicBezTo>
                    <a:pt x="129" y="14"/>
                    <a:pt x="136" y="13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3"/>
                    <a:pt x="124" y="26"/>
                  </a:cubicBezTo>
                  <a:cubicBezTo>
                    <a:pt x="121" y="25"/>
                    <a:pt x="124" y="19"/>
                    <a:pt x="123" y="16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2"/>
                    <a:pt x="116" y="25"/>
                  </a:cubicBezTo>
                  <a:cubicBezTo>
                    <a:pt x="112" y="28"/>
                    <a:pt x="102" y="25"/>
                    <a:pt x="95" y="25"/>
                  </a:cubicBezTo>
                  <a:cubicBezTo>
                    <a:pt x="96" y="19"/>
                    <a:pt x="96" y="21"/>
                    <a:pt x="97" y="16"/>
                  </a:cubicBezTo>
                  <a:close/>
                  <a:moveTo>
                    <a:pt x="94" y="32"/>
                  </a:moveTo>
                  <a:cubicBezTo>
                    <a:pt x="101" y="33"/>
                    <a:pt x="111" y="31"/>
                    <a:pt x="116" y="34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4"/>
                    <a:pt x="94" y="32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100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1"/>
                    <a:pt x="83" y="14"/>
                    <a:pt x="90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80" y="23"/>
                    <a:pt x="77" y="25"/>
                    <a:pt x="69" y="23"/>
                  </a:cubicBezTo>
                  <a:cubicBezTo>
                    <a:pt x="68" y="17"/>
                    <a:pt x="73" y="18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3"/>
                    <a:pt x="71" y="34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1"/>
                  </a:moveTo>
                  <a:cubicBezTo>
                    <a:pt x="52" y="11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1"/>
                    <a:pt x="44" y="21"/>
                  </a:cubicBezTo>
                  <a:cubicBezTo>
                    <a:pt x="45" y="18"/>
                    <a:pt x="46" y="16"/>
                    <a:pt x="46" y="11"/>
                  </a:cubicBezTo>
                  <a:close/>
                  <a:moveTo>
                    <a:pt x="28" y="9"/>
                  </a:moveTo>
                  <a:cubicBezTo>
                    <a:pt x="32" y="10"/>
                    <a:pt x="35" y="12"/>
                    <a:pt x="40" y="11"/>
                  </a:cubicBezTo>
                  <a:cubicBezTo>
                    <a:pt x="39" y="14"/>
                    <a:pt x="38" y="16"/>
                    <a:pt x="37" y="20"/>
                  </a:cubicBezTo>
                  <a:cubicBezTo>
                    <a:pt x="33" y="21"/>
                    <a:pt x="25" y="17"/>
                    <a:pt x="25" y="19"/>
                  </a:cubicBezTo>
                  <a:cubicBezTo>
                    <a:pt x="22" y="17"/>
                    <a:pt x="28" y="13"/>
                    <a:pt x="28" y="9"/>
                  </a:cubicBezTo>
                  <a:close/>
                  <a:moveTo>
                    <a:pt x="24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8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4" y="47"/>
                    <a:pt x="24" y="51"/>
                  </a:cubicBezTo>
                  <a:close/>
                  <a:moveTo>
                    <a:pt x="17" y="33"/>
                  </a:moveTo>
                  <a:cubicBezTo>
                    <a:pt x="14" y="23"/>
                    <a:pt x="24" y="23"/>
                    <a:pt x="33" y="26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5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3"/>
                    <a:pt x="37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503"/>
            <p:cNvSpPr>
              <a:spLocks noEditPoints="1"/>
            </p:cNvSpPr>
            <p:nvPr/>
          </p:nvSpPr>
          <p:spPr bwMode="auto">
            <a:xfrm>
              <a:off x="2811131" y="6267047"/>
              <a:ext cx="214125" cy="240889"/>
            </a:xfrm>
            <a:custGeom>
              <a:avLst/>
              <a:gdLst>
                <a:gd name="T0" fmla="*/ 50 w 57"/>
                <a:gd name="T1" fmla="*/ 44 h 65"/>
                <a:gd name="T2" fmla="*/ 57 w 57"/>
                <a:gd name="T3" fmla="*/ 15 h 65"/>
                <a:gd name="T4" fmla="*/ 19 w 57"/>
                <a:gd name="T5" fmla="*/ 34 h 65"/>
                <a:gd name="T6" fmla="*/ 0 w 57"/>
                <a:gd name="T7" fmla="*/ 50 h 65"/>
                <a:gd name="T8" fmla="*/ 50 w 57"/>
                <a:gd name="T9" fmla="*/ 44 h 65"/>
                <a:gd name="T10" fmla="*/ 26 w 57"/>
                <a:gd name="T11" fmla="*/ 37 h 65"/>
                <a:gd name="T12" fmla="*/ 31 w 57"/>
                <a:gd name="T13" fmla="*/ 22 h 65"/>
                <a:gd name="T14" fmla="*/ 42 w 57"/>
                <a:gd name="T15" fmla="*/ 19 h 65"/>
                <a:gd name="T16" fmla="*/ 42 w 57"/>
                <a:gd name="T17" fmla="*/ 15 h 65"/>
                <a:gd name="T18" fmla="*/ 49 w 57"/>
                <a:gd name="T19" fmla="*/ 18 h 65"/>
                <a:gd name="T20" fmla="*/ 45 w 57"/>
                <a:gd name="T21" fmla="*/ 40 h 65"/>
                <a:gd name="T22" fmla="*/ 7 w 57"/>
                <a:gd name="T23" fmla="*/ 49 h 65"/>
                <a:gd name="T24" fmla="*/ 26 w 57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5">
                  <a:moveTo>
                    <a:pt x="50" y="44"/>
                  </a:moveTo>
                  <a:cubicBezTo>
                    <a:pt x="52" y="33"/>
                    <a:pt x="53" y="26"/>
                    <a:pt x="57" y="15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5"/>
                    <a:pt x="37" y="51"/>
                    <a:pt x="50" y="44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5" y="15"/>
                    <a:pt x="46" y="17"/>
                    <a:pt x="49" y="18"/>
                  </a:cubicBezTo>
                  <a:cubicBezTo>
                    <a:pt x="46" y="24"/>
                    <a:pt x="46" y="32"/>
                    <a:pt x="45" y="40"/>
                  </a:cubicBezTo>
                  <a:cubicBezTo>
                    <a:pt x="33" y="44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504"/>
            <p:cNvSpPr>
              <a:spLocks/>
            </p:cNvSpPr>
            <p:nvPr/>
          </p:nvSpPr>
          <p:spPr bwMode="auto">
            <a:xfrm>
              <a:off x="4760152" y="6344910"/>
              <a:ext cx="489081" cy="99762"/>
            </a:xfrm>
            <a:custGeom>
              <a:avLst/>
              <a:gdLst>
                <a:gd name="T0" fmla="*/ 101 w 131"/>
                <a:gd name="T1" fmla="*/ 9 h 27"/>
                <a:gd name="T2" fmla="*/ 80 w 131"/>
                <a:gd name="T3" fmla="*/ 17 h 27"/>
                <a:gd name="T4" fmla="*/ 45 w 131"/>
                <a:gd name="T5" fmla="*/ 13 h 27"/>
                <a:gd name="T6" fmla="*/ 34 w 131"/>
                <a:gd name="T7" fmla="*/ 2 h 27"/>
                <a:gd name="T8" fmla="*/ 16 w 131"/>
                <a:gd name="T9" fmla="*/ 12 h 27"/>
                <a:gd name="T10" fmla="*/ 0 w 131"/>
                <a:gd name="T11" fmla="*/ 0 h 27"/>
                <a:gd name="T12" fmla="*/ 14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7 w 131"/>
                <a:gd name="T19" fmla="*/ 16 h 27"/>
                <a:gd name="T20" fmla="*/ 131 w 131"/>
                <a:gd name="T21" fmla="*/ 15 h 27"/>
                <a:gd name="T22" fmla="*/ 101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9"/>
                  </a:moveTo>
                  <a:cubicBezTo>
                    <a:pt x="93" y="10"/>
                    <a:pt x="89" y="15"/>
                    <a:pt x="80" y="17"/>
                  </a:cubicBezTo>
                  <a:cubicBezTo>
                    <a:pt x="72" y="7"/>
                    <a:pt x="58" y="9"/>
                    <a:pt x="45" y="13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0" y="0"/>
                  </a:cubicBezTo>
                  <a:cubicBezTo>
                    <a:pt x="0" y="8"/>
                    <a:pt x="6" y="18"/>
                    <a:pt x="14" y="19"/>
                  </a:cubicBezTo>
                  <a:cubicBezTo>
                    <a:pt x="22" y="20"/>
                    <a:pt x="25" y="12"/>
                    <a:pt x="33" y="11"/>
                  </a:cubicBezTo>
                  <a:cubicBezTo>
                    <a:pt x="38" y="24"/>
                    <a:pt x="54" y="18"/>
                    <a:pt x="65" y="15"/>
                  </a:cubicBezTo>
                  <a:cubicBezTo>
                    <a:pt x="74" y="26"/>
                    <a:pt x="88" y="24"/>
                    <a:pt x="97" y="16"/>
                  </a:cubicBezTo>
                  <a:cubicBezTo>
                    <a:pt x="104" y="27"/>
                    <a:pt x="125" y="26"/>
                    <a:pt x="131" y="15"/>
                  </a:cubicBezTo>
                  <a:cubicBezTo>
                    <a:pt x="120" y="18"/>
                    <a:pt x="105" y="19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505"/>
            <p:cNvSpPr>
              <a:spLocks/>
            </p:cNvSpPr>
            <p:nvPr/>
          </p:nvSpPr>
          <p:spPr bwMode="auto">
            <a:xfrm>
              <a:off x="3319676" y="6332745"/>
              <a:ext cx="55965" cy="133827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1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06"/>
            <p:cNvSpPr>
              <a:spLocks/>
            </p:cNvSpPr>
            <p:nvPr/>
          </p:nvSpPr>
          <p:spPr bwMode="auto">
            <a:xfrm>
              <a:off x="3368341" y="6359509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0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1" y="1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07"/>
            <p:cNvSpPr>
              <a:spLocks/>
            </p:cNvSpPr>
            <p:nvPr/>
          </p:nvSpPr>
          <p:spPr bwMode="auto">
            <a:xfrm>
              <a:off x="1871901" y="6371676"/>
              <a:ext cx="272522" cy="55964"/>
            </a:xfrm>
            <a:custGeom>
              <a:avLst/>
              <a:gdLst>
                <a:gd name="T0" fmla="*/ 72 w 73"/>
                <a:gd name="T1" fmla="*/ 7 h 15"/>
                <a:gd name="T2" fmla="*/ 45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2 w 73"/>
                <a:gd name="T11" fmla="*/ 13 h 15"/>
                <a:gd name="T12" fmla="*/ 72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2" y="7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3"/>
                    <a:pt x="10" y="3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2" y="13"/>
                  </a:cubicBezTo>
                  <a:cubicBezTo>
                    <a:pt x="68" y="12"/>
                    <a:pt x="73" y="10"/>
                    <a:pt x="7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08"/>
            <p:cNvSpPr>
              <a:spLocks/>
            </p:cNvSpPr>
            <p:nvPr/>
          </p:nvSpPr>
          <p:spPr bwMode="auto">
            <a:xfrm>
              <a:off x="4730954" y="6471438"/>
              <a:ext cx="469615" cy="97329"/>
            </a:xfrm>
            <a:custGeom>
              <a:avLst/>
              <a:gdLst>
                <a:gd name="T0" fmla="*/ 38 w 126"/>
                <a:gd name="T1" fmla="*/ 9 h 26"/>
                <a:gd name="T2" fmla="*/ 67 w 126"/>
                <a:gd name="T3" fmla="*/ 13 h 26"/>
                <a:gd name="T4" fmla="*/ 80 w 126"/>
                <a:gd name="T5" fmla="*/ 20 h 26"/>
                <a:gd name="T6" fmla="*/ 97 w 126"/>
                <a:gd name="T7" fmla="*/ 12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5 h 26"/>
                <a:gd name="T16" fmla="*/ 78 w 126"/>
                <a:gd name="T17" fmla="*/ 13 h 26"/>
                <a:gd name="T18" fmla="*/ 71 w 126"/>
                <a:gd name="T19" fmla="*/ 5 h 26"/>
                <a:gd name="T20" fmla="*/ 39 w 126"/>
                <a:gd name="T21" fmla="*/ 2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9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0"/>
                  </a:cubicBezTo>
                  <a:cubicBezTo>
                    <a:pt x="85" y="18"/>
                    <a:pt x="91" y="15"/>
                    <a:pt x="97" y="12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0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5"/>
                  </a:cubicBezTo>
                  <a:cubicBezTo>
                    <a:pt x="92" y="9"/>
                    <a:pt x="86" y="11"/>
                    <a:pt x="78" y="13"/>
                  </a:cubicBezTo>
                  <a:cubicBezTo>
                    <a:pt x="75" y="12"/>
                    <a:pt x="75" y="6"/>
                    <a:pt x="71" y="5"/>
                  </a:cubicBezTo>
                  <a:cubicBezTo>
                    <a:pt x="60" y="11"/>
                    <a:pt x="48" y="13"/>
                    <a:pt x="39" y="2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0"/>
                    <a:pt x="10" y="0"/>
                    <a:pt x="0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09"/>
            <p:cNvSpPr>
              <a:spLocks/>
            </p:cNvSpPr>
            <p:nvPr/>
          </p:nvSpPr>
          <p:spPr bwMode="auto">
            <a:xfrm>
              <a:off x="24145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9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10"/>
            <p:cNvSpPr>
              <a:spLocks/>
            </p:cNvSpPr>
            <p:nvPr/>
          </p:nvSpPr>
          <p:spPr bwMode="auto">
            <a:xfrm>
              <a:off x="382761" y="6371676"/>
              <a:ext cx="126528" cy="167892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4 h 45"/>
                <a:gd name="T4" fmla="*/ 29 w 34"/>
                <a:gd name="T5" fmla="*/ 4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8"/>
                    <a:pt x="33" y="6"/>
                    <a:pt x="33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1" y="12"/>
                    <a:pt x="13" y="16"/>
                  </a:cubicBezTo>
                  <a:cubicBezTo>
                    <a:pt x="14" y="25"/>
                    <a:pt x="6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6" y="13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11"/>
            <p:cNvSpPr>
              <a:spLocks noEditPoints="1"/>
            </p:cNvSpPr>
            <p:nvPr/>
          </p:nvSpPr>
          <p:spPr bwMode="auto">
            <a:xfrm>
              <a:off x="494689" y="6400875"/>
              <a:ext cx="150861" cy="153293"/>
            </a:xfrm>
            <a:custGeom>
              <a:avLst/>
              <a:gdLst>
                <a:gd name="T0" fmla="*/ 14 w 41"/>
                <a:gd name="T1" fmla="*/ 36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6 h 41"/>
                <a:gd name="T8" fmla="*/ 30 w 41"/>
                <a:gd name="T9" fmla="*/ 12 h 41"/>
                <a:gd name="T10" fmla="*/ 16 w 41"/>
                <a:gd name="T11" fmla="*/ 9 h 41"/>
                <a:gd name="T12" fmla="*/ 30 w 41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6"/>
                  </a:moveTo>
                  <a:cubicBezTo>
                    <a:pt x="27" y="41"/>
                    <a:pt x="41" y="24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12"/>
            <p:cNvSpPr>
              <a:spLocks/>
            </p:cNvSpPr>
            <p:nvPr/>
          </p:nvSpPr>
          <p:spPr bwMode="auto">
            <a:xfrm>
              <a:off x="23634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4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13"/>
            <p:cNvSpPr>
              <a:spLocks/>
            </p:cNvSpPr>
            <p:nvPr/>
          </p:nvSpPr>
          <p:spPr bwMode="auto">
            <a:xfrm>
              <a:off x="669882" y="6422774"/>
              <a:ext cx="143562" cy="77864"/>
            </a:xfrm>
            <a:custGeom>
              <a:avLst/>
              <a:gdLst>
                <a:gd name="T0" fmla="*/ 0 w 39"/>
                <a:gd name="T1" fmla="*/ 15 h 21"/>
                <a:gd name="T2" fmla="*/ 12 w 39"/>
                <a:gd name="T3" fmla="*/ 13 h 21"/>
                <a:gd name="T4" fmla="*/ 26 w 39"/>
                <a:gd name="T5" fmla="*/ 21 h 21"/>
                <a:gd name="T6" fmla="*/ 39 w 39"/>
                <a:gd name="T7" fmla="*/ 5 h 21"/>
                <a:gd name="T8" fmla="*/ 24 w 39"/>
                <a:gd name="T9" fmla="*/ 13 h 21"/>
                <a:gd name="T10" fmla="*/ 0 w 39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4"/>
                    <a:pt x="19" y="21"/>
                    <a:pt x="26" y="21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6"/>
                    <a:pt x="31" y="12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14"/>
            <p:cNvSpPr>
              <a:spLocks noEditPoints="1"/>
            </p:cNvSpPr>
            <p:nvPr/>
          </p:nvSpPr>
          <p:spPr bwMode="auto">
            <a:xfrm>
              <a:off x="3825790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6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6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6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15"/>
            <p:cNvSpPr>
              <a:spLocks noEditPoints="1"/>
            </p:cNvSpPr>
            <p:nvPr/>
          </p:nvSpPr>
          <p:spPr bwMode="auto">
            <a:xfrm>
              <a:off x="2431546" y="6580935"/>
              <a:ext cx="197093" cy="177625"/>
            </a:xfrm>
            <a:custGeom>
              <a:avLst/>
              <a:gdLst>
                <a:gd name="T0" fmla="*/ 1 w 53"/>
                <a:gd name="T1" fmla="*/ 20 h 48"/>
                <a:gd name="T2" fmla="*/ 14 w 53"/>
                <a:gd name="T3" fmla="*/ 39 h 48"/>
                <a:gd name="T4" fmla="*/ 26 w 53"/>
                <a:gd name="T5" fmla="*/ 36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0 h 48"/>
                <a:gd name="T12" fmla="*/ 30 w 53"/>
                <a:gd name="T13" fmla="*/ 21 h 48"/>
                <a:gd name="T14" fmla="*/ 45 w 53"/>
                <a:gd name="T15" fmla="*/ 24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0 h 48"/>
                <a:gd name="T24" fmla="*/ 8 w 53"/>
                <a:gd name="T25" fmla="*/ 18 h 48"/>
                <a:gd name="T26" fmla="*/ 22 w 53"/>
                <a:gd name="T27" fmla="*/ 19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0"/>
                  </a:moveTo>
                  <a:cubicBezTo>
                    <a:pt x="0" y="28"/>
                    <a:pt x="7" y="36"/>
                    <a:pt x="14" y="39"/>
                  </a:cubicBezTo>
                  <a:cubicBezTo>
                    <a:pt x="19" y="41"/>
                    <a:pt x="25" y="36"/>
                    <a:pt x="26" y="36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0"/>
                  </a:cubicBezTo>
                  <a:close/>
                  <a:moveTo>
                    <a:pt x="30" y="21"/>
                  </a:moveTo>
                  <a:cubicBezTo>
                    <a:pt x="36" y="21"/>
                    <a:pt x="38" y="24"/>
                    <a:pt x="45" y="24"/>
                  </a:cubicBezTo>
                  <a:cubicBezTo>
                    <a:pt x="44" y="31"/>
                    <a:pt x="41" y="35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29"/>
                    <a:pt x="11" y="30"/>
                  </a:cubicBezTo>
                  <a:cubicBezTo>
                    <a:pt x="9" y="27"/>
                    <a:pt x="7" y="23"/>
                    <a:pt x="8" y="18"/>
                  </a:cubicBezTo>
                  <a:cubicBezTo>
                    <a:pt x="14" y="17"/>
                    <a:pt x="16" y="20"/>
                    <a:pt x="22" y="19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16"/>
            <p:cNvSpPr>
              <a:spLocks/>
            </p:cNvSpPr>
            <p:nvPr/>
          </p:nvSpPr>
          <p:spPr bwMode="auto">
            <a:xfrm>
              <a:off x="438724" y="6563901"/>
              <a:ext cx="128962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4 w 35"/>
                <a:gd name="T5" fmla="*/ 22 h 45"/>
                <a:gd name="T6" fmla="*/ 14 w 35"/>
                <a:gd name="T7" fmla="*/ 0 h 45"/>
                <a:gd name="T8" fmla="*/ 10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5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30" y="13"/>
                    <a:pt x="28" y="20"/>
                  </a:cubicBezTo>
                  <a:cubicBezTo>
                    <a:pt x="25" y="21"/>
                    <a:pt x="20" y="21"/>
                    <a:pt x="14" y="22"/>
                  </a:cubicBezTo>
                  <a:cubicBezTo>
                    <a:pt x="10" y="16"/>
                    <a:pt x="15" y="9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4" y="41"/>
                    <a:pt x="10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6" y="41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17"/>
            <p:cNvSpPr>
              <a:spLocks/>
            </p:cNvSpPr>
            <p:nvPr/>
          </p:nvSpPr>
          <p:spPr bwMode="auto">
            <a:xfrm>
              <a:off x="767212" y="6571202"/>
              <a:ext cx="70565" cy="145994"/>
            </a:xfrm>
            <a:custGeom>
              <a:avLst/>
              <a:gdLst>
                <a:gd name="T0" fmla="*/ 6 w 19"/>
                <a:gd name="T1" fmla="*/ 29 h 39"/>
                <a:gd name="T2" fmla="*/ 6 w 19"/>
                <a:gd name="T3" fmla="*/ 1 h 39"/>
                <a:gd name="T4" fmla="*/ 1 w 19"/>
                <a:gd name="T5" fmla="*/ 0 h 39"/>
                <a:gd name="T6" fmla="*/ 0 w 19"/>
                <a:gd name="T7" fmla="*/ 36 h 39"/>
                <a:gd name="T8" fmla="*/ 19 w 19"/>
                <a:gd name="T9" fmla="*/ 33 h 39"/>
                <a:gd name="T10" fmla="*/ 6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6" y="29"/>
                  </a:moveTo>
                  <a:cubicBezTo>
                    <a:pt x="8" y="20"/>
                    <a:pt x="9" y="8"/>
                    <a:pt x="6" y="1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3" y="16"/>
                    <a:pt x="1" y="22"/>
                    <a:pt x="0" y="36"/>
                  </a:cubicBezTo>
                  <a:cubicBezTo>
                    <a:pt x="6" y="39"/>
                    <a:pt x="17" y="38"/>
                    <a:pt x="19" y="33"/>
                  </a:cubicBezTo>
                  <a:cubicBezTo>
                    <a:pt x="17" y="27"/>
                    <a:pt x="9" y="32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18"/>
            <p:cNvSpPr>
              <a:spLocks/>
            </p:cNvSpPr>
            <p:nvPr/>
          </p:nvSpPr>
          <p:spPr bwMode="auto">
            <a:xfrm>
              <a:off x="273264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2 w 26"/>
                <a:gd name="T3" fmla="*/ 36 h 48"/>
                <a:gd name="T4" fmla="*/ 9 w 26"/>
                <a:gd name="T5" fmla="*/ 9 h 48"/>
                <a:gd name="T6" fmla="*/ 14 w 26"/>
                <a:gd name="T7" fmla="*/ 7 h 48"/>
                <a:gd name="T8" fmla="*/ 22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8" y="48"/>
                    <a:pt x="21" y="44"/>
                    <a:pt x="22" y="36"/>
                  </a:cubicBezTo>
                  <a:cubicBezTo>
                    <a:pt x="23" y="26"/>
                    <a:pt x="6" y="20"/>
                    <a:pt x="9" y="9"/>
                  </a:cubicBezTo>
                  <a:cubicBezTo>
                    <a:pt x="11" y="9"/>
                    <a:pt x="12" y="7"/>
                    <a:pt x="14" y="7"/>
                  </a:cubicBezTo>
                  <a:cubicBezTo>
                    <a:pt x="18" y="8"/>
                    <a:pt x="17" y="13"/>
                    <a:pt x="22" y="12"/>
                  </a:cubicBezTo>
                  <a:cubicBezTo>
                    <a:pt x="26" y="8"/>
                    <a:pt x="21" y="4"/>
                    <a:pt x="20" y="1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0" y="21"/>
                    <a:pt x="12" y="25"/>
                    <a:pt x="16" y="37"/>
                  </a:cubicBezTo>
                  <a:cubicBezTo>
                    <a:pt x="10" y="38"/>
                    <a:pt x="9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19"/>
            <p:cNvSpPr>
              <a:spLocks/>
            </p:cNvSpPr>
            <p:nvPr/>
          </p:nvSpPr>
          <p:spPr bwMode="auto">
            <a:xfrm>
              <a:off x="343829" y="6568768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1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4" y="9"/>
                    <a:pt x="0" y="45"/>
                    <a:pt x="22" y="41"/>
                  </a:cubicBezTo>
                  <a:cubicBezTo>
                    <a:pt x="23" y="38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20"/>
            <p:cNvSpPr>
              <a:spLocks noEditPoints="1"/>
            </p:cNvSpPr>
            <p:nvPr/>
          </p:nvSpPr>
          <p:spPr bwMode="auto">
            <a:xfrm>
              <a:off x="572553" y="6563901"/>
              <a:ext cx="189792" cy="145994"/>
            </a:xfrm>
            <a:custGeom>
              <a:avLst/>
              <a:gdLst>
                <a:gd name="T0" fmla="*/ 28 w 51"/>
                <a:gd name="T1" fmla="*/ 10 h 39"/>
                <a:gd name="T2" fmla="*/ 24 w 51"/>
                <a:gd name="T3" fmla="*/ 21 h 39"/>
                <a:gd name="T4" fmla="*/ 20 w 51"/>
                <a:gd name="T5" fmla="*/ 10 h 39"/>
                <a:gd name="T6" fmla="*/ 7 w 51"/>
                <a:gd name="T7" fmla="*/ 9 h 39"/>
                <a:gd name="T8" fmla="*/ 15 w 51"/>
                <a:gd name="T9" fmla="*/ 38 h 39"/>
                <a:gd name="T10" fmla="*/ 25 w 51"/>
                <a:gd name="T11" fmla="*/ 22 h 39"/>
                <a:gd name="T12" fmla="*/ 37 w 51"/>
                <a:gd name="T13" fmla="*/ 38 h 39"/>
                <a:gd name="T14" fmla="*/ 28 w 51"/>
                <a:gd name="T15" fmla="*/ 10 h 39"/>
                <a:gd name="T16" fmla="*/ 15 w 51"/>
                <a:gd name="T17" fmla="*/ 32 h 39"/>
                <a:gd name="T18" fmla="*/ 17 w 51"/>
                <a:gd name="T19" fmla="*/ 15 h 39"/>
                <a:gd name="T20" fmla="*/ 15 w 51"/>
                <a:gd name="T21" fmla="*/ 32 h 39"/>
                <a:gd name="T22" fmla="*/ 36 w 51"/>
                <a:gd name="T23" fmla="*/ 31 h 39"/>
                <a:gd name="T24" fmla="*/ 30 w 51"/>
                <a:gd name="T25" fmla="*/ 29 h 39"/>
                <a:gd name="T26" fmla="*/ 36 w 51"/>
                <a:gd name="T27" fmla="*/ 14 h 39"/>
                <a:gd name="T28" fmla="*/ 36 w 51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9">
                  <a:moveTo>
                    <a:pt x="28" y="10"/>
                  </a:moveTo>
                  <a:cubicBezTo>
                    <a:pt x="26" y="13"/>
                    <a:pt x="26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6"/>
                    <a:pt x="25" y="22"/>
                  </a:cubicBezTo>
                  <a:cubicBezTo>
                    <a:pt x="21" y="33"/>
                    <a:pt x="30" y="39"/>
                    <a:pt x="37" y="38"/>
                  </a:cubicBezTo>
                  <a:cubicBezTo>
                    <a:pt x="50" y="35"/>
                    <a:pt x="51" y="0"/>
                    <a:pt x="28" y="10"/>
                  </a:cubicBezTo>
                  <a:close/>
                  <a:moveTo>
                    <a:pt x="15" y="32"/>
                  </a:moveTo>
                  <a:cubicBezTo>
                    <a:pt x="6" y="31"/>
                    <a:pt x="8" y="12"/>
                    <a:pt x="17" y="15"/>
                  </a:cubicBezTo>
                  <a:cubicBezTo>
                    <a:pt x="21" y="22"/>
                    <a:pt x="16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3" y="31"/>
                    <a:pt x="33" y="29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7"/>
                    <a:pt x="41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21"/>
            <p:cNvSpPr>
              <a:spLocks noEditPoints="1"/>
            </p:cNvSpPr>
            <p:nvPr/>
          </p:nvSpPr>
          <p:spPr bwMode="auto">
            <a:xfrm>
              <a:off x="4091013" y="6751261"/>
              <a:ext cx="1727598" cy="382017"/>
            </a:xfrm>
            <a:custGeom>
              <a:avLst/>
              <a:gdLst>
                <a:gd name="T0" fmla="*/ 375 w 463"/>
                <a:gd name="T1" fmla="*/ 95 h 102"/>
                <a:gd name="T2" fmla="*/ 451 w 463"/>
                <a:gd name="T3" fmla="*/ 82 h 102"/>
                <a:gd name="T4" fmla="*/ 460 w 463"/>
                <a:gd name="T5" fmla="*/ 28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7 h 102"/>
                <a:gd name="T12" fmla="*/ 121 w 463"/>
                <a:gd name="T13" fmla="*/ 29 h 102"/>
                <a:gd name="T14" fmla="*/ 90 w 463"/>
                <a:gd name="T15" fmla="*/ 1 h 102"/>
                <a:gd name="T16" fmla="*/ 87 w 463"/>
                <a:gd name="T17" fmla="*/ 1 h 102"/>
                <a:gd name="T18" fmla="*/ 78 w 463"/>
                <a:gd name="T19" fmla="*/ 29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7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5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89 h 102"/>
                <a:gd name="T38" fmla="*/ 11 w 463"/>
                <a:gd name="T39" fmla="*/ 86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4 h 102"/>
                <a:gd name="T46" fmla="*/ 115 w 463"/>
                <a:gd name="T47" fmla="*/ 36 h 102"/>
                <a:gd name="T48" fmla="*/ 245 w 463"/>
                <a:gd name="T49" fmla="*/ 44 h 102"/>
                <a:gd name="T50" fmla="*/ 297 w 463"/>
                <a:gd name="T51" fmla="*/ 39 h 102"/>
                <a:gd name="T52" fmla="*/ 453 w 463"/>
                <a:gd name="T53" fmla="*/ 32 h 102"/>
                <a:gd name="T54" fmla="*/ 446 w 463"/>
                <a:gd name="T55" fmla="*/ 76 h 102"/>
                <a:gd name="T56" fmla="*/ 390 w 463"/>
                <a:gd name="T57" fmla="*/ 84 h 102"/>
                <a:gd name="T58" fmla="*/ 338 w 463"/>
                <a:gd name="T59" fmla="*/ 88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5"/>
                  </a:moveTo>
                  <a:cubicBezTo>
                    <a:pt x="397" y="94"/>
                    <a:pt x="438" y="94"/>
                    <a:pt x="451" y="82"/>
                  </a:cubicBezTo>
                  <a:cubicBezTo>
                    <a:pt x="463" y="72"/>
                    <a:pt x="463" y="47"/>
                    <a:pt x="460" y="28"/>
                  </a:cubicBezTo>
                  <a:cubicBezTo>
                    <a:pt x="447" y="22"/>
                    <a:pt x="433" y="26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7"/>
                  </a:cubicBezTo>
                  <a:cubicBezTo>
                    <a:pt x="201" y="39"/>
                    <a:pt x="158" y="27"/>
                    <a:pt x="121" y="29"/>
                  </a:cubicBezTo>
                  <a:cubicBezTo>
                    <a:pt x="109" y="22"/>
                    <a:pt x="101" y="11"/>
                    <a:pt x="90" y="1"/>
                  </a:cubicBezTo>
                  <a:cubicBezTo>
                    <a:pt x="90" y="0"/>
                    <a:pt x="89" y="1"/>
                    <a:pt x="87" y="1"/>
                  </a:cubicBezTo>
                  <a:cubicBezTo>
                    <a:pt x="83" y="9"/>
                    <a:pt x="83" y="23"/>
                    <a:pt x="78" y="29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5" y="102"/>
                    <a:pt x="40" y="98"/>
                    <a:pt x="47" y="97"/>
                  </a:cubicBezTo>
                  <a:cubicBezTo>
                    <a:pt x="74" y="96"/>
                    <a:pt x="115" y="100"/>
                    <a:pt x="145" y="101"/>
                  </a:cubicBezTo>
                  <a:cubicBezTo>
                    <a:pt x="191" y="102"/>
                    <a:pt x="244" y="95"/>
                    <a:pt x="297" y="96"/>
                  </a:cubicBezTo>
                  <a:cubicBezTo>
                    <a:pt x="313" y="96"/>
                    <a:pt x="348" y="97"/>
                    <a:pt x="375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7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8" y="93"/>
                    <a:pt x="11" y="86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4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5"/>
                    <a:pt x="205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3" y="32"/>
                  </a:cubicBezTo>
                  <a:cubicBezTo>
                    <a:pt x="456" y="48"/>
                    <a:pt x="455" y="68"/>
                    <a:pt x="446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22"/>
            <p:cNvSpPr>
              <a:spLocks noEditPoints="1"/>
            </p:cNvSpPr>
            <p:nvPr/>
          </p:nvSpPr>
          <p:spPr bwMode="auto">
            <a:xfrm>
              <a:off x="2601872" y="6724495"/>
              <a:ext cx="766470" cy="223858"/>
            </a:xfrm>
            <a:custGeom>
              <a:avLst/>
              <a:gdLst>
                <a:gd name="T0" fmla="*/ 76 w 205"/>
                <a:gd name="T1" fmla="*/ 59 h 60"/>
                <a:gd name="T2" fmla="*/ 103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4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6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6 w 205"/>
                <a:gd name="T23" fmla="*/ 32 h 60"/>
                <a:gd name="T24" fmla="*/ 159 w 205"/>
                <a:gd name="T25" fmla="*/ 36 h 60"/>
                <a:gd name="T26" fmla="*/ 153 w 205"/>
                <a:gd name="T27" fmla="*/ 44 h 60"/>
                <a:gd name="T28" fmla="*/ 154 w 205"/>
                <a:gd name="T29" fmla="*/ 12 h 60"/>
                <a:gd name="T30" fmla="*/ 179 w 205"/>
                <a:gd name="T31" fmla="*/ 16 h 60"/>
                <a:gd name="T32" fmla="*/ 181 w 205"/>
                <a:gd name="T33" fmla="*/ 30 h 60"/>
                <a:gd name="T34" fmla="*/ 170 w 205"/>
                <a:gd name="T35" fmla="*/ 37 h 60"/>
                <a:gd name="T36" fmla="*/ 150 w 205"/>
                <a:gd name="T37" fmla="*/ 28 h 60"/>
                <a:gd name="T38" fmla="*/ 154 w 205"/>
                <a:gd name="T39" fmla="*/ 12 h 60"/>
                <a:gd name="T40" fmla="*/ 75 w 205"/>
                <a:gd name="T41" fmla="*/ 11 h 60"/>
                <a:gd name="T42" fmla="*/ 148 w 205"/>
                <a:gd name="T43" fmla="*/ 12 h 60"/>
                <a:gd name="T44" fmla="*/ 114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5 w 205"/>
                <a:gd name="T51" fmla="*/ 39 h 60"/>
                <a:gd name="T52" fmla="*/ 48 w 205"/>
                <a:gd name="T53" fmla="*/ 13 h 60"/>
                <a:gd name="T54" fmla="*/ 50 w 205"/>
                <a:gd name="T55" fmla="*/ 50 h 60"/>
                <a:gd name="T56" fmla="*/ 15 w 205"/>
                <a:gd name="T57" fmla="*/ 39 h 60"/>
                <a:gd name="T58" fmla="*/ 57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7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6" y="59"/>
                  </a:moveTo>
                  <a:cubicBezTo>
                    <a:pt x="88" y="59"/>
                    <a:pt x="95" y="57"/>
                    <a:pt x="103" y="55"/>
                  </a:cubicBezTo>
                  <a:cubicBezTo>
                    <a:pt x="122" y="53"/>
                    <a:pt x="146" y="53"/>
                    <a:pt x="157" y="53"/>
                  </a:cubicBezTo>
                  <a:cubicBezTo>
                    <a:pt x="167" y="47"/>
                    <a:pt x="177" y="35"/>
                    <a:pt x="190" y="36"/>
                  </a:cubicBezTo>
                  <a:cubicBezTo>
                    <a:pt x="190" y="28"/>
                    <a:pt x="202" y="29"/>
                    <a:pt x="205" y="19"/>
                  </a:cubicBezTo>
                  <a:cubicBezTo>
                    <a:pt x="190" y="13"/>
                    <a:pt x="165" y="2"/>
                    <a:pt x="144" y="1"/>
                  </a:cubicBezTo>
                  <a:cubicBezTo>
                    <a:pt x="136" y="0"/>
                    <a:pt x="119" y="4"/>
                    <a:pt x="108" y="4"/>
                  </a:cubicBezTo>
                  <a:cubicBezTo>
                    <a:pt x="70" y="5"/>
                    <a:pt x="17" y="3"/>
                    <a:pt x="10" y="27"/>
                  </a:cubicBezTo>
                  <a:cubicBezTo>
                    <a:pt x="0" y="60"/>
                    <a:pt x="51" y="59"/>
                    <a:pt x="76" y="59"/>
                  </a:cubicBezTo>
                  <a:close/>
                  <a:moveTo>
                    <a:pt x="153" y="44"/>
                  </a:moveTo>
                  <a:cubicBezTo>
                    <a:pt x="127" y="45"/>
                    <a:pt x="97" y="52"/>
                    <a:pt x="78" y="50"/>
                  </a:cubicBezTo>
                  <a:cubicBezTo>
                    <a:pt x="78" y="43"/>
                    <a:pt x="75" y="40"/>
                    <a:pt x="76" y="32"/>
                  </a:cubicBezTo>
                  <a:cubicBezTo>
                    <a:pt x="104" y="29"/>
                    <a:pt x="133" y="25"/>
                    <a:pt x="159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8"/>
                    <a:pt x="170" y="16"/>
                    <a:pt x="179" y="16"/>
                  </a:cubicBezTo>
                  <a:cubicBezTo>
                    <a:pt x="177" y="23"/>
                    <a:pt x="182" y="24"/>
                    <a:pt x="181" y="30"/>
                  </a:cubicBezTo>
                  <a:cubicBezTo>
                    <a:pt x="176" y="31"/>
                    <a:pt x="173" y="33"/>
                    <a:pt x="170" y="37"/>
                  </a:cubicBezTo>
                  <a:cubicBezTo>
                    <a:pt x="172" y="27"/>
                    <a:pt x="157" y="29"/>
                    <a:pt x="150" y="28"/>
                  </a:cubicBezTo>
                  <a:cubicBezTo>
                    <a:pt x="151" y="23"/>
                    <a:pt x="156" y="16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2"/>
                  </a:cubicBezTo>
                  <a:cubicBezTo>
                    <a:pt x="145" y="27"/>
                    <a:pt x="127" y="22"/>
                    <a:pt x="114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9"/>
                  </a:moveTo>
                  <a:cubicBezTo>
                    <a:pt x="15" y="19"/>
                    <a:pt x="33" y="18"/>
                    <a:pt x="48" y="13"/>
                  </a:cubicBezTo>
                  <a:cubicBezTo>
                    <a:pt x="49" y="27"/>
                    <a:pt x="48" y="36"/>
                    <a:pt x="50" y="50"/>
                  </a:cubicBezTo>
                  <a:cubicBezTo>
                    <a:pt x="38" y="52"/>
                    <a:pt x="22" y="47"/>
                    <a:pt x="15" y="39"/>
                  </a:cubicBezTo>
                  <a:close/>
                  <a:moveTo>
                    <a:pt x="57" y="51"/>
                  </a:moveTo>
                  <a:cubicBezTo>
                    <a:pt x="56" y="39"/>
                    <a:pt x="55" y="28"/>
                    <a:pt x="56" y="12"/>
                  </a:cubicBezTo>
                  <a:cubicBezTo>
                    <a:pt x="59" y="15"/>
                    <a:pt x="61" y="11"/>
                    <a:pt x="67" y="12"/>
                  </a:cubicBezTo>
                  <a:cubicBezTo>
                    <a:pt x="68" y="25"/>
                    <a:pt x="67" y="37"/>
                    <a:pt x="71" y="50"/>
                  </a:cubicBezTo>
                  <a:cubicBezTo>
                    <a:pt x="69" y="53"/>
                    <a:pt x="61" y="50"/>
                    <a:pt x="5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23"/>
            <p:cNvSpPr>
              <a:spLocks noEditPoints="1"/>
            </p:cNvSpPr>
            <p:nvPr/>
          </p:nvSpPr>
          <p:spPr bwMode="auto">
            <a:xfrm>
              <a:off x="2431546" y="6695296"/>
              <a:ext cx="209258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4 w 56"/>
                <a:gd name="T7" fmla="*/ 26 h 43"/>
                <a:gd name="T8" fmla="*/ 33 w 56"/>
                <a:gd name="T9" fmla="*/ 33 h 43"/>
                <a:gd name="T10" fmla="*/ 10 w 56"/>
                <a:gd name="T11" fmla="*/ 21 h 43"/>
                <a:gd name="T12" fmla="*/ 34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2" y="43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8"/>
                    <a:pt x="32" y="30"/>
                    <a:pt x="33" y="33"/>
                  </a:cubicBezTo>
                  <a:cubicBezTo>
                    <a:pt x="22" y="37"/>
                    <a:pt x="10" y="31"/>
                    <a:pt x="10" y="21"/>
                  </a:cubicBezTo>
                  <a:cubicBezTo>
                    <a:pt x="17" y="16"/>
                    <a:pt x="28" y="22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24"/>
            <p:cNvSpPr>
              <a:spLocks noEditPoints="1"/>
            </p:cNvSpPr>
            <p:nvPr/>
          </p:nvSpPr>
          <p:spPr bwMode="auto">
            <a:xfrm>
              <a:off x="2657836" y="6819392"/>
              <a:ext cx="1367479" cy="301721"/>
            </a:xfrm>
            <a:custGeom>
              <a:avLst/>
              <a:gdLst>
                <a:gd name="T0" fmla="*/ 351 w 366"/>
                <a:gd name="T1" fmla="*/ 37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2 h 81"/>
                <a:gd name="T10" fmla="*/ 57 w 366"/>
                <a:gd name="T11" fmla="*/ 75 h 81"/>
                <a:gd name="T12" fmla="*/ 312 w 366"/>
                <a:gd name="T13" fmla="*/ 64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7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8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4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7"/>
                  </a:moveTo>
                  <a:cubicBezTo>
                    <a:pt x="345" y="29"/>
                    <a:pt x="330" y="0"/>
                    <a:pt x="327" y="0"/>
                  </a:cubicBezTo>
                  <a:cubicBezTo>
                    <a:pt x="315" y="0"/>
                    <a:pt x="322" y="18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2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49"/>
                    <a:pt x="357" y="46"/>
                    <a:pt x="351" y="37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7"/>
                    <a:pt x="316" y="52"/>
                  </a:cubicBezTo>
                  <a:cubicBezTo>
                    <a:pt x="309" y="50"/>
                    <a:pt x="312" y="58"/>
                    <a:pt x="307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7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0"/>
                    <a:pt x="352" y="54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25"/>
            <p:cNvSpPr>
              <a:spLocks noEditPoints="1"/>
            </p:cNvSpPr>
            <p:nvPr/>
          </p:nvSpPr>
          <p:spPr bwMode="auto">
            <a:xfrm>
              <a:off x="952138" y="6736662"/>
              <a:ext cx="143562" cy="167892"/>
            </a:xfrm>
            <a:custGeom>
              <a:avLst/>
              <a:gdLst>
                <a:gd name="T0" fmla="*/ 12 w 38"/>
                <a:gd name="T1" fmla="*/ 28 h 45"/>
                <a:gd name="T2" fmla="*/ 25 w 38"/>
                <a:gd name="T3" fmla="*/ 28 h 45"/>
                <a:gd name="T4" fmla="*/ 33 w 38"/>
                <a:gd name="T5" fmla="*/ 40 h 45"/>
                <a:gd name="T6" fmla="*/ 29 w 38"/>
                <a:gd name="T7" fmla="*/ 3 h 45"/>
                <a:gd name="T8" fmla="*/ 20 w 38"/>
                <a:gd name="T9" fmla="*/ 1 h 45"/>
                <a:gd name="T10" fmla="*/ 2 w 38"/>
                <a:gd name="T11" fmla="*/ 45 h 45"/>
                <a:gd name="T12" fmla="*/ 12 w 38"/>
                <a:gd name="T13" fmla="*/ 28 h 45"/>
                <a:gd name="T14" fmla="*/ 21 w 38"/>
                <a:gd name="T15" fmla="*/ 11 h 45"/>
                <a:gd name="T16" fmla="*/ 24 w 38"/>
                <a:gd name="T17" fmla="*/ 22 h 45"/>
                <a:gd name="T18" fmla="*/ 17 w 38"/>
                <a:gd name="T19" fmla="*/ 22 h 45"/>
                <a:gd name="T20" fmla="*/ 21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1" y="11"/>
                  </a:moveTo>
                  <a:cubicBezTo>
                    <a:pt x="23" y="13"/>
                    <a:pt x="24" y="17"/>
                    <a:pt x="24" y="22"/>
                  </a:cubicBez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527"/>
            <p:cNvSpPr>
              <a:spLocks/>
            </p:cNvSpPr>
            <p:nvPr/>
          </p:nvSpPr>
          <p:spPr bwMode="auto">
            <a:xfrm>
              <a:off x="3404840" y="6826691"/>
              <a:ext cx="399051" cy="72997"/>
            </a:xfrm>
            <a:custGeom>
              <a:avLst/>
              <a:gdLst>
                <a:gd name="T0" fmla="*/ 24 w 107"/>
                <a:gd name="T1" fmla="*/ 9 h 20"/>
                <a:gd name="T2" fmla="*/ 49 w 107"/>
                <a:gd name="T3" fmla="*/ 15 h 20"/>
                <a:gd name="T4" fmla="*/ 64 w 107"/>
                <a:gd name="T5" fmla="*/ 9 h 20"/>
                <a:gd name="T6" fmla="*/ 107 w 107"/>
                <a:gd name="T7" fmla="*/ 4 h 20"/>
                <a:gd name="T8" fmla="*/ 62 w 107"/>
                <a:gd name="T9" fmla="*/ 0 h 20"/>
                <a:gd name="T10" fmla="*/ 43 w 107"/>
                <a:gd name="T11" fmla="*/ 8 h 20"/>
                <a:gd name="T12" fmla="*/ 29 w 107"/>
                <a:gd name="T13" fmla="*/ 2 h 20"/>
                <a:gd name="T14" fmla="*/ 17 w 107"/>
                <a:gd name="T15" fmla="*/ 3 h 20"/>
                <a:gd name="T16" fmla="*/ 3 w 107"/>
                <a:gd name="T17" fmla="*/ 17 h 20"/>
                <a:gd name="T18" fmla="*/ 24 w 107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0">
                  <a:moveTo>
                    <a:pt x="24" y="9"/>
                  </a:moveTo>
                  <a:cubicBezTo>
                    <a:pt x="31" y="9"/>
                    <a:pt x="39" y="16"/>
                    <a:pt x="49" y="15"/>
                  </a:cubicBezTo>
                  <a:cubicBezTo>
                    <a:pt x="55" y="15"/>
                    <a:pt x="58" y="11"/>
                    <a:pt x="64" y="9"/>
                  </a:cubicBezTo>
                  <a:cubicBezTo>
                    <a:pt x="74" y="20"/>
                    <a:pt x="106" y="18"/>
                    <a:pt x="107" y="4"/>
                  </a:cubicBezTo>
                  <a:cubicBezTo>
                    <a:pt x="93" y="12"/>
                    <a:pt x="75" y="8"/>
                    <a:pt x="62" y="0"/>
                  </a:cubicBezTo>
                  <a:cubicBezTo>
                    <a:pt x="56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2" y="5"/>
                    <a:pt x="0" y="11"/>
                    <a:pt x="3" y="17"/>
                  </a:cubicBezTo>
                  <a:cubicBezTo>
                    <a:pt x="12" y="19"/>
                    <a:pt x="14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36"/>
            <p:cNvSpPr>
              <a:spLocks noEditPoints="1"/>
            </p:cNvSpPr>
            <p:nvPr/>
          </p:nvSpPr>
          <p:spPr bwMode="auto">
            <a:xfrm>
              <a:off x="2431546" y="6853457"/>
              <a:ext cx="126528" cy="141128"/>
            </a:xfrm>
            <a:custGeom>
              <a:avLst/>
              <a:gdLst>
                <a:gd name="T0" fmla="*/ 34 w 34"/>
                <a:gd name="T1" fmla="*/ 26 h 38"/>
                <a:gd name="T2" fmla="*/ 31 w 34"/>
                <a:gd name="T3" fmla="*/ 9 h 38"/>
                <a:gd name="T4" fmla="*/ 0 w 34"/>
                <a:gd name="T5" fmla="*/ 14 h 38"/>
                <a:gd name="T6" fmla="*/ 34 w 34"/>
                <a:gd name="T7" fmla="*/ 26 h 38"/>
                <a:gd name="T8" fmla="*/ 27 w 34"/>
                <a:gd name="T9" fmla="*/ 23 h 38"/>
                <a:gd name="T10" fmla="*/ 7 w 34"/>
                <a:gd name="T11" fmla="*/ 14 h 38"/>
                <a:gd name="T12" fmla="*/ 27 w 34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6"/>
                  </a:moveTo>
                  <a:cubicBezTo>
                    <a:pt x="34" y="19"/>
                    <a:pt x="32" y="15"/>
                    <a:pt x="31" y="9"/>
                  </a:cubicBezTo>
                  <a:cubicBezTo>
                    <a:pt x="21" y="1"/>
                    <a:pt x="0" y="0"/>
                    <a:pt x="0" y="14"/>
                  </a:cubicBezTo>
                  <a:cubicBezTo>
                    <a:pt x="0" y="26"/>
                    <a:pt x="23" y="38"/>
                    <a:pt x="34" y="26"/>
                  </a:cubicBezTo>
                  <a:close/>
                  <a:moveTo>
                    <a:pt x="27" y="23"/>
                  </a:moveTo>
                  <a:cubicBezTo>
                    <a:pt x="19" y="28"/>
                    <a:pt x="11" y="21"/>
                    <a:pt x="7" y="14"/>
                  </a:cubicBezTo>
                  <a:cubicBezTo>
                    <a:pt x="13" y="7"/>
                    <a:pt x="28" y="11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550"/>
            <p:cNvSpPr>
              <a:spLocks noEditPoints="1"/>
            </p:cNvSpPr>
            <p:nvPr/>
          </p:nvSpPr>
          <p:spPr bwMode="auto">
            <a:xfrm>
              <a:off x="497122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4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2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9" y="85"/>
                    <a:pt x="75" y="22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3" y="82"/>
                    <a:pt x="0" y="89"/>
                    <a:pt x="0" y="96"/>
                  </a:cubicBezTo>
                  <a:cubicBezTo>
                    <a:pt x="6" y="96"/>
                    <a:pt x="15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4" y="33"/>
                    <a:pt x="52" y="44"/>
                  </a:cubicBezTo>
                  <a:cubicBezTo>
                    <a:pt x="50" y="44"/>
                    <a:pt x="47" y="44"/>
                    <a:pt x="45" y="44"/>
                  </a:cubicBezTo>
                  <a:cubicBezTo>
                    <a:pt x="43" y="48"/>
                    <a:pt x="47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551"/>
            <p:cNvSpPr>
              <a:spLocks/>
            </p:cNvSpPr>
            <p:nvPr/>
          </p:nvSpPr>
          <p:spPr bwMode="auto">
            <a:xfrm>
              <a:off x="3042287" y="4551617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7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5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3"/>
                    <a:pt x="18" y="55"/>
                    <a:pt x="13" y="56"/>
                  </a:cubicBezTo>
                  <a:cubicBezTo>
                    <a:pt x="6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4" y="69"/>
                    <a:pt x="43" y="53"/>
                    <a:pt x="48" y="44"/>
                  </a:cubicBezTo>
                  <a:cubicBezTo>
                    <a:pt x="60" y="44"/>
                    <a:pt x="68" y="41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6"/>
                    <a:pt x="61" y="92"/>
                  </a:cubicBezTo>
                  <a:cubicBezTo>
                    <a:pt x="73" y="103"/>
                    <a:pt x="87" y="90"/>
                    <a:pt x="98" y="87"/>
                  </a:cubicBezTo>
                  <a:cubicBezTo>
                    <a:pt x="100" y="62"/>
                    <a:pt x="100" y="36"/>
                    <a:pt x="106" y="15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553"/>
            <p:cNvSpPr>
              <a:spLocks/>
            </p:cNvSpPr>
            <p:nvPr/>
          </p:nvSpPr>
          <p:spPr bwMode="auto">
            <a:xfrm>
              <a:off x="2468044" y="5753635"/>
              <a:ext cx="155727" cy="119228"/>
            </a:xfrm>
            <a:custGeom>
              <a:avLst/>
              <a:gdLst>
                <a:gd name="T0" fmla="*/ 27 w 42"/>
                <a:gd name="T1" fmla="*/ 17 h 32"/>
                <a:gd name="T2" fmla="*/ 42 w 42"/>
                <a:gd name="T3" fmla="*/ 3 h 32"/>
                <a:gd name="T4" fmla="*/ 39 w 42"/>
                <a:gd name="T5" fmla="*/ 0 h 32"/>
                <a:gd name="T6" fmla="*/ 12 w 42"/>
                <a:gd name="T7" fmla="*/ 26 h 32"/>
                <a:gd name="T8" fmla="*/ 13 w 42"/>
                <a:gd name="T9" fmla="*/ 32 h 32"/>
                <a:gd name="T10" fmla="*/ 27 w 42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7" y="17"/>
                  </a:moveTo>
                  <a:cubicBezTo>
                    <a:pt x="31" y="12"/>
                    <a:pt x="38" y="10"/>
                    <a:pt x="42" y="3"/>
                  </a:cubicBezTo>
                  <a:cubicBezTo>
                    <a:pt x="40" y="3"/>
                    <a:pt x="38" y="3"/>
                    <a:pt x="39" y="0"/>
                  </a:cubicBezTo>
                  <a:cubicBezTo>
                    <a:pt x="25" y="4"/>
                    <a:pt x="21" y="18"/>
                    <a:pt x="12" y="26"/>
                  </a:cubicBezTo>
                  <a:cubicBezTo>
                    <a:pt x="0" y="17"/>
                    <a:pt x="11" y="29"/>
                    <a:pt x="13" y="32"/>
                  </a:cubicBezTo>
                  <a:cubicBezTo>
                    <a:pt x="21" y="31"/>
                    <a:pt x="22" y="22"/>
                    <a:pt x="2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555"/>
            <p:cNvSpPr>
              <a:spLocks noEditPoints="1"/>
            </p:cNvSpPr>
            <p:nvPr/>
          </p:nvSpPr>
          <p:spPr bwMode="auto">
            <a:xfrm>
              <a:off x="4188343" y="2797254"/>
              <a:ext cx="279823" cy="257923"/>
            </a:xfrm>
            <a:custGeom>
              <a:avLst/>
              <a:gdLst>
                <a:gd name="T0" fmla="*/ 43 w 75"/>
                <a:gd name="T1" fmla="*/ 35 h 69"/>
                <a:gd name="T2" fmla="*/ 68 w 75"/>
                <a:gd name="T3" fmla="*/ 40 h 69"/>
                <a:gd name="T4" fmla="*/ 34 w 75"/>
                <a:gd name="T5" fmla="*/ 9 h 69"/>
                <a:gd name="T6" fmla="*/ 27 w 75"/>
                <a:gd name="T7" fmla="*/ 35 h 69"/>
                <a:gd name="T8" fmla="*/ 6 w 75"/>
                <a:gd name="T9" fmla="*/ 35 h 69"/>
                <a:gd name="T10" fmla="*/ 7 w 75"/>
                <a:gd name="T11" fmla="*/ 62 h 69"/>
                <a:gd name="T12" fmla="*/ 43 w 75"/>
                <a:gd name="T13" fmla="*/ 35 h 69"/>
                <a:gd name="T14" fmla="*/ 9 w 75"/>
                <a:gd name="T15" fmla="*/ 51 h 69"/>
                <a:gd name="T16" fmla="*/ 9 w 75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9">
                  <a:moveTo>
                    <a:pt x="43" y="35"/>
                  </a:moveTo>
                  <a:cubicBezTo>
                    <a:pt x="52" y="34"/>
                    <a:pt x="60" y="38"/>
                    <a:pt x="68" y="40"/>
                  </a:cubicBezTo>
                  <a:cubicBezTo>
                    <a:pt x="75" y="14"/>
                    <a:pt x="52" y="0"/>
                    <a:pt x="34" y="9"/>
                  </a:cubicBezTo>
                  <a:cubicBezTo>
                    <a:pt x="31" y="17"/>
                    <a:pt x="32" y="29"/>
                    <a:pt x="27" y="35"/>
                  </a:cubicBezTo>
                  <a:cubicBezTo>
                    <a:pt x="18" y="34"/>
                    <a:pt x="13" y="32"/>
                    <a:pt x="6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30" y="69"/>
                    <a:pt x="37" y="50"/>
                    <a:pt x="43" y="35"/>
                  </a:cubicBezTo>
                  <a:close/>
                  <a:moveTo>
                    <a:pt x="9" y="51"/>
                  </a:moveTo>
                  <a:cubicBezTo>
                    <a:pt x="16" y="55"/>
                    <a:pt x="11" y="60"/>
                    <a:pt x="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556"/>
            <p:cNvSpPr>
              <a:spLocks/>
            </p:cNvSpPr>
            <p:nvPr/>
          </p:nvSpPr>
          <p:spPr bwMode="auto">
            <a:xfrm>
              <a:off x="4803951" y="2872685"/>
              <a:ext cx="313888" cy="362551"/>
            </a:xfrm>
            <a:custGeom>
              <a:avLst/>
              <a:gdLst>
                <a:gd name="T0" fmla="*/ 4 w 84"/>
                <a:gd name="T1" fmla="*/ 88 h 97"/>
                <a:gd name="T2" fmla="*/ 16 w 84"/>
                <a:gd name="T3" fmla="*/ 97 h 97"/>
                <a:gd name="T4" fmla="*/ 53 w 84"/>
                <a:gd name="T5" fmla="*/ 35 h 97"/>
                <a:gd name="T6" fmla="*/ 78 w 84"/>
                <a:gd name="T7" fmla="*/ 47 h 97"/>
                <a:gd name="T8" fmla="*/ 51 w 84"/>
                <a:gd name="T9" fmla="*/ 1 h 97"/>
                <a:gd name="T10" fmla="*/ 30 w 84"/>
                <a:gd name="T11" fmla="*/ 58 h 97"/>
                <a:gd name="T12" fmla="*/ 4 w 84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7">
                  <a:moveTo>
                    <a:pt x="4" y="88"/>
                  </a:moveTo>
                  <a:cubicBezTo>
                    <a:pt x="5" y="93"/>
                    <a:pt x="12" y="97"/>
                    <a:pt x="16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8" y="47"/>
                  </a:cubicBezTo>
                  <a:cubicBezTo>
                    <a:pt x="84" y="27"/>
                    <a:pt x="71" y="0"/>
                    <a:pt x="51" y="1"/>
                  </a:cubicBezTo>
                  <a:cubicBezTo>
                    <a:pt x="45" y="20"/>
                    <a:pt x="37" y="38"/>
                    <a:pt x="30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557"/>
            <p:cNvSpPr>
              <a:spLocks/>
            </p:cNvSpPr>
            <p:nvPr/>
          </p:nvSpPr>
          <p:spPr bwMode="auto">
            <a:xfrm>
              <a:off x="348695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8 w 62"/>
                <a:gd name="T3" fmla="*/ 20 h 79"/>
                <a:gd name="T4" fmla="*/ 34 w 62"/>
                <a:gd name="T5" fmla="*/ 79 h 79"/>
                <a:gd name="T6" fmla="*/ 61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6" y="23"/>
                    <a:pt x="25" y="19"/>
                    <a:pt x="18" y="20"/>
                  </a:cubicBezTo>
                  <a:cubicBezTo>
                    <a:pt x="0" y="35"/>
                    <a:pt x="10" y="78"/>
                    <a:pt x="34" y="79"/>
                  </a:cubicBezTo>
                  <a:cubicBezTo>
                    <a:pt x="47" y="61"/>
                    <a:pt x="62" y="45"/>
                    <a:pt x="61" y="13"/>
                  </a:cubicBezTo>
                  <a:cubicBezTo>
                    <a:pt x="50" y="0"/>
                    <a:pt x="33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558"/>
            <p:cNvSpPr>
              <a:spLocks noEditPoints="1"/>
            </p:cNvSpPr>
            <p:nvPr/>
          </p:nvSpPr>
          <p:spPr bwMode="auto">
            <a:xfrm>
              <a:off x="3558134" y="2777788"/>
              <a:ext cx="1299348" cy="1683799"/>
            </a:xfrm>
            <a:custGeom>
              <a:avLst/>
              <a:gdLst>
                <a:gd name="T0" fmla="*/ 118 w 348"/>
                <a:gd name="T1" fmla="*/ 275 h 451"/>
                <a:gd name="T2" fmla="*/ 56 w 348"/>
                <a:gd name="T3" fmla="*/ 406 h 451"/>
                <a:gd name="T4" fmla="*/ 34 w 348"/>
                <a:gd name="T5" fmla="*/ 416 h 451"/>
                <a:gd name="T6" fmla="*/ 12 w 348"/>
                <a:gd name="T7" fmla="*/ 445 h 451"/>
                <a:gd name="T8" fmla="*/ 60 w 348"/>
                <a:gd name="T9" fmla="*/ 436 h 451"/>
                <a:gd name="T10" fmla="*/ 117 w 348"/>
                <a:gd name="T11" fmla="*/ 401 h 451"/>
                <a:gd name="T12" fmla="*/ 196 w 348"/>
                <a:gd name="T13" fmla="*/ 331 h 451"/>
                <a:gd name="T14" fmla="*/ 228 w 348"/>
                <a:gd name="T15" fmla="*/ 320 h 451"/>
                <a:gd name="T16" fmla="*/ 264 w 348"/>
                <a:gd name="T17" fmla="*/ 254 h 451"/>
                <a:gd name="T18" fmla="*/ 296 w 348"/>
                <a:gd name="T19" fmla="*/ 179 h 451"/>
                <a:gd name="T20" fmla="*/ 336 w 348"/>
                <a:gd name="T21" fmla="*/ 59 h 451"/>
                <a:gd name="T22" fmla="*/ 332 w 348"/>
                <a:gd name="T23" fmla="*/ 1 h 451"/>
                <a:gd name="T24" fmla="*/ 210 w 348"/>
                <a:gd name="T25" fmla="*/ 118 h 451"/>
                <a:gd name="T26" fmla="*/ 125 w 348"/>
                <a:gd name="T27" fmla="*/ 250 h 451"/>
                <a:gd name="T28" fmla="*/ 130 w 348"/>
                <a:gd name="T29" fmla="*/ 365 h 451"/>
                <a:gd name="T30" fmla="*/ 110 w 348"/>
                <a:gd name="T31" fmla="*/ 346 h 451"/>
                <a:gd name="T32" fmla="*/ 90 w 348"/>
                <a:gd name="T33" fmla="*/ 328 h 451"/>
                <a:gd name="T34" fmla="*/ 124 w 348"/>
                <a:gd name="T35" fmla="*/ 278 h 451"/>
                <a:gd name="T36" fmla="*/ 129 w 348"/>
                <a:gd name="T37" fmla="*/ 307 h 451"/>
                <a:gd name="T38" fmla="*/ 161 w 348"/>
                <a:gd name="T39" fmla="*/ 287 h 451"/>
                <a:gd name="T40" fmla="*/ 165 w 348"/>
                <a:gd name="T41" fmla="*/ 291 h 451"/>
                <a:gd name="T42" fmla="*/ 129 w 348"/>
                <a:gd name="T43" fmla="*/ 390 h 451"/>
                <a:gd name="T44" fmla="*/ 126 w 348"/>
                <a:gd name="T45" fmla="*/ 267 h 451"/>
                <a:gd name="T46" fmla="*/ 212 w 348"/>
                <a:gd name="T47" fmla="*/ 321 h 451"/>
                <a:gd name="T48" fmla="*/ 255 w 348"/>
                <a:gd name="T49" fmla="*/ 72 h 451"/>
                <a:gd name="T50" fmla="*/ 334 w 348"/>
                <a:gd name="T51" fmla="*/ 10 h 451"/>
                <a:gd name="T52" fmla="*/ 332 w 348"/>
                <a:gd name="T53" fmla="*/ 17 h 451"/>
                <a:gd name="T54" fmla="*/ 334 w 348"/>
                <a:gd name="T55" fmla="*/ 49 h 451"/>
                <a:gd name="T56" fmla="*/ 327 w 348"/>
                <a:gd name="T57" fmla="*/ 69 h 451"/>
                <a:gd name="T58" fmla="*/ 324 w 348"/>
                <a:gd name="T59" fmla="*/ 75 h 451"/>
                <a:gd name="T60" fmla="*/ 311 w 348"/>
                <a:gd name="T61" fmla="*/ 62 h 451"/>
                <a:gd name="T62" fmla="*/ 320 w 348"/>
                <a:gd name="T63" fmla="*/ 89 h 451"/>
                <a:gd name="T64" fmla="*/ 303 w 348"/>
                <a:gd name="T65" fmla="*/ 80 h 451"/>
                <a:gd name="T66" fmla="*/ 297 w 348"/>
                <a:gd name="T67" fmla="*/ 89 h 451"/>
                <a:gd name="T68" fmla="*/ 293 w 348"/>
                <a:gd name="T69" fmla="*/ 101 h 451"/>
                <a:gd name="T70" fmla="*/ 303 w 348"/>
                <a:gd name="T71" fmla="*/ 133 h 451"/>
                <a:gd name="T72" fmla="*/ 288 w 348"/>
                <a:gd name="T73" fmla="*/ 118 h 451"/>
                <a:gd name="T74" fmla="*/ 283 w 348"/>
                <a:gd name="T75" fmla="*/ 140 h 451"/>
                <a:gd name="T76" fmla="*/ 286 w 348"/>
                <a:gd name="T77" fmla="*/ 186 h 451"/>
                <a:gd name="T78" fmla="*/ 279 w 348"/>
                <a:gd name="T79" fmla="*/ 202 h 451"/>
                <a:gd name="T80" fmla="*/ 276 w 348"/>
                <a:gd name="T81" fmla="*/ 209 h 451"/>
                <a:gd name="T82" fmla="*/ 262 w 348"/>
                <a:gd name="T83" fmla="*/ 189 h 451"/>
                <a:gd name="T84" fmla="*/ 255 w 348"/>
                <a:gd name="T85" fmla="*/ 200 h 451"/>
                <a:gd name="T86" fmla="*/ 261 w 348"/>
                <a:gd name="T87" fmla="*/ 245 h 451"/>
                <a:gd name="T88" fmla="*/ 251 w 348"/>
                <a:gd name="T89" fmla="*/ 235 h 451"/>
                <a:gd name="T90" fmla="*/ 240 w 348"/>
                <a:gd name="T91" fmla="*/ 227 h 451"/>
                <a:gd name="T92" fmla="*/ 247 w 348"/>
                <a:gd name="T93" fmla="*/ 272 h 451"/>
                <a:gd name="T94" fmla="*/ 242 w 348"/>
                <a:gd name="T95" fmla="*/ 279 h 451"/>
                <a:gd name="T96" fmla="*/ 225 w 348"/>
                <a:gd name="T97" fmla="*/ 259 h 451"/>
                <a:gd name="T98" fmla="*/ 212 w 348"/>
                <a:gd name="T99" fmla="*/ 262 h 451"/>
                <a:gd name="T100" fmla="*/ 221 w 348"/>
                <a:gd name="T101" fmla="*/ 314 h 451"/>
                <a:gd name="T102" fmla="*/ 255 w 348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451">
                  <a:moveTo>
                    <a:pt x="125" y="250"/>
                  </a:moveTo>
                  <a:cubicBezTo>
                    <a:pt x="119" y="261"/>
                    <a:pt x="119" y="265"/>
                    <a:pt x="118" y="275"/>
                  </a:cubicBezTo>
                  <a:cubicBezTo>
                    <a:pt x="109" y="294"/>
                    <a:pt x="89" y="301"/>
                    <a:pt x="75" y="317"/>
                  </a:cubicBezTo>
                  <a:cubicBezTo>
                    <a:pt x="57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4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8" y="399"/>
                    <a:pt x="4" y="408"/>
                  </a:cubicBezTo>
                  <a:cubicBezTo>
                    <a:pt x="3" y="421"/>
                    <a:pt x="0" y="437"/>
                    <a:pt x="12" y="445"/>
                  </a:cubicBezTo>
                  <a:cubicBezTo>
                    <a:pt x="21" y="451"/>
                    <a:pt x="35" y="447"/>
                    <a:pt x="45" y="445"/>
                  </a:cubicBezTo>
                  <a:cubicBezTo>
                    <a:pt x="49" y="441"/>
                    <a:pt x="54" y="438"/>
                    <a:pt x="60" y="436"/>
                  </a:cubicBezTo>
                  <a:cubicBezTo>
                    <a:pt x="65" y="426"/>
                    <a:pt x="73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1" y="397"/>
                    <a:pt x="146" y="396"/>
                    <a:pt x="158" y="388"/>
                  </a:cubicBezTo>
                  <a:cubicBezTo>
                    <a:pt x="176" y="376"/>
                    <a:pt x="191" y="355"/>
                    <a:pt x="196" y="331"/>
                  </a:cubicBezTo>
                  <a:cubicBezTo>
                    <a:pt x="202" y="328"/>
                    <a:pt x="209" y="330"/>
                    <a:pt x="215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7" y="314"/>
                    <a:pt x="232" y="309"/>
                    <a:pt x="235" y="304"/>
                  </a:cubicBezTo>
                  <a:cubicBezTo>
                    <a:pt x="245" y="288"/>
                    <a:pt x="255" y="271"/>
                    <a:pt x="264" y="254"/>
                  </a:cubicBezTo>
                  <a:cubicBezTo>
                    <a:pt x="270" y="242"/>
                    <a:pt x="274" y="229"/>
                    <a:pt x="279" y="216"/>
                  </a:cubicBezTo>
                  <a:cubicBezTo>
                    <a:pt x="284" y="203"/>
                    <a:pt x="291" y="192"/>
                    <a:pt x="296" y="179"/>
                  </a:cubicBezTo>
                  <a:cubicBezTo>
                    <a:pt x="305" y="155"/>
                    <a:pt x="312" y="128"/>
                    <a:pt x="322" y="99"/>
                  </a:cubicBezTo>
                  <a:cubicBezTo>
                    <a:pt x="326" y="88"/>
                    <a:pt x="331" y="76"/>
                    <a:pt x="336" y="59"/>
                  </a:cubicBezTo>
                  <a:cubicBezTo>
                    <a:pt x="341" y="46"/>
                    <a:pt x="348" y="26"/>
                    <a:pt x="346" y="16"/>
                  </a:cubicBezTo>
                  <a:cubicBezTo>
                    <a:pt x="345" y="11"/>
                    <a:pt x="337" y="0"/>
                    <a:pt x="332" y="1"/>
                  </a:cubicBezTo>
                  <a:cubicBezTo>
                    <a:pt x="301" y="13"/>
                    <a:pt x="284" y="31"/>
                    <a:pt x="262" y="55"/>
                  </a:cubicBezTo>
                  <a:cubicBezTo>
                    <a:pt x="247" y="72"/>
                    <a:pt x="227" y="94"/>
                    <a:pt x="210" y="118"/>
                  </a:cubicBezTo>
                  <a:cubicBezTo>
                    <a:pt x="183" y="152"/>
                    <a:pt x="158" y="194"/>
                    <a:pt x="136" y="231"/>
                  </a:cubicBezTo>
                  <a:cubicBezTo>
                    <a:pt x="132" y="238"/>
                    <a:pt x="128" y="243"/>
                    <a:pt x="125" y="250"/>
                  </a:cubicBezTo>
                  <a:close/>
                  <a:moveTo>
                    <a:pt x="129" y="390"/>
                  </a:moveTo>
                  <a:cubicBezTo>
                    <a:pt x="128" y="381"/>
                    <a:pt x="135" y="373"/>
                    <a:pt x="130" y="365"/>
                  </a:cubicBezTo>
                  <a:cubicBezTo>
                    <a:pt x="122" y="365"/>
                    <a:pt x="117" y="368"/>
                    <a:pt x="108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8" y="354"/>
                    <a:pt x="90" y="355"/>
                  </a:cubicBezTo>
                  <a:cubicBezTo>
                    <a:pt x="91" y="345"/>
                    <a:pt x="93" y="338"/>
                    <a:pt x="90" y="328"/>
                  </a:cubicBezTo>
                  <a:cubicBezTo>
                    <a:pt x="82" y="330"/>
                    <a:pt x="78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4" y="274"/>
                    <a:pt x="138" y="280"/>
                    <a:pt x="150" y="281"/>
                  </a:cubicBezTo>
                  <a:cubicBezTo>
                    <a:pt x="145" y="292"/>
                    <a:pt x="135" y="298"/>
                    <a:pt x="129" y="307"/>
                  </a:cubicBezTo>
                  <a:cubicBezTo>
                    <a:pt x="142" y="309"/>
                    <a:pt x="147" y="292"/>
                    <a:pt x="154" y="284"/>
                  </a:cubicBezTo>
                  <a:cubicBezTo>
                    <a:pt x="157" y="284"/>
                    <a:pt x="157" y="287"/>
                    <a:pt x="161" y="287"/>
                  </a:cubicBezTo>
                  <a:cubicBezTo>
                    <a:pt x="163" y="294"/>
                    <a:pt x="148" y="303"/>
                    <a:pt x="151" y="312"/>
                  </a:cubicBezTo>
                  <a:cubicBezTo>
                    <a:pt x="161" y="310"/>
                    <a:pt x="161" y="298"/>
                    <a:pt x="165" y="291"/>
                  </a:cubicBezTo>
                  <a:cubicBezTo>
                    <a:pt x="176" y="295"/>
                    <a:pt x="181" y="306"/>
                    <a:pt x="189" y="314"/>
                  </a:cubicBezTo>
                  <a:cubicBezTo>
                    <a:pt x="191" y="353"/>
                    <a:pt x="165" y="382"/>
                    <a:pt x="129" y="390"/>
                  </a:cubicBezTo>
                  <a:close/>
                  <a:moveTo>
                    <a:pt x="197" y="324"/>
                  </a:moveTo>
                  <a:cubicBezTo>
                    <a:pt x="191" y="287"/>
                    <a:pt x="158" y="274"/>
                    <a:pt x="126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4" y="254"/>
                    <a:pt x="209" y="274"/>
                    <a:pt x="212" y="321"/>
                  </a:cubicBezTo>
                  <a:cubicBezTo>
                    <a:pt x="207" y="322"/>
                    <a:pt x="203" y="324"/>
                    <a:pt x="197" y="324"/>
                  </a:cubicBezTo>
                  <a:close/>
                  <a:moveTo>
                    <a:pt x="255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3" y="32"/>
                    <a:pt x="310" y="17"/>
                    <a:pt x="334" y="10"/>
                  </a:cubicBezTo>
                  <a:cubicBezTo>
                    <a:pt x="339" y="11"/>
                    <a:pt x="342" y="21"/>
                    <a:pt x="339" y="25"/>
                  </a:cubicBezTo>
                  <a:cubicBezTo>
                    <a:pt x="336" y="23"/>
                    <a:pt x="337" y="17"/>
                    <a:pt x="332" y="17"/>
                  </a:cubicBezTo>
                  <a:cubicBezTo>
                    <a:pt x="326" y="20"/>
                    <a:pt x="334" y="28"/>
                    <a:pt x="336" y="31"/>
                  </a:cubicBezTo>
                  <a:cubicBezTo>
                    <a:pt x="336" y="37"/>
                    <a:pt x="335" y="42"/>
                    <a:pt x="334" y="49"/>
                  </a:cubicBezTo>
                  <a:cubicBezTo>
                    <a:pt x="330" y="45"/>
                    <a:pt x="332" y="34"/>
                    <a:pt x="324" y="34"/>
                  </a:cubicBezTo>
                  <a:cubicBezTo>
                    <a:pt x="321" y="44"/>
                    <a:pt x="335" y="56"/>
                    <a:pt x="327" y="69"/>
                  </a:cubicBezTo>
                  <a:cubicBezTo>
                    <a:pt x="320" y="65"/>
                    <a:pt x="323" y="51"/>
                    <a:pt x="314" y="49"/>
                  </a:cubicBezTo>
                  <a:cubicBezTo>
                    <a:pt x="312" y="57"/>
                    <a:pt x="320" y="68"/>
                    <a:pt x="324" y="75"/>
                  </a:cubicBezTo>
                  <a:cubicBezTo>
                    <a:pt x="322" y="80"/>
                    <a:pt x="323" y="84"/>
                    <a:pt x="320" y="85"/>
                  </a:cubicBezTo>
                  <a:cubicBezTo>
                    <a:pt x="318" y="76"/>
                    <a:pt x="317" y="66"/>
                    <a:pt x="311" y="62"/>
                  </a:cubicBezTo>
                  <a:cubicBezTo>
                    <a:pt x="305" y="68"/>
                    <a:pt x="316" y="79"/>
                    <a:pt x="315" y="87"/>
                  </a:cubicBezTo>
                  <a:cubicBezTo>
                    <a:pt x="316" y="89"/>
                    <a:pt x="318" y="89"/>
                    <a:pt x="320" y="89"/>
                  </a:cubicBezTo>
                  <a:cubicBezTo>
                    <a:pt x="319" y="94"/>
                    <a:pt x="316" y="95"/>
                    <a:pt x="315" y="100"/>
                  </a:cubicBezTo>
                  <a:cubicBezTo>
                    <a:pt x="308" y="97"/>
                    <a:pt x="313" y="81"/>
                    <a:pt x="303" y="80"/>
                  </a:cubicBezTo>
                  <a:cubicBezTo>
                    <a:pt x="301" y="91"/>
                    <a:pt x="313" y="104"/>
                    <a:pt x="311" y="114"/>
                  </a:cubicBezTo>
                  <a:cubicBezTo>
                    <a:pt x="304" y="109"/>
                    <a:pt x="307" y="92"/>
                    <a:pt x="297" y="89"/>
                  </a:cubicBezTo>
                  <a:cubicBezTo>
                    <a:pt x="295" y="103"/>
                    <a:pt x="309" y="118"/>
                    <a:pt x="306" y="131"/>
                  </a:cubicBezTo>
                  <a:cubicBezTo>
                    <a:pt x="300" y="128"/>
                    <a:pt x="302" y="106"/>
                    <a:pt x="293" y="101"/>
                  </a:cubicBezTo>
                  <a:cubicBezTo>
                    <a:pt x="287" y="109"/>
                    <a:pt x="299" y="122"/>
                    <a:pt x="299" y="133"/>
                  </a:cubicBezTo>
                  <a:cubicBezTo>
                    <a:pt x="299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0" y="145"/>
                  </a:cubicBezTo>
                  <a:cubicBezTo>
                    <a:pt x="295" y="137"/>
                    <a:pt x="298" y="121"/>
                    <a:pt x="288" y="118"/>
                  </a:cubicBezTo>
                  <a:cubicBezTo>
                    <a:pt x="286" y="131"/>
                    <a:pt x="302" y="149"/>
                    <a:pt x="294" y="164"/>
                  </a:cubicBezTo>
                  <a:cubicBezTo>
                    <a:pt x="288" y="159"/>
                    <a:pt x="290" y="145"/>
                    <a:pt x="283" y="140"/>
                  </a:cubicBezTo>
                  <a:cubicBezTo>
                    <a:pt x="275" y="149"/>
                    <a:pt x="290" y="161"/>
                    <a:pt x="290" y="172"/>
                  </a:cubicBezTo>
                  <a:cubicBezTo>
                    <a:pt x="290" y="177"/>
                    <a:pt x="286" y="180"/>
                    <a:pt x="286" y="186"/>
                  </a:cubicBezTo>
                  <a:cubicBezTo>
                    <a:pt x="282" y="178"/>
                    <a:pt x="283" y="165"/>
                    <a:pt x="276" y="159"/>
                  </a:cubicBezTo>
                  <a:cubicBezTo>
                    <a:pt x="269" y="170"/>
                    <a:pt x="287" y="189"/>
                    <a:pt x="279" y="202"/>
                  </a:cubicBezTo>
                  <a:cubicBezTo>
                    <a:pt x="275" y="194"/>
                    <a:pt x="275" y="181"/>
                    <a:pt x="271" y="176"/>
                  </a:cubicBezTo>
                  <a:cubicBezTo>
                    <a:pt x="262" y="180"/>
                    <a:pt x="274" y="201"/>
                    <a:pt x="276" y="209"/>
                  </a:cubicBezTo>
                  <a:cubicBezTo>
                    <a:pt x="275" y="211"/>
                    <a:pt x="274" y="214"/>
                    <a:pt x="274" y="217"/>
                  </a:cubicBezTo>
                  <a:cubicBezTo>
                    <a:pt x="267" y="210"/>
                    <a:pt x="271" y="193"/>
                    <a:pt x="262" y="189"/>
                  </a:cubicBezTo>
                  <a:cubicBezTo>
                    <a:pt x="256" y="199"/>
                    <a:pt x="274" y="221"/>
                    <a:pt x="267" y="233"/>
                  </a:cubicBezTo>
                  <a:cubicBezTo>
                    <a:pt x="263" y="222"/>
                    <a:pt x="262" y="208"/>
                    <a:pt x="255" y="200"/>
                  </a:cubicBezTo>
                  <a:cubicBezTo>
                    <a:pt x="248" y="209"/>
                    <a:pt x="262" y="219"/>
                    <a:pt x="260" y="233"/>
                  </a:cubicBezTo>
                  <a:cubicBezTo>
                    <a:pt x="262" y="239"/>
                    <a:pt x="265" y="239"/>
                    <a:pt x="261" y="245"/>
                  </a:cubicBezTo>
                  <a:cubicBezTo>
                    <a:pt x="256" y="236"/>
                    <a:pt x="254" y="224"/>
                    <a:pt x="250" y="214"/>
                  </a:cubicBezTo>
                  <a:cubicBezTo>
                    <a:pt x="242" y="217"/>
                    <a:pt x="249" y="228"/>
                    <a:pt x="251" y="235"/>
                  </a:cubicBezTo>
                  <a:cubicBezTo>
                    <a:pt x="254" y="244"/>
                    <a:pt x="258" y="252"/>
                    <a:pt x="253" y="259"/>
                  </a:cubicBezTo>
                  <a:cubicBezTo>
                    <a:pt x="246" y="251"/>
                    <a:pt x="250" y="232"/>
                    <a:pt x="240" y="227"/>
                  </a:cubicBezTo>
                  <a:cubicBezTo>
                    <a:pt x="235" y="234"/>
                    <a:pt x="247" y="248"/>
                    <a:pt x="246" y="261"/>
                  </a:cubicBezTo>
                  <a:cubicBezTo>
                    <a:pt x="249" y="266"/>
                    <a:pt x="250" y="266"/>
                    <a:pt x="247" y="272"/>
                  </a:cubicBezTo>
                  <a:cubicBezTo>
                    <a:pt x="241" y="265"/>
                    <a:pt x="243" y="250"/>
                    <a:pt x="236" y="244"/>
                  </a:cubicBezTo>
                  <a:cubicBezTo>
                    <a:pt x="227" y="250"/>
                    <a:pt x="243" y="267"/>
                    <a:pt x="242" y="279"/>
                  </a:cubicBezTo>
                  <a:cubicBezTo>
                    <a:pt x="241" y="284"/>
                    <a:pt x="236" y="286"/>
                    <a:pt x="236" y="292"/>
                  </a:cubicBezTo>
                  <a:cubicBezTo>
                    <a:pt x="232" y="281"/>
                    <a:pt x="231" y="267"/>
                    <a:pt x="225" y="259"/>
                  </a:cubicBezTo>
                  <a:cubicBezTo>
                    <a:pt x="217" y="269"/>
                    <a:pt x="240" y="295"/>
                    <a:pt x="225" y="304"/>
                  </a:cubicBezTo>
                  <a:cubicBezTo>
                    <a:pt x="225" y="290"/>
                    <a:pt x="221" y="274"/>
                    <a:pt x="212" y="262"/>
                  </a:cubicBezTo>
                  <a:cubicBezTo>
                    <a:pt x="207" y="268"/>
                    <a:pt x="215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1" y="272"/>
                    <a:pt x="184" y="248"/>
                    <a:pt x="137" y="243"/>
                  </a:cubicBezTo>
                  <a:cubicBezTo>
                    <a:pt x="169" y="186"/>
                    <a:pt x="211" y="123"/>
                    <a:pt x="25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559"/>
            <p:cNvSpPr>
              <a:spLocks noEditPoints="1"/>
            </p:cNvSpPr>
            <p:nvPr/>
          </p:nvSpPr>
          <p:spPr bwMode="auto">
            <a:xfrm>
              <a:off x="1837836" y="3050310"/>
              <a:ext cx="1355314" cy="291988"/>
            </a:xfrm>
            <a:custGeom>
              <a:avLst/>
              <a:gdLst>
                <a:gd name="T0" fmla="*/ 23 w 363"/>
                <a:gd name="T1" fmla="*/ 75 h 78"/>
                <a:gd name="T2" fmla="*/ 65 w 363"/>
                <a:gd name="T3" fmla="*/ 76 h 78"/>
                <a:gd name="T4" fmla="*/ 206 w 363"/>
                <a:gd name="T5" fmla="*/ 72 h 78"/>
                <a:gd name="T6" fmla="*/ 243 w 363"/>
                <a:gd name="T7" fmla="*/ 65 h 78"/>
                <a:gd name="T8" fmla="*/ 259 w 363"/>
                <a:gd name="T9" fmla="*/ 57 h 78"/>
                <a:gd name="T10" fmla="*/ 293 w 363"/>
                <a:gd name="T11" fmla="*/ 53 h 78"/>
                <a:gd name="T12" fmla="*/ 328 w 363"/>
                <a:gd name="T13" fmla="*/ 44 h 78"/>
                <a:gd name="T14" fmla="*/ 363 w 363"/>
                <a:gd name="T15" fmla="*/ 33 h 78"/>
                <a:gd name="T16" fmla="*/ 341 w 363"/>
                <a:gd name="T17" fmla="*/ 31 h 78"/>
                <a:gd name="T18" fmla="*/ 291 w 363"/>
                <a:gd name="T19" fmla="*/ 16 h 78"/>
                <a:gd name="T20" fmla="*/ 238 w 363"/>
                <a:gd name="T21" fmla="*/ 2 h 78"/>
                <a:gd name="T22" fmla="*/ 9 w 363"/>
                <a:gd name="T23" fmla="*/ 11 h 78"/>
                <a:gd name="T24" fmla="*/ 5 w 363"/>
                <a:gd name="T25" fmla="*/ 52 h 78"/>
                <a:gd name="T26" fmla="*/ 23 w 363"/>
                <a:gd name="T27" fmla="*/ 75 h 78"/>
                <a:gd name="T28" fmla="*/ 239 w 363"/>
                <a:gd name="T29" fmla="*/ 58 h 78"/>
                <a:gd name="T30" fmla="*/ 105 w 363"/>
                <a:gd name="T31" fmla="*/ 70 h 78"/>
                <a:gd name="T32" fmla="*/ 97 w 363"/>
                <a:gd name="T33" fmla="*/ 63 h 78"/>
                <a:gd name="T34" fmla="*/ 215 w 363"/>
                <a:gd name="T35" fmla="*/ 52 h 78"/>
                <a:gd name="T36" fmla="*/ 250 w 363"/>
                <a:gd name="T37" fmla="*/ 47 h 78"/>
                <a:gd name="T38" fmla="*/ 239 w 363"/>
                <a:gd name="T39" fmla="*/ 58 h 78"/>
                <a:gd name="T40" fmla="*/ 92 w 363"/>
                <a:gd name="T41" fmla="*/ 56 h 78"/>
                <a:gd name="T42" fmla="*/ 83 w 363"/>
                <a:gd name="T43" fmla="*/ 35 h 78"/>
                <a:gd name="T44" fmla="*/ 242 w 363"/>
                <a:gd name="T45" fmla="*/ 29 h 78"/>
                <a:gd name="T46" fmla="*/ 244 w 363"/>
                <a:gd name="T47" fmla="*/ 36 h 78"/>
                <a:gd name="T48" fmla="*/ 257 w 363"/>
                <a:gd name="T49" fmla="*/ 40 h 78"/>
                <a:gd name="T50" fmla="*/ 92 w 363"/>
                <a:gd name="T51" fmla="*/ 56 h 78"/>
                <a:gd name="T52" fmla="*/ 259 w 363"/>
                <a:gd name="T53" fmla="*/ 51 h 78"/>
                <a:gd name="T54" fmla="*/ 319 w 363"/>
                <a:gd name="T55" fmla="*/ 39 h 78"/>
                <a:gd name="T56" fmla="*/ 259 w 363"/>
                <a:gd name="T57" fmla="*/ 51 h 78"/>
                <a:gd name="T58" fmla="*/ 255 w 363"/>
                <a:gd name="T59" fmla="*/ 13 h 78"/>
                <a:gd name="T60" fmla="*/ 304 w 363"/>
                <a:gd name="T61" fmla="*/ 28 h 78"/>
                <a:gd name="T62" fmla="*/ 317 w 363"/>
                <a:gd name="T63" fmla="*/ 33 h 78"/>
                <a:gd name="T64" fmla="*/ 257 w 363"/>
                <a:gd name="T65" fmla="*/ 33 h 78"/>
                <a:gd name="T66" fmla="*/ 265 w 363"/>
                <a:gd name="T67" fmla="*/ 26 h 78"/>
                <a:gd name="T68" fmla="*/ 254 w 363"/>
                <a:gd name="T69" fmla="*/ 13 h 78"/>
                <a:gd name="T70" fmla="*/ 255 w 363"/>
                <a:gd name="T71" fmla="*/ 13 h 78"/>
                <a:gd name="T72" fmla="*/ 81 w 363"/>
                <a:gd name="T73" fmla="*/ 14 h 78"/>
                <a:gd name="T74" fmla="*/ 220 w 363"/>
                <a:gd name="T75" fmla="*/ 10 h 78"/>
                <a:gd name="T76" fmla="*/ 255 w 363"/>
                <a:gd name="T77" fmla="*/ 23 h 78"/>
                <a:gd name="T78" fmla="*/ 227 w 363"/>
                <a:gd name="T79" fmla="*/ 22 h 78"/>
                <a:gd name="T80" fmla="*/ 81 w 363"/>
                <a:gd name="T81" fmla="*/ 26 h 78"/>
                <a:gd name="T82" fmla="*/ 81 w 363"/>
                <a:gd name="T83" fmla="*/ 14 h 78"/>
                <a:gd name="T84" fmla="*/ 56 w 363"/>
                <a:gd name="T85" fmla="*/ 14 h 78"/>
                <a:gd name="T86" fmla="*/ 75 w 363"/>
                <a:gd name="T87" fmla="*/ 14 h 78"/>
                <a:gd name="T88" fmla="*/ 94 w 363"/>
                <a:gd name="T89" fmla="*/ 68 h 78"/>
                <a:gd name="T90" fmla="*/ 67 w 363"/>
                <a:gd name="T91" fmla="*/ 69 h 78"/>
                <a:gd name="T92" fmla="*/ 56 w 363"/>
                <a:gd name="T93" fmla="*/ 14 h 78"/>
                <a:gd name="T94" fmla="*/ 13 w 363"/>
                <a:gd name="T95" fmla="*/ 16 h 78"/>
                <a:gd name="T96" fmla="*/ 50 w 363"/>
                <a:gd name="T97" fmla="*/ 14 h 78"/>
                <a:gd name="T98" fmla="*/ 58 w 363"/>
                <a:gd name="T99" fmla="*/ 69 h 78"/>
                <a:gd name="T100" fmla="*/ 28 w 363"/>
                <a:gd name="T101" fmla="*/ 68 h 78"/>
                <a:gd name="T102" fmla="*/ 8 w 363"/>
                <a:gd name="T103" fmla="*/ 45 h 78"/>
                <a:gd name="T104" fmla="*/ 13 w 363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78">
                  <a:moveTo>
                    <a:pt x="23" y="75"/>
                  </a:moveTo>
                  <a:cubicBezTo>
                    <a:pt x="30" y="78"/>
                    <a:pt x="50" y="76"/>
                    <a:pt x="65" y="76"/>
                  </a:cubicBezTo>
                  <a:cubicBezTo>
                    <a:pt x="100" y="78"/>
                    <a:pt x="164" y="75"/>
                    <a:pt x="206" y="72"/>
                  </a:cubicBezTo>
                  <a:cubicBezTo>
                    <a:pt x="216" y="71"/>
                    <a:pt x="232" y="69"/>
                    <a:pt x="243" y="65"/>
                  </a:cubicBezTo>
                  <a:cubicBezTo>
                    <a:pt x="250" y="62"/>
                    <a:pt x="254" y="58"/>
                    <a:pt x="259" y="57"/>
                  </a:cubicBezTo>
                  <a:cubicBezTo>
                    <a:pt x="268" y="54"/>
                    <a:pt x="282" y="55"/>
                    <a:pt x="293" y="53"/>
                  </a:cubicBezTo>
                  <a:cubicBezTo>
                    <a:pt x="306" y="51"/>
                    <a:pt x="317" y="46"/>
                    <a:pt x="328" y="44"/>
                  </a:cubicBezTo>
                  <a:cubicBezTo>
                    <a:pt x="342" y="43"/>
                    <a:pt x="359" y="50"/>
                    <a:pt x="363" y="33"/>
                  </a:cubicBezTo>
                  <a:cubicBezTo>
                    <a:pt x="356" y="26"/>
                    <a:pt x="350" y="32"/>
                    <a:pt x="341" y="31"/>
                  </a:cubicBezTo>
                  <a:cubicBezTo>
                    <a:pt x="328" y="29"/>
                    <a:pt x="308" y="21"/>
                    <a:pt x="291" y="16"/>
                  </a:cubicBezTo>
                  <a:cubicBezTo>
                    <a:pt x="271" y="11"/>
                    <a:pt x="253" y="1"/>
                    <a:pt x="238" y="2"/>
                  </a:cubicBezTo>
                  <a:cubicBezTo>
                    <a:pt x="158" y="9"/>
                    <a:pt x="80" y="0"/>
                    <a:pt x="9" y="11"/>
                  </a:cubicBezTo>
                  <a:cubicBezTo>
                    <a:pt x="1" y="23"/>
                    <a:pt x="0" y="42"/>
                    <a:pt x="5" y="52"/>
                  </a:cubicBezTo>
                  <a:cubicBezTo>
                    <a:pt x="9" y="59"/>
                    <a:pt x="18" y="72"/>
                    <a:pt x="23" y="75"/>
                  </a:cubicBezTo>
                  <a:close/>
                  <a:moveTo>
                    <a:pt x="239" y="58"/>
                  </a:moveTo>
                  <a:cubicBezTo>
                    <a:pt x="198" y="67"/>
                    <a:pt x="152" y="65"/>
                    <a:pt x="105" y="70"/>
                  </a:cubicBezTo>
                  <a:cubicBezTo>
                    <a:pt x="105" y="64"/>
                    <a:pt x="99" y="65"/>
                    <a:pt x="97" y="63"/>
                  </a:cubicBezTo>
                  <a:cubicBezTo>
                    <a:pt x="139" y="61"/>
                    <a:pt x="172" y="57"/>
                    <a:pt x="215" y="52"/>
                  </a:cubicBezTo>
                  <a:cubicBezTo>
                    <a:pt x="226" y="51"/>
                    <a:pt x="241" y="51"/>
                    <a:pt x="250" y="47"/>
                  </a:cubicBezTo>
                  <a:cubicBezTo>
                    <a:pt x="251" y="50"/>
                    <a:pt x="242" y="54"/>
                    <a:pt x="239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3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7" y="28"/>
                    <a:pt x="240" y="34"/>
                    <a:pt x="244" y="36"/>
                  </a:cubicBezTo>
                  <a:cubicBezTo>
                    <a:pt x="249" y="38"/>
                    <a:pt x="257" y="35"/>
                    <a:pt x="257" y="40"/>
                  </a:cubicBezTo>
                  <a:cubicBezTo>
                    <a:pt x="199" y="46"/>
                    <a:pt x="149" y="54"/>
                    <a:pt x="92" y="56"/>
                  </a:cubicBezTo>
                  <a:close/>
                  <a:moveTo>
                    <a:pt x="259" y="51"/>
                  </a:moveTo>
                  <a:cubicBezTo>
                    <a:pt x="269" y="36"/>
                    <a:pt x="299" y="42"/>
                    <a:pt x="319" y="39"/>
                  </a:cubicBezTo>
                  <a:cubicBezTo>
                    <a:pt x="304" y="48"/>
                    <a:pt x="279" y="46"/>
                    <a:pt x="259" y="51"/>
                  </a:cubicBezTo>
                  <a:close/>
                  <a:moveTo>
                    <a:pt x="255" y="13"/>
                  </a:moveTo>
                  <a:cubicBezTo>
                    <a:pt x="271" y="18"/>
                    <a:pt x="288" y="23"/>
                    <a:pt x="304" y="28"/>
                  </a:cubicBezTo>
                  <a:cubicBezTo>
                    <a:pt x="308" y="29"/>
                    <a:pt x="314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6" y="27"/>
                    <a:pt x="265" y="31"/>
                    <a:pt x="265" y="26"/>
                  </a:cubicBezTo>
                  <a:cubicBezTo>
                    <a:pt x="263" y="20"/>
                    <a:pt x="257" y="18"/>
                    <a:pt x="254" y="13"/>
                  </a:cubicBezTo>
                  <a:cubicBezTo>
                    <a:pt x="254" y="12"/>
                    <a:pt x="255" y="13"/>
                    <a:pt x="255" y="13"/>
                  </a:cubicBezTo>
                  <a:close/>
                  <a:moveTo>
                    <a:pt x="81" y="14"/>
                  </a:moveTo>
                  <a:cubicBezTo>
                    <a:pt x="135" y="13"/>
                    <a:pt x="173" y="12"/>
                    <a:pt x="220" y="10"/>
                  </a:cubicBezTo>
                  <a:cubicBezTo>
                    <a:pt x="235" y="10"/>
                    <a:pt x="248" y="7"/>
                    <a:pt x="255" y="23"/>
                  </a:cubicBezTo>
                  <a:cubicBezTo>
                    <a:pt x="254" y="21"/>
                    <a:pt x="238" y="21"/>
                    <a:pt x="227" y="22"/>
                  </a:cubicBezTo>
                  <a:cubicBezTo>
                    <a:pt x="183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6" y="14"/>
                  </a:moveTo>
                  <a:cubicBezTo>
                    <a:pt x="63" y="14"/>
                    <a:pt x="69" y="14"/>
                    <a:pt x="75" y="14"/>
                  </a:cubicBezTo>
                  <a:cubicBezTo>
                    <a:pt x="72" y="32"/>
                    <a:pt x="81" y="58"/>
                    <a:pt x="94" y="68"/>
                  </a:cubicBezTo>
                  <a:cubicBezTo>
                    <a:pt x="88" y="71"/>
                    <a:pt x="76" y="68"/>
                    <a:pt x="67" y="69"/>
                  </a:cubicBezTo>
                  <a:cubicBezTo>
                    <a:pt x="57" y="57"/>
                    <a:pt x="48" y="33"/>
                    <a:pt x="56" y="14"/>
                  </a:cubicBezTo>
                  <a:close/>
                  <a:moveTo>
                    <a:pt x="13" y="16"/>
                  </a:moveTo>
                  <a:cubicBezTo>
                    <a:pt x="27" y="14"/>
                    <a:pt x="37" y="15"/>
                    <a:pt x="50" y="14"/>
                  </a:cubicBezTo>
                  <a:cubicBezTo>
                    <a:pt x="44" y="37"/>
                    <a:pt x="49" y="52"/>
                    <a:pt x="58" y="69"/>
                  </a:cubicBezTo>
                  <a:cubicBezTo>
                    <a:pt x="48" y="67"/>
                    <a:pt x="37" y="71"/>
                    <a:pt x="28" y="68"/>
                  </a:cubicBezTo>
                  <a:cubicBezTo>
                    <a:pt x="22" y="65"/>
                    <a:pt x="10" y="53"/>
                    <a:pt x="8" y="45"/>
                  </a:cubicBezTo>
                  <a:cubicBezTo>
                    <a:pt x="5" y="36"/>
                    <a:pt x="8" y="24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560"/>
            <p:cNvSpPr>
              <a:spLocks noEditPoints="1"/>
            </p:cNvSpPr>
            <p:nvPr/>
          </p:nvSpPr>
          <p:spPr bwMode="auto">
            <a:xfrm>
              <a:off x="1064067" y="3145207"/>
              <a:ext cx="754303" cy="1019525"/>
            </a:xfrm>
            <a:custGeom>
              <a:avLst/>
              <a:gdLst>
                <a:gd name="T0" fmla="*/ 140 w 202"/>
                <a:gd name="T1" fmla="*/ 273 h 273"/>
                <a:gd name="T2" fmla="*/ 200 w 202"/>
                <a:gd name="T3" fmla="*/ 116 h 273"/>
                <a:gd name="T4" fmla="*/ 194 w 202"/>
                <a:gd name="T5" fmla="*/ 84 h 273"/>
                <a:gd name="T6" fmla="*/ 184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1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7 w 202"/>
                <a:gd name="T21" fmla="*/ 171 h 273"/>
                <a:gd name="T22" fmla="*/ 68 w 202"/>
                <a:gd name="T23" fmla="*/ 156 h 273"/>
                <a:gd name="T24" fmla="*/ 132 w 202"/>
                <a:gd name="T25" fmla="*/ 260 h 273"/>
                <a:gd name="T26" fmla="*/ 194 w 202"/>
                <a:gd name="T27" fmla="*/ 109 h 273"/>
                <a:gd name="T28" fmla="*/ 176 w 202"/>
                <a:gd name="T29" fmla="*/ 261 h 273"/>
                <a:gd name="T30" fmla="*/ 174 w 202"/>
                <a:gd name="T31" fmla="*/ 243 h 273"/>
                <a:gd name="T32" fmla="*/ 168 w 202"/>
                <a:gd name="T33" fmla="*/ 259 h 273"/>
                <a:gd name="T34" fmla="*/ 164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2 w 202"/>
                <a:gd name="T43" fmla="*/ 222 h 273"/>
                <a:gd name="T44" fmla="*/ 148 w 202"/>
                <a:gd name="T45" fmla="*/ 198 h 273"/>
                <a:gd name="T46" fmla="*/ 141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2 w 202"/>
                <a:gd name="T53" fmla="*/ 100 h 273"/>
                <a:gd name="T54" fmla="*/ 172 w 202"/>
                <a:gd name="T55" fmla="*/ 139 h 273"/>
                <a:gd name="T56" fmla="*/ 184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5 w 202"/>
                <a:gd name="T65" fmla="*/ 19 h 273"/>
                <a:gd name="T66" fmla="*/ 65 w 202"/>
                <a:gd name="T67" fmla="*/ 29 h 273"/>
                <a:gd name="T68" fmla="*/ 133 w 202"/>
                <a:gd name="T69" fmla="*/ 48 h 273"/>
                <a:gd name="T70" fmla="*/ 151 w 202"/>
                <a:gd name="T71" fmla="*/ 80 h 273"/>
                <a:gd name="T72" fmla="*/ 191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8 w 202"/>
                <a:gd name="T79" fmla="*/ 48 h 273"/>
                <a:gd name="T80" fmla="*/ 156 w 202"/>
                <a:gd name="T81" fmla="*/ 115 h 273"/>
                <a:gd name="T82" fmla="*/ 68 w 202"/>
                <a:gd name="T83" fmla="*/ 146 h 273"/>
                <a:gd name="T84" fmla="*/ 48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3" y="191"/>
                  </a:moveTo>
                  <a:cubicBezTo>
                    <a:pt x="39" y="229"/>
                    <a:pt x="88" y="252"/>
                    <a:pt x="140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4" y="218"/>
                    <a:pt x="198" y="157"/>
                    <a:pt x="200" y="116"/>
                  </a:cubicBezTo>
                  <a:cubicBezTo>
                    <a:pt x="201" y="103"/>
                    <a:pt x="202" y="94"/>
                    <a:pt x="198" y="87"/>
                  </a:cubicBezTo>
                  <a:cubicBezTo>
                    <a:pt x="197" y="86"/>
                    <a:pt x="194" y="85"/>
                    <a:pt x="194" y="84"/>
                  </a:cubicBezTo>
                  <a:cubicBezTo>
                    <a:pt x="192" y="82"/>
                    <a:pt x="193" y="77"/>
                    <a:pt x="192" y="77"/>
                  </a:cubicBezTo>
                  <a:cubicBezTo>
                    <a:pt x="191" y="76"/>
                    <a:pt x="187" y="74"/>
                    <a:pt x="184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1" y="51"/>
                    <a:pt x="166" y="51"/>
                    <a:pt x="166" y="45"/>
                  </a:cubicBezTo>
                  <a:cubicBezTo>
                    <a:pt x="145" y="31"/>
                    <a:pt x="126" y="14"/>
                    <a:pt x="104" y="0"/>
                  </a:cubicBezTo>
                  <a:cubicBezTo>
                    <a:pt x="77" y="14"/>
                    <a:pt x="39" y="9"/>
                    <a:pt x="7" y="15"/>
                  </a:cubicBezTo>
                  <a:cubicBezTo>
                    <a:pt x="2" y="39"/>
                    <a:pt x="0" y="58"/>
                    <a:pt x="0" y="91"/>
                  </a:cubicBezTo>
                  <a:cubicBezTo>
                    <a:pt x="0" y="97"/>
                    <a:pt x="5" y="97"/>
                    <a:pt x="6" y="103"/>
                  </a:cubicBezTo>
                  <a:cubicBezTo>
                    <a:pt x="4" y="134"/>
                    <a:pt x="0" y="159"/>
                    <a:pt x="3" y="191"/>
                  </a:cubicBezTo>
                  <a:close/>
                  <a:moveTo>
                    <a:pt x="101" y="249"/>
                  </a:moveTo>
                  <a:cubicBezTo>
                    <a:pt x="78" y="239"/>
                    <a:pt x="54" y="224"/>
                    <a:pt x="32" y="208"/>
                  </a:cubicBezTo>
                  <a:cubicBezTo>
                    <a:pt x="30" y="207"/>
                    <a:pt x="29" y="204"/>
                    <a:pt x="27" y="203"/>
                  </a:cubicBezTo>
                  <a:cubicBezTo>
                    <a:pt x="21" y="199"/>
                    <a:pt x="10" y="193"/>
                    <a:pt x="8" y="184"/>
                  </a:cubicBezTo>
                  <a:cubicBezTo>
                    <a:pt x="4" y="165"/>
                    <a:pt x="12" y="138"/>
                    <a:pt x="11" y="109"/>
                  </a:cubicBezTo>
                  <a:cubicBezTo>
                    <a:pt x="20" y="119"/>
                    <a:pt x="31" y="127"/>
                    <a:pt x="41" y="137"/>
                  </a:cubicBezTo>
                  <a:cubicBezTo>
                    <a:pt x="41" y="149"/>
                    <a:pt x="37" y="158"/>
                    <a:pt x="37" y="171"/>
                  </a:cubicBezTo>
                  <a:cubicBezTo>
                    <a:pt x="43" y="176"/>
                    <a:pt x="56" y="173"/>
                    <a:pt x="64" y="175"/>
                  </a:cubicBezTo>
                  <a:cubicBezTo>
                    <a:pt x="70" y="173"/>
                    <a:pt x="68" y="164"/>
                    <a:pt x="68" y="156"/>
                  </a:cubicBezTo>
                  <a:cubicBezTo>
                    <a:pt x="88" y="167"/>
                    <a:pt x="118" y="187"/>
                    <a:pt x="141" y="182"/>
                  </a:cubicBezTo>
                  <a:cubicBezTo>
                    <a:pt x="137" y="207"/>
                    <a:pt x="125" y="236"/>
                    <a:pt x="132" y="260"/>
                  </a:cubicBezTo>
                  <a:cubicBezTo>
                    <a:pt x="123" y="256"/>
                    <a:pt x="112" y="253"/>
                    <a:pt x="101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4" y="245"/>
                    <a:pt x="182" y="258"/>
                    <a:pt x="176" y="261"/>
                  </a:cubicBezTo>
                  <a:cubicBezTo>
                    <a:pt x="177" y="249"/>
                    <a:pt x="180" y="233"/>
                    <a:pt x="179" y="224"/>
                  </a:cubicBezTo>
                  <a:cubicBezTo>
                    <a:pt x="172" y="225"/>
                    <a:pt x="174" y="236"/>
                    <a:pt x="174" y="243"/>
                  </a:cubicBezTo>
                  <a:cubicBezTo>
                    <a:pt x="173" y="250"/>
                    <a:pt x="171" y="257"/>
                    <a:pt x="172" y="262"/>
                  </a:cubicBezTo>
                  <a:cubicBezTo>
                    <a:pt x="170" y="267"/>
                    <a:pt x="170" y="259"/>
                    <a:pt x="168" y="259"/>
                  </a:cubicBezTo>
                  <a:cubicBezTo>
                    <a:pt x="171" y="249"/>
                    <a:pt x="169" y="228"/>
                    <a:pt x="170" y="219"/>
                  </a:cubicBezTo>
                  <a:cubicBezTo>
                    <a:pt x="164" y="223"/>
                    <a:pt x="165" y="233"/>
                    <a:pt x="164" y="240"/>
                  </a:cubicBezTo>
                  <a:cubicBezTo>
                    <a:pt x="164" y="249"/>
                    <a:pt x="164" y="258"/>
                    <a:pt x="164" y="263"/>
                  </a:cubicBezTo>
                  <a:cubicBezTo>
                    <a:pt x="163" y="266"/>
                    <a:pt x="157" y="267"/>
                    <a:pt x="155" y="265"/>
                  </a:cubicBezTo>
                  <a:cubicBezTo>
                    <a:pt x="155" y="261"/>
                    <a:pt x="161" y="262"/>
                    <a:pt x="162" y="258"/>
                  </a:cubicBezTo>
                  <a:cubicBezTo>
                    <a:pt x="157" y="244"/>
                    <a:pt x="168" y="220"/>
                    <a:pt x="163" y="210"/>
                  </a:cubicBezTo>
                  <a:cubicBezTo>
                    <a:pt x="157" y="209"/>
                    <a:pt x="161" y="218"/>
                    <a:pt x="160" y="222"/>
                  </a:cubicBezTo>
                  <a:cubicBezTo>
                    <a:pt x="158" y="220"/>
                    <a:pt x="157" y="220"/>
                    <a:pt x="155" y="222"/>
                  </a:cubicBezTo>
                  <a:cubicBezTo>
                    <a:pt x="153" y="235"/>
                    <a:pt x="153" y="250"/>
                    <a:pt x="152" y="265"/>
                  </a:cubicBezTo>
                  <a:cubicBezTo>
                    <a:pt x="147" y="253"/>
                    <a:pt x="153" y="234"/>
                    <a:pt x="152" y="222"/>
                  </a:cubicBezTo>
                  <a:cubicBezTo>
                    <a:pt x="152" y="216"/>
                    <a:pt x="147" y="223"/>
                    <a:pt x="148" y="218"/>
                  </a:cubicBezTo>
                  <a:cubicBezTo>
                    <a:pt x="149" y="217"/>
                    <a:pt x="151" y="203"/>
                    <a:pt x="148" y="198"/>
                  </a:cubicBezTo>
                  <a:cubicBezTo>
                    <a:pt x="139" y="207"/>
                    <a:pt x="147" y="233"/>
                    <a:pt x="140" y="244"/>
                  </a:cubicBezTo>
                  <a:cubicBezTo>
                    <a:pt x="142" y="251"/>
                    <a:pt x="142" y="254"/>
                    <a:pt x="141" y="262"/>
                  </a:cubicBezTo>
                  <a:cubicBezTo>
                    <a:pt x="126" y="242"/>
                    <a:pt x="146" y="204"/>
                    <a:pt x="148" y="182"/>
                  </a:cubicBezTo>
                  <a:cubicBezTo>
                    <a:pt x="148" y="180"/>
                    <a:pt x="146" y="177"/>
                    <a:pt x="147" y="175"/>
                  </a:cubicBezTo>
                  <a:cubicBezTo>
                    <a:pt x="148" y="170"/>
                    <a:pt x="152" y="167"/>
                    <a:pt x="153" y="162"/>
                  </a:cubicBezTo>
                  <a:cubicBezTo>
                    <a:pt x="159" y="146"/>
                    <a:pt x="158" y="129"/>
                    <a:pt x="163" y="114"/>
                  </a:cubicBezTo>
                  <a:cubicBezTo>
                    <a:pt x="167" y="127"/>
                    <a:pt x="153" y="148"/>
                    <a:pt x="160" y="160"/>
                  </a:cubicBezTo>
                  <a:cubicBezTo>
                    <a:pt x="166" y="142"/>
                    <a:pt x="166" y="118"/>
                    <a:pt x="172" y="100"/>
                  </a:cubicBezTo>
                  <a:cubicBezTo>
                    <a:pt x="173" y="115"/>
                    <a:pt x="166" y="131"/>
                    <a:pt x="167" y="145"/>
                  </a:cubicBezTo>
                  <a:cubicBezTo>
                    <a:pt x="170" y="144"/>
                    <a:pt x="173" y="144"/>
                    <a:pt x="172" y="139"/>
                  </a:cubicBezTo>
                  <a:cubicBezTo>
                    <a:pt x="174" y="140"/>
                    <a:pt x="175" y="142"/>
                    <a:pt x="176" y="143"/>
                  </a:cubicBezTo>
                  <a:cubicBezTo>
                    <a:pt x="181" y="138"/>
                    <a:pt x="182" y="122"/>
                    <a:pt x="184" y="109"/>
                  </a:cubicBezTo>
                  <a:cubicBezTo>
                    <a:pt x="185" y="106"/>
                    <a:pt x="182" y="99"/>
                    <a:pt x="187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8" y="107"/>
                    <a:pt x="178" y="113"/>
                  </a:cubicBezTo>
                  <a:cubicBezTo>
                    <a:pt x="176" y="122"/>
                    <a:pt x="176" y="131"/>
                    <a:pt x="175" y="138"/>
                  </a:cubicBezTo>
                  <a:cubicBezTo>
                    <a:pt x="168" y="131"/>
                    <a:pt x="184" y="107"/>
                    <a:pt x="175" y="99"/>
                  </a:cubicBezTo>
                  <a:close/>
                  <a:moveTo>
                    <a:pt x="45" y="19"/>
                  </a:moveTo>
                  <a:cubicBezTo>
                    <a:pt x="55" y="19"/>
                    <a:pt x="65" y="16"/>
                    <a:pt x="73" y="17"/>
                  </a:cubicBezTo>
                  <a:cubicBezTo>
                    <a:pt x="72" y="22"/>
                    <a:pt x="69" y="31"/>
                    <a:pt x="65" y="29"/>
                  </a:cubicBezTo>
                  <a:cubicBezTo>
                    <a:pt x="65" y="51"/>
                    <a:pt x="101" y="53"/>
                    <a:pt x="101" y="31"/>
                  </a:cubicBezTo>
                  <a:cubicBezTo>
                    <a:pt x="112" y="36"/>
                    <a:pt x="123" y="42"/>
                    <a:pt x="133" y="48"/>
                  </a:cubicBezTo>
                  <a:cubicBezTo>
                    <a:pt x="131" y="57"/>
                    <a:pt x="130" y="64"/>
                    <a:pt x="129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5" y="68"/>
                    <a:pt x="157" y="63"/>
                  </a:cubicBezTo>
                  <a:cubicBezTo>
                    <a:pt x="169" y="71"/>
                    <a:pt x="183" y="79"/>
                    <a:pt x="191" y="91"/>
                  </a:cubicBezTo>
                  <a:cubicBezTo>
                    <a:pt x="180" y="84"/>
                    <a:pt x="165" y="94"/>
                    <a:pt x="160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4" y="17"/>
                    <a:pt x="35" y="20"/>
                    <a:pt x="45" y="19"/>
                  </a:cubicBezTo>
                  <a:close/>
                  <a:moveTo>
                    <a:pt x="11" y="25"/>
                  </a:moveTo>
                  <a:cubicBezTo>
                    <a:pt x="12" y="25"/>
                    <a:pt x="12" y="25"/>
                    <a:pt x="12" y="26"/>
                  </a:cubicBezTo>
                  <a:cubicBezTo>
                    <a:pt x="24" y="34"/>
                    <a:pt x="36" y="41"/>
                    <a:pt x="48" y="48"/>
                  </a:cubicBezTo>
                  <a:cubicBezTo>
                    <a:pt x="60" y="56"/>
                    <a:pt x="71" y="64"/>
                    <a:pt x="83" y="72"/>
                  </a:cubicBezTo>
                  <a:cubicBezTo>
                    <a:pt x="107" y="88"/>
                    <a:pt x="134" y="97"/>
                    <a:pt x="156" y="115"/>
                  </a:cubicBezTo>
                  <a:cubicBezTo>
                    <a:pt x="150" y="141"/>
                    <a:pt x="152" y="159"/>
                    <a:pt x="136" y="176"/>
                  </a:cubicBezTo>
                  <a:cubicBezTo>
                    <a:pt x="108" y="172"/>
                    <a:pt x="88" y="159"/>
                    <a:pt x="68" y="146"/>
                  </a:cubicBezTo>
                  <a:cubicBezTo>
                    <a:pt x="70" y="137"/>
                    <a:pt x="69" y="131"/>
                    <a:pt x="72" y="124"/>
                  </a:cubicBezTo>
                  <a:cubicBezTo>
                    <a:pt x="66" y="119"/>
                    <a:pt x="59" y="114"/>
                    <a:pt x="48" y="113"/>
                  </a:cubicBezTo>
                  <a:cubicBezTo>
                    <a:pt x="44" y="116"/>
                    <a:pt x="45" y="123"/>
                    <a:pt x="44" y="128"/>
                  </a:cubicBezTo>
                  <a:cubicBezTo>
                    <a:pt x="38" y="123"/>
                    <a:pt x="31" y="119"/>
                    <a:pt x="26" y="113"/>
                  </a:cubicBezTo>
                  <a:cubicBezTo>
                    <a:pt x="21" y="108"/>
                    <a:pt x="12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561"/>
            <p:cNvSpPr>
              <a:spLocks/>
            </p:cNvSpPr>
            <p:nvPr/>
          </p:nvSpPr>
          <p:spPr bwMode="auto">
            <a:xfrm>
              <a:off x="5536356" y="3558857"/>
              <a:ext cx="226292" cy="187358"/>
            </a:xfrm>
            <a:custGeom>
              <a:avLst/>
              <a:gdLst>
                <a:gd name="T0" fmla="*/ 33 w 61"/>
                <a:gd name="T1" fmla="*/ 5 h 50"/>
                <a:gd name="T2" fmla="*/ 22 w 61"/>
                <a:gd name="T3" fmla="*/ 16 h 50"/>
                <a:gd name="T4" fmla="*/ 20 w 61"/>
                <a:gd name="T5" fmla="*/ 8 h 50"/>
                <a:gd name="T6" fmla="*/ 0 w 61"/>
                <a:gd name="T7" fmla="*/ 23 h 50"/>
                <a:gd name="T8" fmla="*/ 29 w 61"/>
                <a:gd name="T9" fmla="*/ 50 h 50"/>
                <a:gd name="T10" fmla="*/ 33 w 61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33" y="5"/>
                  </a:moveTo>
                  <a:cubicBezTo>
                    <a:pt x="28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8" y="1"/>
                    <a:pt x="1" y="14"/>
                    <a:pt x="0" y="23"/>
                  </a:cubicBez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562"/>
            <p:cNvSpPr>
              <a:spLocks/>
            </p:cNvSpPr>
            <p:nvPr/>
          </p:nvSpPr>
          <p:spPr bwMode="auto">
            <a:xfrm>
              <a:off x="5570421" y="5666038"/>
              <a:ext cx="223858" cy="184926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7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49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2"/>
                    <a:pt x="21" y="16"/>
                  </a:cubicBezTo>
                  <a:cubicBezTo>
                    <a:pt x="22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563"/>
            <p:cNvSpPr>
              <a:spLocks noEditPoints="1"/>
            </p:cNvSpPr>
            <p:nvPr/>
          </p:nvSpPr>
          <p:spPr bwMode="auto">
            <a:xfrm>
              <a:off x="49937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2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6 w 103"/>
                <a:gd name="T9" fmla="*/ 108 h 111"/>
                <a:gd name="T10" fmla="*/ 90 w 103"/>
                <a:gd name="T11" fmla="*/ 69 h 111"/>
                <a:gd name="T12" fmla="*/ 85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5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5 w 103"/>
                <a:gd name="T31" fmla="*/ 12 h 111"/>
                <a:gd name="T32" fmla="*/ 59 w 103"/>
                <a:gd name="T33" fmla="*/ 72 h 111"/>
                <a:gd name="T34" fmla="*/ 61 w 103"/>
                <a:gd name="T35" fmla="*/ 86 h 111"/>
                <a:gd name="T36" fmla="*/ 67 w 103"/>
                <a:gd name="T37" fmla="*/ 101 h 111"/>
                <a:gd name="T38" fmla="*/ 69 w 103"/>
                <a:gd name="T39" fmla="*/ 99 h 111"/>
                <a:gd name="T40" fmla="*/ 68 w 103"/>
                <a:gd name="T41" fmla="*/ 97 h 111"/>
                <a:gd name="T42" fmla="*/ 68 w 103"/>
                <a:gd name="T43" fmla="*/ 97 h 111"/>
                <a:gd name="T44" fmla="*/ 71 w 103"/>
                <a:gd name="T45" fmla="*/ 46 h 111"/>
                <a:gd name="T46" fmla="*/ 68 w 103"/>
                <a:gd name="T47" fmla="*/ 49 h 111"/>
                <a:gd name="T48" fmla="*/ 59 w 103"/>
                <a:gd name="T49" fmla="*/ 49 h 111"/>
                <a:gd name="T50" fmla="*/ 61 w 103"/>
                <a:gd name="T51" fmla="*/ 100 h 111"/>
                <a:gd name="T52" fmla="*/ 61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50 w 103"/>
                <a:gd name="T61" fmla="*/ 100 h 111"/>
                <a:gd name="T62" fmla="*/ 34 w 103"/>
                <a:gd name="T63" fmla="*/ 70 h 111"/>
                <a:gd name="T64" fmla="*/ 43 w 103"/>
                <a:gd name="T65" fmla="*/ 94 h 111"/>
                <a:gd name="T66" fmla="*/ 47 w 103"/>
                <a:gd name="T67" fmla="*/ 87 h 111"/>
                <a:gd name="T68" fmla="*/ 47 w 103"/>
                <a:gd name="T69" fmla="*/ 87 h 111"/>
                <a:gd name="T70" fmla="*/ 47 w 103"/>
                <a:gd name="T71" fmla="*/ 49 h 111"/>
                <a:gd name="T72" fmla="*/ 40 w 103"/>
                <a:gd name="T73" fmla="*/ 47 h 111"/>
                <a:gd name="T74" fmla="*/ 40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6" y="108"/>
                  </a:moveTo>
                  <a:cubicBezTo>
                    <a:pt x="40" y="109"/>
                    <a:pt x="46" y="107"/>
                    <a:pt x="52" y="107"/>
                  </a:cubicBezTo>
                  <a:cubicBezTo>
                    <a:pt x="60" y="107"/>
                    <a:pt x="66" y="111"/>
                    <a:pt x="71" y="110"/>
                  </a:cubicBezTo>
                  <a:cubicBezTo>
                    <a:pt x="87" y="108"/>
                    <a:pt x="103" y="85"/>
                    <a:pt x="102" y="65"/>
                  </a:cubicBezTo>
                  <a:cubicBezTo>
                    <a:pt x="100" y="43"/>
                    <a:pt x="78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3" y="31"/>
                    <a:pt x="79" y="24"/>
                    <a:pt x="93" y="24"/>
                  </a:cubicBezTo>
                  <a:cubicBezTo>
                    <a:pt x="96" y="16"/>
                    <a:pt x="91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6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2" y="62"/>
                    <a:pt x="90" y="58"/>
                  </a:cubicBezTo>
                  <a:close/>
                  <a:moveTo>
                    <a:pt x="85" y="94"/>
                  </a:moveTo>
                  <a:cubicBezTo>
                    <a:pt x="82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8" y="81"/>
                    <a:pt x="91" y="88"/>
                    <a:pt x="85" y="94"/>
                  </a:cubicBezTo>
                  <a:close/>
                  <a:moveTo>
                    <a:pt x="83" y="48"/>
                  </a:moveTo>
                  <a:cubicBezTo>
                    <a:pt x="85" y="48"/>
                    <a:pt x="86" y="49"/>
                    <a:pt x="88" y="49"/>
                  </a:cubicBezTo>
                  <a:cubicBezTo>
                    <a:pt x="85" y="57"/>
                    <a:pt x="85" y="58"/>
                    <a:pt x="85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8" y="71"/>
                    <a:pt x="78" y="73"/>
                  </a:cubicBezTo>
                  <a:cubicBezTo>
                    <a:pt x="78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9" y="88"/>
                    <a:pt x="78" y="95"/>
                    <a:pt x="79" y="99"/>
                  </a:cubicBezTo>
                  <a:cubicBezTo>
                    <a:pt x="78" y="98"/>
                    <a:pt x="77" y="99"/>
                    <a:pt x="76" y="100"/>
                  </a:cubicBezTo>
                  <a:cubicBezTo>
                    <a:pt x="74" y="95"/>
                    <a:pt x="74" y="91"/>
                    <a:pt x="76" y="84"/>
                  </a:cubicBezTo>
                  <a:close/>
                  <a:moveTo>
                    <a:pt x="85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1" y="23"/>
                    <a:pt x="61" y="22"/>
                  </a:cubicBezTo>
                  <a:cubicBezTo>
                    <a:pt x="65" y="15"/>
                    <a:pt x="73" y="7"/>
                    <a:pt x="85" y="12"/>
                  </a:cubicBezTo>
                  <a:close/>
                  <a:moveTo>
                    <a:pt x="61" y="86"/>
                  </a:moveTo>
                  <a:cubicBezTo>
                    <a:pt x="58" y="84"/>
                    <a:pt x="60" y="76"/>
                    <a:pt x="59" y="72"/>
                  </a:cubicBezTo>
                  <a:cubicBezTo>
                    <a:pt x="61" y="72"/>
                    <a:pt x="63" y="72"/>
                    <a:pt x="64" y="70"/>
                  </a:cubicBezTo>
                  <a:cubicBezTo>
                    <a:pt x="65" y="72"/>
                    <a:pt x="64" y="84"/>
                    <a:pt x="61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7" y="101"/>
                  </a:cubicBezTo>
                  <a:cubicBezTo>
                    <a:pt x="67" y="100"/>
                    <a:pt x="67" y="99"/>
                    <a:pt x="67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8" y="97"/>
                  </a:moveTo>
                  <a:cubicBezTo>
                    <a:pt x="64" y="96"/>
                    <a:pt x="63" y="85"/>
                    <a:pt x="71" y="87"/>
                  </a:cubicBezTo>
                  <a:cubicBezTo>
                    <a:pt x="67" y="90"/>
                    <a:pt x="70" y="94"/>
                    <a:pt x="68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1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8" y="49"/>
                  </a:cubicBezTo>
                  <a:cubicBezTo>
                    <a:pt x="58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1" y="93"/>
                  </a:moveTo>
                  <a:cubicBezTo>
                    <a:pt x="58" y="95"/>
                    <a:pt x="61" y="96"/>
                    <a:pt x="61" y="100"/>
                  </a:cubicBezTo>
                  <a:cubicBezTo>
                    <a:pt x="54" y="102"/>
                    <a:pt x="57" y="93"/>
                    <a:pt x="54" y="91"/>
                  </a:cubicBezTo>
                  <a:cubicBezTo>
                    <a:pt x="55" y="88"/>
                    <a:pt x="58" y="94"/>
                    <a:pt x="61" y="93"/>
                  </a:cubicBezTo>
                  <a:close/>
                  <a:moveTo>
                    <a:pt x="54" y="84"/>
                  </a:moveTo>
                  <a:cubicBezTo>
                    <a:pt x="54" y="85"/>
                    <a:pt x="50" y="73"/>
                    <a:pt x="52" y="71"/>
                  </a:cubicBezTo>
                  <a:cubicBezTo>
                    <a:pt x="53" y="71"/>
                    <a:pt x="56" y="90"/>
                    <a:pt x="54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50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50" y="91"/>
                  </a:moveTo>
                  <a:cubicBezTo>
                    <a:pt x="50" y="94"/>
                    <a:pt x="50" y="97"/>
                    <a:pt x="50" y="100"/>
                  </a:cubicBezTo>
                  <a:cubicBezTo>
                    <a:pt x="47" y="100"/>
                    <a:pt x="44" y="100"/>
                    <a:pt x="41" y="100"/>
                  </a:cubicBezTo>
                  <a:cubicBezTo>
                    <a:pt x="38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9" y="75"/>
                    <a:pt x="38" y="88"/>
                    <a:pt x="43" y="94"/>
                  </a:cubicBezTo>
                  <a:cubicBezTo>
                    <a:pt x="45" y="93"/>
                    <a:pt x="46" y="91"/>
                    <a:pt x="50" y="91"/>
                  </a:cubicBezTo>
                  <a:close/>
                  <a:moveTo>
                    <a:pt x="47" y="87"/>
                  </a:moveTo>
                  <a:cubicBezTo>
                    <a:pt x="45" y="84"/>
                    <a:pt x="43" y="76"/>
                    <a:pt x="45" y="73"/>
                  </a:cubicBezTo>
                  <a:cubicBezTo>
                    <a:pt x="49" y="75"/>
                    <a:pt x="46" y="83"/>
                    <a:pt x="47" y="87"/>
                  </a:cubicBezTo>
                  <a:close/>
                  <a:moveTo>
                    <a:pt x="40" y="69"/>
                  </a:moveTo>
                  <a:cubicBezTo>
                    <a:pt x="41" y="61"/>
                    <a:pt x="44" y="55"/>
                    <a:pt x="47" y="49"/>
                  </a:cubicBezTo>
                  <a:cubicBezTo>
                    <a:pt x="47" y="53"/>
                    <a:pt x="46" y="67"/>
                    <a:pt x="40" y="69"/>
                  </a:cubicBezTo>
                  <a:close/>
                  <a:moveTo>
                    <a:pt x="40" y="47"/>
                  </a:moveTo>
                  <a:cubicBezTo>
                    <a:pt x="41" y="53"/>
                    <a:pt x="36" y="64"/>
                    <a:pt x="31" y="68"/>
                  </a:cubicBezTo>
                  <a:cubicBezTo>
                    <a:pt x="34" y="61"/>
                    <a:pt x="37" y="55"/>
                    <a:pt x="40" y="47"/>
                  </a:cubicBezTo>
                  <a:close/>
                  <a:moveTo>
                    <a:pt x="26" y="47"/>
                  </a:moveTo>
                  <a:cubicBezTo>
                    <a:pt x="31" y="50"/>
                    <a:pt x="19" y="57"/>
                    <a:pt x="20" y="66"/>
                  </a:cubicBezTo>
                  <a:cubicBezTo>
                    <a:pt x="16" y="59"/>
                    <a:pt x="24" y="52"/>
                    <a:pt x="26" y="47"/>
                  </a:cubicBezTo>
                  <a:close/>
                  <a:moveTo>
                    <a:pt x="27" y="58"/>
                  </a:moveTo>
                  <a:cubicBezTo>
                    <a:pt x="33" y="59"/>
                    <a:pt x="25" y="68"/>
                    <a:pt x="26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3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564"/>
            <p:cNvSpPr>
              <a:spLocks/>
            </p:cNvSpPr>
            <p:nvPr/>
          </p:nvSpPr>
          <p:spPr bwMode="auto">
            <a:xfrm>
              <a:off x="733147" y="4033337"/>
              <a:ext cx="369852" cy="635074"/>
            </a:xfrm>
            <a:custGeom>
              <a:avLst/>
              <a:gdLst>
                <a:gd name="T0" fmla="*/ 96 w 99"/>
                <a:gd name="T1" fmla="*/ 132 h 170"/>
                <a:gd name="T2" fmla="*/ 64 w 99"/>
                <a:gd name="T3" fmla="*/ 129 h 170"/>
                <a:gd name="T4" fmla="*/ 67 w 99"/>
                <a:gd name="T5" fmla="*/ 27 h 170"/>
                <a:gd name="T6" fmla="*/ 50 w 99"/>
                <a:gd name="T7" fmla="*/ 0 h 170"/>
                <a:gd name="T8" fmla="*/ 31 w 99"/>
                <a:gd name="T9" fmla="*/ 10 h 170"/>
                <a:gd name="T10" fmla="*/ 6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30 w 99"/>
                <a:gd name="T17" fmla="*/ 124 h 170"/>
                <a:gd name="T18" fmla="*/ 6 w 99"/>
                <a:gd name="T19" fmla="*/ 153 h 170"/>
                <a:gd name="T20" fmla="*/ 99 w 99"/>
                <a:gd name="T21" fmla="*/ 150 h 170"/>
                <a:gd name="T22" fmla="*/ 96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6" y="132"/>
                  </a:moveTo>
                  <a:cubicBezTo>
                    <a:pt x="89" y="126"/>
                    <a:pt x="75" y="128"/>
                    <a:pt x="64" y="129"/>
                  </a:cubicBezTo>
                  <a:cubicBezTo>
                    <a:pt x="65" y="100"/>
                    <a:pt x="71" y="57"/>
                    <a:pt x="67" y="27"/>
                  </a:cubicBezTo>
                  <a:cubicBezTo>
                    <a:pt x="65" y="15"/>
                    <a:pt x="59" y="2"/>
                    <a:pt x="50" y="0"/>
                  </a:cubicBezTo>
                  <a:cubicBezTo>
                    <a:pt x="45" y="3"/>
                    <a:pt x="37" y="5"/>
                    <a:pt x="31" y="10"/>
                  </a:cubicBezTo>
                  <a:cubicBezTo>
                    <a:pt x="17" y="23"/>
                    <a:pt x="3" y="55"/>
                    <a:pt x="6" y="71"/>
                  </a:cubicBezTo>
                  <a:cubicBezTo>
                    <a:pt x="7" y="76"/>
                    <a:pt x="14" y="86"/>
                    <a:pt x="20" y="86"/>
                  </a:cubicBezTo>
                  <a:cubicBezTo>
                    <a:pt x="34" y="85"/>
                    <a:pt x="30" y="66"/>
                    <a:pt x="40" y="60"/>
                  </a:cubicBezTo>
                  <a:cubicBezTo>
                    <a:pt x="41" y="80"/>
                    <a:pt x="40" y="111"/>
                    <a:pt x="30" y="124"/>
                  </a:cubicBezTo>
                  <a:cubicBezTo>
                    <a:pt x="12" y="120"/>
                    <a:pt x="0" y="137"/>
                    <a:pt x="6" y="153"/>
                  </a:cubicBezTo>
                  <a:cubicBezTo>
                    <a:pt x="28" y="170"/>
                    <a:pt x="79" y="167"/>
                    <a:pt x="99" y="150"/>
                  </a:cubicBezTo>
                  <a:cubicBezTo>
                    <a:pt x="99" y="143"/>
                    <a:pt x="99" y="137"/>
                    <a:pt x="9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565"/>
            <p:cNvSpPr>
              <a:spLocks/>
            </p:cNvSpPr>
            <p:nvPr/>
          </p:nvSpPr>
          <p:spPr bwMode="auto">
            <a:xfrm>
              <a:off x="1124897" y="4215830"/>
              <a:ext cx="309022" cy="423383"/>
            </a:xfrm>
            <a:custGeom>
              <a:avLst/>
              <a:gdLst>
                <a:gd name="T0" fmla="*/ 60 w 83"/>
                <a:gd name="T1" fmla="*/ 2 h 113"/>
                <a:gd name="T2" fmla="*/ 29 w 83"/>
                <a:gd name="T3" fmla="*/ 3 h 113"/>
                <a:gd name="T4" fmla="*/ 24 w 83"/>
                <a:gd name="T5" fmla="*/ 34 h 113"/>
                <a:gd name="T6" fmla="*/ 13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29 w 83"/>
                <a:gd name="T13" fmla="*/ 106 h 113"/>
                <a:gd name="T14" fmla="*/ 51 w 83"/>
                <a:gd name="T15" fmla="*/ 105 h 113"/>
                <a:gd name="T16" fmla="*/ 57 w 83"/>
                <a:gd name="T17" fmla="*/ 73 h 113"/>
                <a:gd name="T18" fmla="*/ 81 w 83"/>
                <a:gd name="T19" fmla="*/ 71 h 113"/>
                <a:gd name="T20" fmla="*/ 83 w 83"/>
                <a:gd name="T21" fmla="*/ 41 h 113"/>
                <a:gd name="T22" fmla="*/ 61 w 83"/>
                <a:gd name="T23" fmla="*/ 36 h 113"/>
                <a:gd name="T24" fmla="*/ 60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0" y="2"/>
                  </a:moveTo>
                  <a:cubicBezTo>
                    <a:pt x="52" y="0"/>
                    <a:pt x="36" y="2"/>
                    <a:pt x="29" y="3"/>
                  </a:cubicBezTo>
                  <a:cubicBezTo>
                    <a:pt x="26" y="12"/>
                    <a:pt x="29" y="27"/>
                    <a:pt x="24" y="34"/>
                  </a:cubicBezTo>
                  <a:cubicBezTo>
                    <a:pt x="18" y="36"/>
                    <a:pt x="18" y="32"/>
                    <a:pt x="13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19" y="66"/>
                    <a:pt x="27" y="73"/>
                  </a:cubicBezTo>
                  <a:cubicBezTo>
                    <a:pt x="32" y="80"/>
                    <a:pt x="25" y="96"/>
                    <a:pt x="29" y="106"/>
                  </a:cubicBezTo>
                  <a:cubicBezTo>
                    <a:pt x="35" y="113"/>
                    <a:pt x="45" y="109"/>
                    <a:pt x="51" y="105"/>
                  </a:cubicBezTo>
                  <a:cubicBezTo>
                    <a:pt x="53" y="92"/>
                    <a:pt x="52" y="84"/>
                    <a:pt x="57" y="73"/>
                  </a:cubicBezTo>
                  <a:cubicBezTo>
                    <a:pt x="66" y="74"/>
                    <a:pt x="76" y="74"/>
                    <a:pt x="81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6" y="37"/>
                    <a:pt x="69" y="40"/>
                    <a:pt x="61" y="36"/>
                  </a:cubicBezTo>
                  <a:cubicBezTo>
                    <a:pt x="62" y="22"/>
                    <a:pt x="62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566"/>
            <p:cNvSpPr>
              <a:spLocks/>
            </p:cNvSpPr>
            <p:nvPr/>
          </p:nvSpPr>
          <p:spPr bwMode="auto">
            <a:xfrm>
              <a:off x="15190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1 w 82"/>
                <a:gd name="T3" fmla="*/ 94 h 131"/>
                <a:gd name="T4" fmla="*/ 1 w 82"/>
                <a:gd name="T5" fmla="*/ 110 h 131"/>
                <a:gd name="T6" fmla="*/ 57 w 82"/>
                <a:gd name="T7" fmla="*/ 128 h 131"/>
                <a:gd name="T8" fmla="*/ 69 w 82"/>
                <a:gd name="T9" fmla="*/ 97 h 131"/>
                <a:gd name="T10" fmla="*/ 41 w 82"/>
                <a:gd name="T11" fmla="*/ 94 h 131"/>
                <a:gd name="T12" fmla="*/ 56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1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8" y="83"/>
                    <a:pt x="4" y="82"/>
                    <a:pt x="1" y="94"/>
                  </a:cubicBezTo>
                  <a:cubicBezTo>
                    <a:pt x="1" y="99"/>
                    <a:pt x="1" y="105"/>
                    <a:pt x="1" y="110"/>
                  </a:cubicBezTo>
                  <a:cubicBezTo>
                    <a:pt x="6" y="119"/>
                    <a:pt x="37" y="131"/>
                    <a:pt x="57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1" y="94"/>
                  </a:cubicBezTo>
                  <a:cubicBezTo>
                    <a:pt x="45" y="89"/>
                    <a:pt x="51" y="89"/>
                    <a:pt x="56" y="86"/>
                  </a:cubicBezTo>
                  <a:cubicBezTo>
                    <a:pt x="60" y="84"/>
                    <a:pt x="67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3" y="10"/>
                    <a:pt x="36" y="0"/>
                    <a:pt x="21" y="3"/>
                  </a:cubicBezTo>
                  <a:cubicBezTo>
                    <a:pt x="13" y="4"/>
                    <a:pt x="0" y="14"/>
                    <a:pt x="2" y="25"/>
                  </a:cubicBezTo>
                  <a:cubicBezTo>
                    <a:pt x="5" y="41"/>
                    <a:pt x="23" y="29"/>
                    <a:pt x="38" y="33"/>
                  </a:cubicBezTo>
                  <a:cubicBezTo>
                    <a:pt x="50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567"/>
            <p:cNvSpPr>
              <a:spLocks noEditPoints="1"/>
            </p:cNvSpPr>
            <p:nvPr/>
          </p:nvSpPr>
          <p:spPr bwMode="auto">
            <a:xfrm>
              <a:off x="2718668" y="3573456"/>
              <a:ext cx="1026826" cy="885698"/>
            </a:xfrm>
            <a:custGeom>
              <a:avLst/>
              <a:gdLst>
                <a:gd name="T0" fmla="*/ 19 w 275"/>
                <a:gd name="T1" fmla="*/ 174 h 237"/>
                <a:gd name="T2" fmla="*/ 128 w 275"/>
                <a:gd name="T3" fmla="*/ 228 h 237"/>
                <a:gd name="T4" fmla="*/ 175 w 275"/>
                <a:gd name="T5" fmla="*/ 218 h 237"/>
                <a:gd name="T6" fmla="*/ 216 w 275"/>
                <a:gd name="T7" fmla="*/ 226 h 237"/>
                <a:gd name="T8" fmla="*/ 259 w 275"/>
                <a:gd name="T9" fmla="*/ 103 h 237"/>
                <a:gd name="T10" fmla="*/ 218 w 275"/>
                <a:gd name="T11" fmla="*/ 16 h 237"/>
                <a:gd name="T12" fmla="*/ 111 w 275"/>
                <a:gd name="T13" fmla="*/ 2 h 237"/>
                <a:gd name="T14" fmla="*/ 17 w 275"/>
                <a:gd name="T15" fmla="*/ 140 h 237"/>
                <a:gd name="T16" fmla="*/ 201 w 275"/>
                <a:gd name="T17" fmla="*/ 229 h 237"/>
                <a:gd name="T18" fmla="*/ 134 w 275"/>
                <a:gd name="T19" fmla="*/ 205 h 237"/>
                <a:gd name="T20" fmla="*/ 122 w 275"/>
                <a:gd name="T21" fmla="*/ 219 h 237"/>
                <a:gd name="T22" fmla="*/ 29 w 275"/>
                <a:gd name="T23" fmla="*/ 177 h 237"/>
                <a:gd name="T24" fmla="*/ 25 w 275"/>
                <a:gd name="T25" fmla="*/ 170 h 237"/>
                <a:gd name="T26" fmla="*/ 87 w 275"/>
                <a:gd name="T27" fmla="*/ 175 h 237"/>
                <a:gd name="T28" fmla="*/ 171 w 275"/>
                <a:gd name="T29" fmla="*/ 207 h 237"/>
                <a:gd name="T30" fmla="*/ 134 w 275"/>
                <a:gd name="T31" fmla="*/ 205 h 237"/>
                <a:gd name="T32" fmla="*/ 244 w 275"/>
                <a:gd name="T33" fmla="*/ 31 h 237"/>
                <a:gd name="T34" fmla="*/ 259 w 275"/>
                <a:gd name="T35" fmla="*/ 91 h 237"/>
                <a:gd name="T36" fmla="*/ 178 w 275"/>
                <a:gd name="T37" fmla="*/ 202 h 237"/>
                <a:gd name="T38" fmla="*/ 163 w 275"/>
                <a:gd name="T39" fmla="*/ 171 h 237"/>
                <a:gd name="T40" fmla="*/ 168 w 275"/>
                <a:gd name="T41" fmla="*/ 162 h 237"/>
                <a:gd name="T42" fmla="*/ 175 w 275"/>
                <a:gd name="T43" fmla="*/ 155 h 237"/>
                <a:gd name="T44" fmla="*/ 194 w 275"/>
                <a:gd name="T45" fmla="*/ 167 h 237"/>
                <a:gd name="T46" fmla="*/ 185 w 275"/>
                <a:gd name="T47" fmla="*/ 140 h 237"/>
                <a:gd name="T48" fmla="*/ 208 w 275"/>
                <a:gd name="T49" fmla="*/ 150 h 237"/>
                <a:gd name="T50" fmla="*/ 196 w 275"/>
                <a:gd name="T51" fmla="*/ 116 h 237"/>
                <a:gd name="T52" fmla="*/ 200 w 275"/>
                <a:gd name="T53" fmla="*/ 111 h 237"/>
                <a:gd name="T54" fmla="*/ 229 w 275"/>
                <a:gd name="T55" fmla="*/ 127 h 237"/>
                <a:gd name="T56" fmla="*/ 209 w 275"/>
                <a:gd name="T57" fmla="*/ 91 h 237"/>
                <a:gd name="T58" fmla="*/ 235 w 275"/>
                <a:gd name="T59" fmla="*/ 113 h 237"/>
                <a:gd name="T60" fmla="*/ 220 w 275"/>
                <a:gd name="T61" fmla="*/ 73 h 237"/>
                <a:gd name="T62" fmla="*/ 249 w 275"/>
                <a:gd name="T63" fmla="*/ 96 h 237"/>
                <a:gd name="T64" fmla="*/ 230 w 275"/>
                <a:gd name="T65" fmla="*/ 55 h 237"/>
                <a:gd name="T66" fmla="*/ 253 w 275"/>
                <a:gd name="T67" fmla="*/ 64 h 237"/>
                <a:gd name="T68" fmla="*/ 256 w 275"/>
                <a:gd name="T69" fmla="*/ 64 h 237"/>
                <a:gd name="T70" fmla="*/ 115 w 275"/>
                <a:gd name="T71" fmla="*/ 9 h 237"/>
                <a:gd name="T72" fmla="*/ 149 w 275"/>
                <a:gd name="T73" fmla="*/ 175 h 237"/>
                <a:gd name="T74" fmla="*/ 115 w 275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37">
                  <a:moveTo>
                    <a:pt x="3" y="159"/>
                  </a:moveTo>
                  <a:cubicBezTo>
                    <a:pt x="9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4" y="224"/>
                    <a:pt x="128" y="228"/>
                  </a:cubicBezTo>
                  <a:cubicBezTo>
                    <a:pt x="137" y="228"/>
                    <a:pt x="148" y="229"/>
                    <a:pt x="156" y="228"/>
                  </a:cubicBezTo>
                  <a:cubicBezTo>
                    <a:pt x="160" y="227"/>
                    <a:pt x="169" y="218"/>
                    <a:pt x="175" y="218"/>
                  </a:cubicBezTo>
                  <a:cubicBezTo>
                    <a:pt x="187" y="218"/>
                    <a:pt x="194" y="230"/>
                    <a:pt x="198" y="237"/>
                  </a:cubicBezTo>
                  <a:cubicBezTo>
                    <a:pt x="205" y="234"/>
                    <a:pt x="213" y="233"/>
                    <a:pt x="216" y="226"/>
                  </a:cubicBezTo>
                  <a:cubicBezTo>
                    <a:pt x="204" y="221"/>
                    <a:pt x="199" y="209"/>
                    <a:pt x="182" y="206"/>
                  </a:cubicBezTo>
                  <a:cubicBezTo>
                    <a:pt x="204" y="173"/>
                    <a:pt x="238" y="138"/>
                    <a:pt x="259" y="103"/>
                  </a:cubicBezTo>
                  <a:cubicBezTo>
                    <a:pt x="275" y="76"/>
                    <a:pt x="274" y="46"/>
                    <a:pt x="251" y="26"/>
                  </a:cubicBezTo>
                  <a:cubicBezTo>
                    <a:pt x="241" y="18"/>
                    <a:pt x="233" y="19"/>
                    <a:pt x="218" y="16"/>
                  </a:cubicBezTo>
                  <a:cubicBezTo>
                    <a:pt x="195" y="11"/>
                    <a:pt x="172" y="9"/>
                    <a:pt x="150" y="7"/>
                  </a:cubicBezTo>
                  <a:cubicBezTo>
                    <a:pt x="134" y="5"/>
                    <a:pt x="119" y="0"/>
                    <a:pt x="111" y="2"/>
                  </a:cubicBezTo>
                  <a:cubicBezTo>
                    <a:pt x="110" y="2"/>
                    <a:pt x="109" y="3"/>
                    <a:pt x="109" y="4"/>
                  </a:cubicBezTo>
                  <a:cubicBezTo>
                    <a:pt x="79" y="50"/>
                    <a:pt x="48" y="97"/>
                    <a:pt x="17" y="140"/>
                  </a:cubicBezTo>
                  <a:cubicBezTo>
                    <a:pt x="12" y="146"/>
                    <a:pt x="6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4" y="205"/>
                  </a:moveTo>
                  <a:cubicBezTo>
                    <a:pt x="148" y="208"/>
                    <a:pt x="158" y="207"/>
                    <a:pt x="171" y="209"/>
                  </a:cubicBezTo>
                  <a:cubicBezTo>
                    <a:pt x="164" y="223"/>
                    <a:pt x="141" y="221"/>
                    <a:pt x="122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9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5" y="175"/>
                    <a:pt x="35" y="172"/>
                    <a:pt x="25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3" y="173"/>
                    <a:pt x="87" y="175"/>
                  </a:cubicBezTo>
                  <a:cubicBezTo>
                    <a:pt x="108" y="177"/>
                    <a:pt x="126" y="178"/>
                    <a:pt x="145" y="183"/>
                  </a:cubicBezTo>
                  <a:cubicBezTo>
                    <a:pt x="158" y="186"/>
                    <a:pt x="169" y="192"/>
                    <a:pt x="171" y="207"/>
                  </a:cubicBezTo>
                  <a:cubicBezTo>
                    <a:pt x="162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4" y="205"/>
                  </a:cubicBezTo>
                  <a:close/>
                  <a:moveTo>
                    <a:pt x="241" y="37"/>
                  </a:moveTo>
                  <a:cubicBezTo>
                    <a:pt x="240" y="33"/>
                    <a:pt x="244" y="34"/>
                    <a:pt x="244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4" y="80"/>
                    <a:pt x="261" y="87"/>
                    <a:pt x="259" y="91"/>
                  </a:cubicBezTo>
                  <a:cubicBezTo>
                    <a:pt x="247" y="107"/>
                    <a:pt x="232" y="130"/>
                    <a:pt x="218" y="149"/>
                  </a:cubicBezTo>
                  <a:cubicBezTo>
                    <a:pt x="203" y="168"/>
                    <a:pt x="187" y="185"/>
                    <a:pt x="178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9" y="176"/>
                    <a:pt x="161" y="174"/>
                    <a:pt x="163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9" y="159"/>
                    <a:pt x="180" y="177"/>
                    <a:pt x="186" y="184"/>
                  </a:cubicBezTo>
                  <a:cubicBezTo>
                    <a:pt x="192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9" y="149"/>
                    <a:pt x="196" y="159"/>
                    <a:pt x="194" y="167"/>
                  </a:cubicBezTo>
                  <a:cubicBezTo>
                    <a:pt x="206" y="166"/>
                    <a:pt x="194" y="152"/>
                    <a:pt x="193" y="147"/>
                  </a:cubicBezTo>
                  <a:cubicBezTo>
                    <a:pt x="190" y="145"/>
                    <a:pt x="188" y="142"/>
                    <a:pt x="185" y="140"/>
                  </a:cubicBezTo>
                  <a:cubicBezTo>
                    <a:pt x="185" y="136"/>
                    <a:pt x="188" y="135"/>
                    <a:pt x="189" y="132"/>
                  </a:cubicBezTo>
                  <a:cubicBezTo>
                    <a:pt x="199" y="134"/>
                    <a:pt x="203" y="143"/>
                    <a:pt x="208" y="150"/>
                  </a:cubicBezTo>
                  <a:cubicBezTo>
                    <a:pt x="213" y="142"/>
                    <a:pt x="201" y="130"/>
                    <a:pt x="193" y="126"/>
                  </a:cubicBezTo>
                  <a:cubicBezTo>
                    <a:pt x="191" y="121"/>
                    <a:pt x="197" y="122"/>
                    <a:pt x="196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10" y="113"/>
                    <a:pt x="200" y="111"/>
                  </a:cubicBezTo>
                  <a:cubicBezTo>
                    <a:pt x="201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9" y="127"/>
                  </a:cubicBezTo>
                  <a:cubicBezTo>
                    <a:pt x="236" y="122"/>
                    <a:pt x="228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2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20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6" y="95"/>
                    <a:pt x="249" y="96"/>
                  </a:cubicBezTo>
                  <a:cubicBezTo>
                    <a:pt x="247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30" y="55"/>
                  </a:cubicBezTo>
                  <a:cubicBezTo>
                    <a:pt x="243" y="59"/>
                    <a:pt x="252" y="67"/>
                    <a:pt x="255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2" y="50"/>
                    <a:pt x="249" y="42"/>
                    <a:pt x="241" y="37"/>
                  </a:cubicBezTo>
                  <a:close/>
                  <a:moveTo>
                    <a:pt x="115" y="9"/>
                  </a:moveTo>
                  <a:cubicBezTo>
                    <a:pt x="151" y="17"/>
                    <a:pt x="203" y="17"/>
                    <a:pt x="237" y="29"/>
                  </a:cubicBezTo>
                  <a:cubicBezTo>
                    <a:pt x="208" y="78"/>
                    <a:pt x="187" y="135"/>
                    <a:pt x="149" y="175"/>
                  </a:cubicBezTo>
                  <a:cubicBezTo>
                    <a:pt x="112" y="170"/>
                    <a:pt x="56" y="163"/>
                    <a:pt x="14" y="155"/>
                  </a:cubicBezTo>
                  <a:cubicBezTo>
                    <a:pt x="48" y="107"/>
                    <a:pt x="81" y="57"/>
                    <a:pt x="1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568"/>
            <p:cNvSpPr>
              <a:spLocks/>
            </p:cNvSpPr>
            <p:nvPr/>
          </p:nvSpPr>
          <p:spPr bwMode="auto">
            <a:xfrm>
              <a:off x="1862168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79 w 84"/>
                <a:gd name="T3" fmla="*/ 25 h 41"/>
                <a:gd name="T4" fmla="*/ 44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4" y="41"/>
                    <a:pt x="75" y="41"/>
                    <a:pt x="79" y="25"/>
                  </a:cubicBezTo>
                  <a:cubicBezTo>
                    <a:pt x="84" y="5"/>
                    <a:pt x="59" y="3"/>
                    <a:pt x="44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569"/>
            <p:cNvSpPr>
              <a:spLocks noEditPoints="1"/>
            </p:cNvSpPr>
            <p:nvPr/>
          </p:nvSpPr>
          <p:spPr bwMode="auto">
            <a:xfrm>
              <a:off x="4363536" y="3828945"/>
              <a:ext cx="1194720" cy="1328546"/>
            </a:xfrm>
            <a:custGeom>
              <a:avLst/>
              <a:gdLst>
                <a:gd name="T0" fmla="*/ 26 w 320"/>
                <a:gd name="T1" fmla="*/ 139 h 356"/>
                <a:gd name="T2" fmla="*/ 30 w 320"/>
                <a:gd name="T3" fmla="*/ 212 h 356"/>
                <a:gd name="T4" fmla="*/ 41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8 w 320"/>
                <a:gd name="T15" fmla="*/ 155 h 356"/>
                <a:gd name="T16" fmla="*/ 292 w 320"/>
                <a:gd name="T17" fmla="*/ 67 h 356"/>
                <a:gd name="T18" fmla="*/ 123 w 320"/>
                <a:gd name="T19" fmla="*/ 7 h 356"/>
                <a:gd name="T20" fmla="*/ 305 w 320"/>
                <a:gd name="T21" fmla="*/ 185 h 356"/>
                <a:gd name="T22" fmla="*/ 9 w 320"/>
                <a:gd name="T23" fmla="*/ 123 h 356"/>
                <a:gd name="T24" fmla="*/ 9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5 w 320"/>
                <a:gd name="T31" fmla="*/ 211 h 356"/>
                <a:gd name="T32" fmla="*/ 195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8 w 320"/>
                <a:gd name="T49" fmla="*/ 194 h 356"/>
                <a:gd name="T50" fmla="*/ 122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80 w 320"/>
                <a:gd name="T57" fmla="*/ 161 h 356"/>
                <a:gd name="T58" fmla="*/ 67 w 320"/>
                <a:gd name="T59" fmla="*/ 173 h 356"/>
                <a:gd name="T60" fmla="*/ 69 w 320"/>
                <a:gd name="T61" fmla="*/ 165 h 356"/>
                <a:gd name="T62" fmla="*/ 55 w 320"/>
                <a:gd name="T63" fmla="*/ 153 h 356"/>
                <a:gd name="T64" fmla="*/ 42 w 320"/>
                <a:gd name="T65" fmla="*/ 150 h 356"/>
                <a:gd name="T66" fmla="*/ 236 w 320"/>
                <a:gd name="T67" fmla="*/ 312 h 356"/>
                <a:gd name="T68" fmla="*/ 69 w 320"/>
                <a:gd name="T69" fmla="*/ 333 h 356"/>
                <a:gd name="T70" fmla="*/ 37 w 320"/>
                <a:gd name="T71" fmla="*/ 207 h 356"/>
                <a:gd name="T72" fmla="*/ 51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9 w 320"/>
                <a:gd name="T79" fmla="*/ 256 h 356"/>
                <a:gd name="T80" fmla="*/ 236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2 w 320"/>
                <a:gd name="T93" fmla="*/ 221 h 356"/>
                <a:gd name="T94" fmla="*/ 259 w 320"/>
                <a:gd name="T95" fmla="*/ 304 h 356"/>
                <a:gd name="T96" fmla="*/ 223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5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1" y="122"/>
                    <a:pt x="2" y="130"/>
                  </a:cubicBezTo>
                  <a:cubicBezTo>
                    <a:pt x="11" y="132"/>
                    <a:pt x="16" y="137"/>
                    <a:pt x="26" y="139"/>
                  </a:cubicBezTo>
                  <a:cubicBezTo>
                    <a:pt x="24" y="148"/>
                    <a:pt x="33" y="157"/>
                    <a:pt x="35" y="167"/>
                  </a:cubicBezTo>
                  <a:cubicBezTo>
                    <a:pt x="19" y="173"/>
                    <a:pt x="12" y="196"/>
                    <a:pt x="14" y="216"/>
                  </a:cubicBezTo>
                  <a:cubicBezTo>
                    <a:pt x="20" y="222"/>
                    <a:pt x="26" y="209"/>
                    <a:pt x="30" y="212"/>
                  </a:cubicBezTo>
                  <a:cubicBezTo>
                    <a:pt x="30" y="231"/>
                    <a:pt x="35" y="246"/>
                    <a:pt x="37" y="263"/>
                  </a:cubicBezTo>
                  <a:cubicBezTo>
                    <a:pt x="34" y="270"/>
                    <a:pt x="29" y="272"/>
                    <a:pt x="27" y="277"/>
                  </a:cubicBezTo>
                  <a:cubicBezTo>
                    <a:pt x="20" y="299"/>
                    <a:pt x="30" y="320"/>
                    <a:pt x="41" y="328"/>
                  </a:cubicBezTo>
                  <a:cubicBezTo>
                    <a:pt x="62" y="344"/>
                    <a:pt x="104" y="356"/>
                    <a:pt x="141" y="354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5"/>
                    <a:pt x="262" y="312"/>
                    <a:pt x="269" y="303"/>
                  </a:cubicBezTo>
                  <a:cubicBezTo>
                    <a:pt x="289" y="277"/>
                    <a:pt x="282" y="230"/>
                    <a:pt x="266" y="206"/>
                  </a:cubicBezTo>
                  <a:cubicBezTo>
                    <a:pt x="259" y="194"/>
                    <a:pt x="250" y="190"/>
                    <a:pt x="254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7" y="169"/>
                    <a:pt x="275" y="196"/>
                    <a:pt x="282" y="211"/>
                  </a:cubicBezTo>
                  <a:cubicBezTo>
                    <a:pt x="288" y="210"/>
                    <a:pt x="292" y="207"/>
                    <a:pt x="293" y="214"/>
                  </a:cubicBezTo>
                  <a:cubicBezTo>
                    <a:pt x="297" y="209"/>
                    <a:pt x="302" y="212"/>
                    <a:pt x="306" y="214"/>
                  </a:cubicBezTo>
                  <a:cubicBezTo>
                    <a:pt x="311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2" y="169"/>
                    <a:pt x="301" y="175"/>
                    <a:pt x="299" y="170"/>
                  </a:cubicBezTo>
                  <a:cubicBezTo>
                    <a:pt x="301" y="170"/>
                    <a:pt x="303" y="169"/>
                    <a:pt x="305" y="168"/>
                  </a:cubicBezTo>
                  <a:cubicBezTo>
                    <a:pt x="303" y="163"/>
                    <a:pt x="299" y="162"/>
                    <a:pt x="298" y="155"/>
                  </a:cubicBezTo>
                  <a:cubicBezTo>
                    <a:pt x="296" y="147"/>
                    <a:pt x="300" y="137"/>
                    <a:pt x="296" y="130"/>
                  </a:cubicBezTo>
                  <a:cubicBezTo>
                    <a:pt x="315" y="120"/>
                    <a:pt x="313" y="96"/>
                    <a:pt x="314" y="77"/>
                  </a:cubicBezTo>
                  <a:cubicBezTo>
                    <a:pt x="309" y="71"/>
                    <a:pt x="300" y="70"/>
                    <a:pt x="292" y="67"/>
                  </a:cubicBezTo>
                  <a:cubicBezTo>
                    <a:pt x="284" y="65"/>
                    <a:pt x="276" y="61"/>
                    <a:pt x="268" y="58"/>
                  </a:cubicBezTo>
                  <a:cubicBezTo>
                    <a:pt x="236" y="47"/>
                    <a:pt x="202" y="37"/>
                    <a:pt x="171" y="25"/>
                  </a:cubicBezTo>
                  <a:cubicBezTo>
                    <a:pt x="155" y="18"/>
                    <a:pt x="138" y="14"/>
                    <a:pt x="123" y="7"/>
                  </a:cubicBezTo>
                  <a:cubicBezTo>
                    <a:pt x="120" y="6"/>
                    <a:pt x="117" y="4"/>
                    <a:pt x="115" y="0"/>
                  </a:cubicBezTo>
                  <a:cubicBezTo>
                    <a:pt x="75" y="33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7"/>
                    <a:pt x="310" y="186"/>
                    <a:pt x="309" y="190"/>
                  </a:cubicBezTo>
                  <a:cubicBezTo>
                    <a:pt x="308" y="188"/>
                    <a:pt x="304" y="189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1"/>
                    <a:pt x="10" y="111"/>
                    <a:pt x="6" y="109"/>
                  </a:cubicBezTo>
                  <a:cubicBezTo>
                    <a:pt x="6" y="108"/>
                    <a:pt x="7" y="108"/>
                    <a:pt x="7" y="108"/>
                  </a:cubicBezTo>
                  <a:cubicBezTo>
                    <a:pt x="9" y="107"/>
                    <a:pt x="9" y="108"/>
                    <a:pt x="9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4" y="202"/>
                    <a:pt x="199" y="201"/>
                  </a:cubicBezTo>
                  <a:cubicBezTo>
                    <a:pt x="190" y="198"/>
                    <a:pt x="181" y="195"/>
                    <a:pt x="171" y="192"/>
                  </a:cubicBezTo>
                  <a:cubicBezTo>
                    <a:pt x="121" y="173"/>
                    <a:pt x="63" y="144"/>
                    <a:pt x="9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5" y="214"/>
                  </a:cubicBezTo>
                  <a:cubicBezTo>
                    <a:pt x="205" y="213"/>
                    <a:pt x="205" y="212"/>
                    <a:pt x="205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5" y="219"/>
                  </a:cubicBezTo>
                  <a:cubicBezTo>
                    <a:pt x="191" y="217"/>
                    <a:pt x="191" y="210"/>
                    <a:pt x="188" y="208"/>
                  </a:cubicBezTo>
                  <a:cubicBezTo>
                    <a:pt x="193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2" y="213"/>
                    <a:pt x="178" y="210"/>
                    <a:pt x="178" y="202"/>
                  </a:cubicBezTo>
                  <a:cubicBezTo>
                    <a:pt x="183" y="204"/>
                    <a:pt x="186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1" y="199"/>
                  </a:cubicBezTo>
                  <a:cubicBezTo>
                    <a:pt x="171" y="207"/>
                    <a:pt x="174" y="210"/>
                    <a:pt x="175" y="219"/>
                  </a:cubicBezTo>
                  <a:cubicBezTo>
                    <a:pt x="170" y="215"/>
                    <a:pt x="167" y="209"/>
                    <a:pt x="165" y="199"/>
                  </a:cubicBezTo>
                  <a:cubicBezTo>
                    <a:pt x="162" y="199"/>
                    <a:pt x="161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2"/>
                    <a:pt x="147" y="193"/>
                  </a:cubicBezTo>
                  <a:close/>
                  <a:moveTo>
                    <a:pt x="146" y="206"/>
                  </a:moveTo>
                  <a:cubicBezTo>
                    <a:pt x="140" y="207"/>
                    <a:pt x="138" y="193"/>
                    <a:pt x="136" y="187"/>
                  </a:cubicBezTo>
                  <a:cubicBezTo>
                    <a:pt x="138" y="187"/>
                    <a:pt x="139" y="189"/>
                    <a:pt x="141" y="189"/>
                  </a:cubicBezTo>
                  <a:cubicBezTo>
                    <a:pt x="142" y="196"/>
                    <a:pt x="143" y="201"/>
                    <a:pt x="146" y="206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5" y="201"/>
                  </a:cubicBezTo>
                  <a:cubicBezTo>
                    <a:pt x="113" y="204"/>
                    <a:pt x="112" y="183"/>
                    <a:pt x="106" y="175"/>
                  </a:cubicBezTo>
                  <a:close/>
                  <a:moveTo>
                    <a:pt x="108" y="194"/>
                  </a:moveTo>
                  <a:cubicBezTo>
                    <a:pt x="101" y="192"/>
                    <a:pt x="97" y="179"/>
                    <a:pt x="98" y="170"/>
                  </a:cubicBezTo>
                  <a:cubicBezTo>
                    <a:pt x="104" y="175"/>
                    <a:pt x="103" y="188"/>
                    <a:pt x="108" y="194"/>
                  </a:cubicBezTo>
                  <a:close/>
                  <a:moveTo>
                    <a:pt x="122" y="180"/>
                  </a:moveTo>
                  <a:cubicBezTo>
                    <a:pt x="132" y="181"/>
                    <a:pt x="130" y="194"/>
                    <a:pt x="134" y="201"/>
                  </a:cubicBezTo>
                  <a:cubicBezTo>
                    <a:pt x="128" y="201"/>
                    <a:pt x="125" y="187"/>
                    <a:pt x="122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8" y="161"/>
                    <a:pt x="89" y="169"/>
                    <a:pt x="94" y="167"/>
                  </a:cubicBezTo>
                  <a:cubicBezTo>
                    <a:pt x="86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6" y="160"/>
                    <a:pt x="77" y="161"/>
                    <a:pt x="80" y="161"/>
                  </a:cubicBezTo>
                  <a:cubicBezTo>
                    <a:pt x="80" y="166"/>
                    <a:pt x="83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6" y="172"/>
                    <a:pt x="68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2"/>
                    <a:pt x="69" y="165"/>
                  </a:cubicBezTo>
                  <a:cubicBezTo>
                    <a:pt x="67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7" y="173"/>
                    <a:pt x="58" y="158"/>
                    <a:pt x="55" y="153"/>
                  </a:cubicBezTo>
                  <a:cubicBezTo>
                    <a:pt x="60" y="151"/>
                    <a:pt x="58" y="167"/>
                    <a:pt x="63" y="169"/>
                  </a:cubicBezTo>
                  <a:close/>
                  <a:moveTo>
                    <a:pt x="51" y="162"/>
                  </a:moveTo>
                  <a:cubicBezTo>
                    <a:pt x="46" y="160"/>
                    <a:pt x="48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1" y="157"/>
                    <a:pt x="51" y="162"/>
                  </a:cubicBezTo>
                  <a:close/>
                  <a:moveTo>
                    <a:pt x="236" y="312"/>
                  </a:moveTo>
                  <a:cubicBezTo>
                    <a:pt x="231" y="314"/>
                    <a:pt x="233" y="319"/>
                    <a:pt x="230" y="323"/>
                  </a:cubicBezTo>
                  <a:cubicBezTo>
                    <a:pt x="217" y="339"/>
                    <a:pt x="179" y="341"/>
                    <a:pt x="148" y="344"/>
                  </a:cubicBezTo>
                  <a:cubicBezTo>
                    <a:pt x="123" y="347"/>
                    <a:pt x="96" y="344"/>
                    <a:pt x="69" y="333"/>
                  </a:cubicBezTo>
                  <a:cubicBezTo>
                    <a:pt x="42" y="322"/>
                    <a:pt x="26" y="311"/>
                    <a:pt x="34" y="277"/>
                  </a:cubicBezTo>
                  <a:cubicBezTo>
                    <a:pt x="38" y="274"/>
                    <a:pt x="42" y="271"/>
                    <a:pt x="45" y="268"/>
                  </a:cubicBezTo>
                  <a:cubicBezTo>
                    <a:pt x="41" y="249"/>
                    <a:pt x="36" y="226"/>
                    <a:pt x="37" y="207"/>
                  </a:cubicBezTo>
                  <a:cubicBezTo>
                    <a:pt x="41" y="208"/>
                    <a:pt x="40" y="205"/>
                    <a:pt x="44" y="205"/>
                  </a:cubicBezTo>
                  <a:cubicBezTo>
                    <a:pt x="49" y="204"/>
                    <a:pt x="44" y="212"/>
                    <a:pt x="44" y="214"/>
                  </a:cubicBezTo>
                  <a:cubicBezTo>
                    <a:pt x="45" y="226"/>
                    <a:pt x="45" y="240"/>
                    <a:pt x="51" y="251"/>
                  </a:cubicBezTo>
                  <a:cubicBezTo>
                    <a:pt x="61" y="242"/>
                    <a:pt x="67" y="230"/>
                    <a:pt x="78" y="222"/>
                  </a:cubicBezTo>
                  <a:cubicBezTo>
                    <a:pt x="83" y="232"/>
                    <a:pt x="84" y="251"/>
                    <a:pt x="94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4" y="253"/>
                    <a:pt x="127" y="270"/>
                    <a:pt x="136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2" y="259"/>
                    <a:pt x="164" y="268"/>
                    <a:pt x="168" y="277"/>
                  </a:cubicBezTo>
                  <a:cubicBezTo>
                    <a:pt x="181" y="273"/>
                    <a:pt x="185" y="260"/>
                    <a:pt x="195" y="253"/>
                  </a:cubicBezTo>
                  <a:cubicBezTo>
                    <a:pt x="201" y="255"/>
                    <a:pt x="201" y="263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6" y="312"/>
                  </a:cubicBezTo>
                  <a:close/>
                  <a:moveTo>
                    <a:pt x="259" y="304"/>
                  </a:moveTo>
                  <a:cubicBezTo>
                    <a:pt x="267" y="281"/>
                    <a:pt x="244" y="251"/>
                    <a:pt x="226" y="271"/>
                  </a:cubicBezTo>
                  <a:cubicBezTo>
                    <a:pt x="226" y="261"/>
                    <a:pt x="225" y="251"/>
                    <a:pt x="220" y="246"/>
                  </a:cubicBezTo>
                  <a:cubicBezTo>
                    <a:pt x="212" y="246"/>
                    <a:pt x="214" y="256"/>
                    <a:pt x="206" y="256"/>
                  </a:cubicBezTo>
                  <a:cubicBezTo>
                    <a:pt x="204" y="251"/>
                    <a:pt x="200" y="247"/>
                    <a:pt x="195" y="245"/>
                  </a:cubicBezTo>
                  <a:cubicBezTo>
                    <a:pt x="184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7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9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7" y="212"/>
                  </a:cubicBezTo>
                  <a:cubicBezTo>
                    <a:pt x="69" y="214"/>
                    <a:pt x="65" y="229"/>
                    <a:pt x="52" y="237"/>
                  </a:cubicBezTo>
                  <a:cubicBezTo>
                    <a:pt x="49" y="221"/>
                    <a:pt x="52" y="211"/>
                    <a:pt x="55" y="197"/>
                  </a:cubicBezTo>
                  <a:cubicBezTo>
                    <a:pt x="43" y="194"/>
                    <a:pt x="31" y="203"/>
                    <a:pt x="20" y="207"/>
                  </a:cubicBezTo>
                  <a:cubicBezTo>
                    <a:pt x="20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3" y="186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8"/>
                    <a:pt x="198" y="228"/>
                    <a:pt x="212" y="221"/>
                  </a:cubicBezTo>
                  <a:cubicBezTo>
                    <a:pt x="214" y="219"/>
                    <a:pt x="216" y="217"/>
                    <a:pt x="219" y="215"/>
                  </a:cubicBezTo>
                  <a:cubicBezTo>
                    <a:pt x="232" y="209"/>
                    <a:pt x="242" y="210"/>
                    <a:pt x="248" y="194"/>
                  </a:cubicBezTo>
                  <a:cubicBezTo>
                    <a:pt x="271" y="213"/>
                    <a:pt x="289" y="279"/>
                    <a:pt x="259" y="304"/>
                  </a:cubicBezTo>
                  <a:close/>
                  <a:moveTo>
                    <a:pt x="223" y="204"/>
                  </a:moveTo>
                  <a:cubicBezTo>
                    <a:pt x="228" y="205"/>
                    <a:pt x="221" y="207"/>
                    <a:pt x="221" y="208"/>
                  </a:cubicBezTo>
                  <a:cubicBezTo>
                    <a:pt x="217" y="207"/>
                    <a:pt x="224" y="206"/>
                    <a:pt x="223" y="204"/>
                  </a:cubicBezTo>
                  <a:close/>
                  <a:moveTo>
                    <a:pt x="240" y="193"/>
                  </a:moveTo>
                  <a:cubicBezTo>
                    <a:pt x="243" y="193"/>
                    <a:pt x="227" y="200"/>
                    <a:pt x="240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8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1" y="118"/>
                    <a:pt x="296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9" y="13"/>
                    <a:pt x="116" y="11"/>
                    <a:pt x="115" y="13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6" y="108"/>
                    <a:pt x="278" y="123"/>
                    <a:pt x="265" y="136"/>
                  </a:cubicBezTo>
                  <a:cubicBezTo>
                    <a:pt x="258" y="144"/>
                    <a:pt x="249" y="152"/>
                    <a:pt x="240" y="160"/>
                  </a:cubicBezTo>
                  <a:cubicBezTo>
                    <a:pt x="233" y="167"/>
                    <a:pt x="222" y="182"/>
                    <a:pt x="214" y="184"/>
                  </a:cubicBezTo>
                  <a:cubicBezTo>
                    <a:pt x="206" y="186"/>
                    <a:pt x="172" y="172"/>
                    <a:pt x="161" y="168"/>
                  </a:cubicBezTo>
                  <a:cubicBezTo>
                    <a:pt x="110" y="146"/>
                    <a:pt x="58" y="123"/>
                    <a:pt x="12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570"/>
            <p:cNvSpPr>
              <a:spLocks noEditPoints="1"/>
            </p:cNvSpPr>
            <p:nvPr/>
          </p:nvSpPr>
          <p:spPr bwMode="auto">
            <a:xfrm>
              <a:off x="930238" y="4790074"/>
              <a:ext cx="294422" cy="975726"/>
            </a:xfrm>
            <a:custGeom>
              <a:avLst/>
              <a:gdLst>
                <a:gd name="T0" fmla="*/ 42 w 79"/>
                <a:gd name="T1" fmla="*/ 260 h 261"/>
                <a:gd name="T2" fmla="*/ 79 w 79"/>
                <a:gd name="T3" fmla="*/ 25 h 261"/>
                <a:gd name="T4" fmla="*/ 0 w 79"/>
                <a:gd name="T5" fmla="*/ 30 h 261"/>
                <a:gd name="T6" fmla="*/ 15 w 79"/>
                <a:gd name="T7" fmla="*/ 49 h 261"/>
                <a:gd name="T8" fmla="*/ 15 w 79"/>
                <a:gd name="T9" fmla="*/ 111 h 261"/>
                <a:gd name="T10" fmla="*/ 56 w 79"/>
                <a:gd name="T11" fmla="*/ 139 h 261"/>
                <a:gd name="T12" fmla="*/ 55 w 79"/>
                <a:gd name="T13" fmla="*/ 166 h 261"/>
                <a:gd name="T14" fmla="*/ 34 w 79"/>
                <a:gd name="T15" fmla="*/ 181 h 261"/>
                <a:gd name="T16" fmla="*/ 35 w 79"/>
                <a:gd name="T17" fmla="*/ 202 h 261"/>
                <a:gd name="T18" fmla="*/ 23 w 79"/>
                <a:gd name="T19" fmla="*/ 189 h 261"/>
                <a:gd name="T20" fmla="*/ 43 w 79"/>
                <a:gd name="T21" fmla="*/ 132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2 h 261"/>
                <a:gd name="T34" fmla="*/ 39 w 79"/>
                <a:gd name="T35" fmla="*/ 172 h 261"/>
                <a:gd name="T36" fmla="*/ 39 w 79"/>
                <a:gd name="T37" fmla="*/ 169 h 261"/>
                <a:gd name="T38" fmla="*/ 39 w 79"/>
                <a:gd name="T39" fmla="*/ 169 h 261"/>
                <a:gd name="T40" fmla="*/ 15 w 79"/>
                <a:gd name="T41" fmla="*/ 199 h 261"/>
                <a:gd name="T42" fmla="*/ 18 w 79"/>
                <a:gd name="T43" fmla="*/ 212 h 261"/>
                <a:gd name="T44" fmla="*/ 20 w 79"/>
                <a:gd name="T45" fmla="*/ 233 h 261"/>
                <a:gd name="T46" fmla="*/ 20 w 79"/>
                <a:gd name="T47" fmla="*/ 236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9 h 261"/>
                <a:gd name="T54" fmla="*/ 54 w 79"/>
                <a:gd name="T55" fmla="*/ 245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8 h 261"/>
                <a:gd name="T62" fmla="*/ 62 w 79"/>
                <a:gd name="T63" fmla="*/ 219 h 261"/>
                <a:gd name="T64" fmla="*/ 64 w 79"/>
                <a:gd name="T65" fmla="*/ 185 h 261"/>
                <a:gd name="T66" fmla="*/ 62 w 79"/>
                <a:gd name="T67" fmla="*/ 171 h 261"/>
                <a:gd name="T68" fmla="*/ 48 w 79"/>
                <a:gd name="T69" fmla="*/ 194 h 261"/>
                <a:gd name="T70" fmla="*/ 39 w 79"/>
                <a:gd name="T71" fmla="*/ 195 h 261"/>
                <a:gd name="T72" fmla="*/ 34 w 79"/>
                <a:gd name="T73" fmla="*/ 194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1"/>
                  </a:moveTo>
                  <a:cubicBezTo>
                    <a:pt x="8" y="141"/>
                    <a:pt x="12" y="193"/>
                    <a:pt x="10" y="234"/>
                  </a:cubicBezTo>
                  <a:cubicBezTo>
                    <a:pt x="18" y="246"/>
                    <a:pt x="22" y="261"/>
                    <a:pt x="42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3" y="145"/>
                    <a:pt x="77" y="121"/>
                  </a:cubicBezTo>
                  <a:cubicBezTo>
                    <a:pt x="71" y="93"/>
                    <a:pt x="75" y="46"/>
                    <a:pt x="79" y="25"/>
                  </a:cubicBezTo>
                  <a:cubicBezTo>
                    <a:pt x="75" y="19"/>
                    <a:pt x="74" y="12"/>
                    <a:pt x="67" y="8"/>
                  </a:cubicBezTo>
                  <a:cubicBezTo>
                    <a:pt x="50" y="0"/>
                    <a:pt x="19" y="10"/>
                    <a:pt x="6" y="14"/>
                  </a:cubicBezTo>
                  <a:cubicBezTo>
                    <a:pt x="7" y="20"/>
                    <a:pt x="0" y="24"/>
                    <a:pt x="0" y="30"/>
                  </a:cubicBezTo>
                  <a:cubicBezTo>
                    <a:pt x="1" y="37"/>
                    <a:pt x="8" y="42"/>
                    <a:pt x="10" y="49"/>
                  </a:cubicBezTo>
                  <a:cubicBezTo>
                    <a:pt x="12" y="59"/>
                    <a:pt x="9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4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4" y="104"/>
                    <a:pt x="27" y="103"/>
                    <a:pt x="15" y="111"/>
                  </a:cubicBezTo>
                  <a:cubicBezTo>
                    <a:pt x="14" y="81"/>
                    <a:pt x="18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7" y="134"/>
                    <a:pt x="59" y="143"/>
                    <a:pt x="56" y="142"/>
                  </a:cubicBezTo>
                  <a:close/>
                  <a:moveTo>
                    <a:pt x="67" y="143"/>
                  </a:moveTo>
                  <a:cubicBezTo>
                    <a:pt x="67" y="150"/>
                    <a:pt x="64" y="165"/>
                    <a:pt x="55" y="166"/>
                  </a:cubicBezTo>
                  <a:cubicBezTo>
                    <a:pt x="57" y="157"/>
                    <a:pt x="65" y="153"/>
                    <a:pt x="67" y="143"/>
                  </a:cubicBezTo>
                  <a:close/>
                  <a:moveTo>
                    <a:pt x="34" y="181"/>
                  </a:moveTo>
                  <a:cubicBezTo>
                    <a:pt x="36" y="185"/>
                    <a:pt x="28" y="189"/>
                    <a:pt x="34" y="181"/>
                  </a:cubicBezTo>
                  <a:close/>
                  <a:moveTo>
                    <a:pt x="35" y="202"/>
                  </a:moveTo>
                  <a:cubicBezTo>
                    <a:pt x="38" y="204"/>
                    <a:pt x="32" y="209"/>
                    <a:pt x="32" y="213"/>
                  </a:cubicBezTo>
                  <a:cubicBezTo>
                    <a:pt x="29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2" y="175"/>
                    <a:pt x="32" y="165"/>
                  </a:cubicBezTo>
                  <a:cubicBezTo>
                    <a:pt x="40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1" y="184"/>
                    <a:pt x="15" y="189"/>
                  </a:cubicBezTo>
                  <a:cubicBezTo>
                    <a:pt x="21" y="167"/>
                    <a:pt x="33" y="150"/>
                    <a:pt x="43" y="132"/>
                  </a:cubicBezTo>
                  <a:cubicBezTo>
                    <a:pt x="47" y="130"/>
                    <a:pt x="51" y="135"/>
                    <a:pt x="52" y="132"/>
                  </a:cubicBezTo>
                  <a:cubicBezTo>
                    <a:pt x="53" y="141"/>
                    <a:pt x="41" y="150"/>
                    <a:pt x="38" y="159"/>
                  </a:cubicBezTo>
                  <a:cubicBezTo>
                    <a:pt x="37" y="151"/>
                    <a:pt x="51" y="142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3"/>
                    <a:pt x="34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5"/>
                    <a:pt x="18" y="135"/>
                    <a:pt x="18" y="139"/>
                  </a:cubicBezTo>
                  <a:cubicBezTo>
                    <a:pt x="15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8" y="155"/>
                  </a:cubicBezTo>
                  <a:cubicBezTo>
                    <a:pt x="14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5" y="135"/>
                    <a:pt x="35" y="137"/>
                  </a:cubicBezTo>
                  <a:cubicBezTo>
                    <a:pt x="32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3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4" y="144"/>
                  </a:cubicBezTo>
                  <a:cubicBezTo>
                    <a:pt x="55" y="148"/>
                    <a:pt x="50" y="152"/>
                    <a:pt x="47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3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9" y="207"/>
                    <a:pt x="18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4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2" y="241"/>
                    <a:pt x="20" y="236"/>
                  </a:cubicBezTo>
                  <a:cubicBezTo>
                    <a:pt x="22" y="237"/>
                    <a:pt x="23" y="238"/>
                    <a:pt x="23" y="236"/>
                  </a:cubicBezTo>
                  <a:cubicBezTo>
                    <a:pt x="24" y="237"/>
                    <a:pt x="26" y="244"/>
                    <a:pt x="28" y="239"/>
                  </a:cubicBezTo>
                  <a:cubicBezTo>
                    <a:pt x="31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2"/>
                    <a:pt x="31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1"/>
                    <a:pt x="42" y="233"/>
                    <a:pt x="39" y="239"/>
                  </a:cubicBezTo>
                  <a:cubicBezTo>
                    <a:pt x="45" y="238"/>
                    <a:pt x="39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5"/>
                  </a:moveTo>
                  <a:cubicBezTo>
                    <a:pt x="52" y="244"/>
                    <a:pt x="50" y="243"/>
                    <a:pt x="50" y="245"/>
                  </a:cubicBezTo>
                  <a:cubicBezTo>
                    <a:pt x="49" y="240"/>
                    <a:pt x="43" y="240"/>
                    <a:pt x="46" y="235"/>
                  </a:cubicBezTo>
                  <a:cubicBezTo>
                    <a:pt x="50" y="241"/>
                    <a:pt x="55" y="235"/>
                    <a:pt x="58" y="231"/>
                  </a:cubicBezTo>
                  <a:cubicBezTo>
                    <a:pt x="60" y="235"/>
                    <a:pt x="53" y="240"/>
                    <a:pt x="54" y="245"/>
                  </a:cubicBezTo>
                  <a:close/>
                  <a:moveTo>
                    <a:pt x="58" y="205"/>
                  </a:moveTo>
                  <a:cubicBezTo>
                    <a:pt x="61" y="207"/>
                    <a:pt x="55" y="209"/>
                    <a:pt x="55" y="210"/>
                  </a:cubicBezTo>
                  <a:cubicBezTo>
                    <a:pt x="52" y="214"/>
                    <a:pt x="56" y="206"/>
                    <a:pt x="58" y="205"/>
                  </a:cubicBezTo>
                  <a:close/>
                  <a:moveTo>
                    <a:pt x="62" y="219"/>
                  </a:moveTo>
                  <a:cubicBezTo>
                    <a:pt x="61" y="221"/>
                    <a:pt x="59" y="217"/>
                    <a:pt x="62" y="218"/>
                  </a:cubicBezTo>
                  <a:cubicBezTo>
                    <a:pt x="61" y="216"/>
                    <a:pt x="60" y="215"/>
                    <a:pt x="58" y="215"/>
                  </a:cubicBezTo>
                  <a:cubicBezTo>
                    <a:pt x="58" y="212"/>
                    <a:pt x="61" y="212"/>
                    <a:pt x="62" y="209"/>
                  </a:cubicBezTo>
                  <a:cubicBezTo>
                    <a:pt x="64" y="212"/>
                    <a:pt x="62" y="216"/>
                    <a:pt x="62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8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1"/>
                    <a:pt x="62" y="171"/>
                  </a:cubicBezTo>
                  <a:cubicBezTo>
                    <a:pt x="59" y="190"/>
                    <a:pt x="45" y="197"/>
                    <a:pt x="42" y="216"/>
                  </a:cubicBezTo>
                  <a:cubicBezTo>
                    <a:pt x="39" y="216"/>
                    <a:pt x="39" y="214"/>
                    <a:pt x="36" y="214"/>
                  </a:cubicBezTo>
                  <a:cubicBezTo>
                    <a:pt x="40" y="207"/>
                    <a:pt x="44" y="200"/>
                    <a:pt x="48" y="194"/>
                  </a:cubicBezTo>
                  <a:cubicBezTo>
                    <a:pt x="48" y="193"/>
                    <a:pt x="47" y="192"/>
                    <a:pt x="47" y="191"/>
                  </a:cubicBezTo>
                  <a:cubicBezTo>
                    <a:pt x="43" y="192"/>
                    <a:pt x="39" y="193"/>
                    <a:pt x="39" y="198"/>
                  </a:cubicBezTo>
                  <a:cubicBezTo>
                    <a:pt x="37" y="197"/>
                    <a:pt x="38" y="195"/>
                    <a:pt x="39" y="195"/>
                  </a:cubicBezTo>
                  <a:cubicBezTo>
                    <a:pt x="40" y="193"/>
                    <a:pt x="35" y="193"/>
                    <a:pt x="34" y="194"/>
                  </a:cubicBezTo>
                  <a:cubicBezTo>
                    <a:pt x="34" y="194"/>
                    <a:pt x="34" y="194"/>
                    <a:pt x="34" y="195"/>
                  </a:cubicBezTo>
                  <a:cubicBezTo>
                    <a:pt x="33" y="194"/>
                    <a:pt x="34" y="194"/>
                    <a:pt x="34" y="194"/>
                  </a:cubicBezTo>
                  <a:cubicBezTo>
                    <a:pt x="36" y="188"/>
                    <a:pt x="43" y="179"/>
                    <a:pt x="47" y="169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7" y="161"/>
                  </a:cubicBezTo>
                  <a:cubicBezTo>
                    <a:pt x="69" y="161"/>
                    <a:pt x="65" y="166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1"/>
                  </a:cubicBezTo>
                  <a:cubicBezTo>
                    <a:pt x="71" y="131"/>
                    <a:pt x="69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60" y="30"/>
                    <a:pt x="36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5"/>
                    <a:pt x="28" y="14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9"/>
                    <a:pt x="71" y="30"/>
                    <a:pt x="72" y="36"/>
                  </a:cubicBezTo>
                  <a:cubicBezTo>
                    <a:pt x="57" y="52"/>
                    <a:pt x="21" y="49"/>
                    <a:pt x="6" y="32"/>
                  </a:cubicBezTo>
                  <a:cubicBezTo>
                    <a:pt x="23" y="34"/>
                    <a:pt x="59" y="43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571"/>
            <p:cNvSpPr>
              <a:spLocks noEditPoints="1"/>
            </p:cNvSpPr>
            <p:nvPr/>
          </p:nvSpPr>
          <p:spPr bwMode="auto">
            <a:xfrm>
              <a:off x="4137244" y="5123426"/>
              <a:ext cx="924630" cy="542611"/>
            </a:xfrm>
            <a:custGeom>
              <a:avLst/>
              <a:gdLst>
                <a:gd name="T0" fmla="*/ 55 w 248"/>
                <a:gd name="T1" fmla="*/ 79 h 145"/>
                <a:gd name="T2" fmla="*/ 0 w 248"/>
                <a:gd name="T3" fmla="*/ 116 h 145"/>
                <a:gd name="T4" fmla="*/ 56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9 w 248"/>
                <a:gd name="T27" fmla="*/ 100 h 145"/>
                <a:gd name="T28" fmla="*/ 109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1 w 248"/>
                <a:gd name="T37" fmla="*/ 129 h 145"/>
                <a:gd name="T38" fmla="*/ 151 w 248"/>
                <a:gd name="T39" fmla="*/ 129 h 145"/>
                <a:gd name="T40" fmla="*/ 155 w 248"/>
                <a:gd name="T41" fmla="*/ 130 h 145"/>
                <a:gd name="T42" fmla="*/ 152 w 248"/>
                <a:gd name="T43" fmla="*/ 96 h 145"/>
                <a:gd name="T44" fmla="*/ 155 w 248"/>
                <a:gd name="T45" fmla="*/ 130 h 145"/>
                <a:gd name="T46" fmla="*/ 162 w 248"/>
                <a:gd name="T47" fmla="*/ 129 h 145"/>
                <a:gd name="T48" fmla="*/ 166 w 248"/>
                <a:gd name="T49" fmla="*/ 98 h 145"/>
                <a:gd name="T50" fmla="*/ 179 w 248"/>
                <a:gd name="T51" fmla="*/ 123 h 145"/>
                <a:gd name="T52" fmla="*/ 172 w 248"/>
                <a:gd name="T53" fmla="*/ 100 h 145"/>
                <a:gd name="T54" fmla="*/ 179 w 248"/>
                <a:gd name="T55" fmla="*/ 123 h 145"/>
                <a:gd name="T56" fmla="*/ 183 w 248"/>
                <a:gd name="T57" fmla="*/ 121 h 145"/>
                <a:gd name="T58" fmla="*/ 190 w 248"/>
                <a:gd name="T59" fmla="*/ 100 h 145"/>
                <a:gd name="T60" fmla="*/ 197 w 248"/>
                <a:gd name="T61" fmla="*/ 116 h 145"/>
                <a:gd name="T62" fmla="*/ 198 w 248"/>
                <a:gd name="T63" fmla="*/ 99 h 145"/>
                <a:gd name="T64" fmla="*/ 197 w 248"/>
                <a:gd name="T65" fmla="*/ 116 h 145"/>
                <a:gd name="T66" fmla="*/ 204 w 248"/>
                <a:gd name="T67" fmla="*/ 98 h 145"/>
                <a:gd name="T68" fmla="*/ 211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1 w 248"/>
                <a:gd name="T75" fmla="*/ 88 h 145"/>
                <a:gd name="T76" fmla="*/ 162 w 248"/>
                <a:gd name="T77" fmla="*/ 25 h 145"/>
                <a:gd name="T78" fmla="*/ 228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5" y="0"/>
                    <a:pt x="58" y="26"/>
                    <a:pt x="55" y="79"/>
                  </a:cubicBezTo>
                  <a:cubicBezTo>
                    <a:pt x="23" y="76"/>
                    <a:pt x="33" y="109"/>
                    <a:pt x="10" y="113"/>
                  </a:cubicBezTo>
                  <a:cubicBezTo>
                    <a:pt x="8" y="114"/>
                    <a:pt x="2" y="110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4"/>
                    <a:pt x="59" y="102"/>
                    <a:pt x="63" y="109"/>
                  </a:cubicBezTo>
                  <a:cubicBezTo>
                    <a:pt x="71" y="121"/>
                    <a:pt x="101" y="134"/>
                    <a:pt x="117" y="137"/>
                  </a:cubicBezTo>
                  <a:cubicBezTo>
                    <a:pt x="177" y="145"/>
                    <a:pt x="248" y="108"/>
                    <a:pt x="235" y="57"/>
                  </a:cubicBezTo>
                  <a:cubicBezTo>
                    <a:pt x="232" y="47"/>
                    <a:pt x="224" y="40"/>
                    <a:pt x="215" y="34"/>
                  </a:cubicBezTo>
                  <a:close/>
                  <a:moveTo>
                    <a:pt x="119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4"/>
                    <a:pt x="119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30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6"/>
                    <a:pt x="102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2"/>
                    <a:pt x="107" y="117"/>
                    <a:pt x="110" y="125"/>
                  </a:cubicBezTo>
                  <a:cubicBezTo>
                    <a:pt x="96" y="128"/>
                    <a:pt x="97" y="103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3"/>
                  </a:cubicBezTo>
                  <a:cubicBezTo>
                    <a:pt x="130" y="104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0"/>
                  </a:moveTo>
                  <a:cubicBezTo>
                    <a:pt x="151" y="128"/>
                    <a:pt x="155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2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19"/>
                    <a:pt x="187" y="122"/>
                    <a:pt x="183" y="121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0"/>
                    <a:pt x="198" y="104"/>
                    <a:pt x="194" y="100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7"/>
                    <a:pt x="217" y="92"/>
                    <a:pt x="222" y="92"/>
                  </a:cubicBezTo>
                  <a:cubicBezTo>
                    <a:pt x="220" y="96"/>
                    <a:pt x="217" y="98"/>
                    <a:pt x="215" y="102"/>
                  </a:cubicBezTo>
                  <a:close/>
                  <a:moveTo>
                    <a:pt x="228" y="78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8"/>
                  </a:cubicBezTo>
                  <a:cubicBezTo>
                    <a:pt x="143" y="25"/>
                    <a:pt x="153" y="24"/>
                    <a:pt x="162" y="25"/>
                  </a:cubicBezTo>
                  <a:cubicBezTo>
                    <a:pt x="182" y="25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573"/>
            <p:cNvSpPr>
              <a:spLocks/>
            </p:cNvSpPr>
            <p:nvPr/>
          </p:nvSpPr>
          <p:spPr bwMode="auto">
            <a:xfrm>
              <a:off x="4426800" y="5785266"/>
              <a:ext cx="238457" cy="401483"/>
            </a:xfrm>
            <a:custGeom>
              <a:avLst/>
              <a:gdLst>
                <a:gd name="T0" fmla="*/ 63 w 64"/>
                <a:gd name="T1" fmla="*/ 46 h 108"/>
                <a:gd name="T2" fmla="*/ 34 w 64"/>
                <a:gd name="T3" fmla="*/ 0 h 108"/>
                <a:gd name="T4" fmla="*/ 28 w 64"/>
                <a:gd name="T5" fmla="*/ 65 h 108"/>
                <a:gd name="T6" fmla="*/ 13 w 64"/>
                <a:gd name="T7" fmla="*/ 66 h 108"/>
                <a:gd name="T8" fmla="*/ 9 w 64"/>
                <a:gd name="T9" fmla="*/ 101 h 108"/>
                <a:gd name="T10" fmla="*/ 39 w 64"/>
                <a:gd name="T11" fmla="*/ 82 h 108"/>
                <a:gd name="T12" fmla="*/ 42 w 64"/>
                <a:gd name="T13" fmla="*/ 35 h 108"/>
                <a:gd name="T14" fmla="*/ 63 w 64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8">
                  <a:moveTo>
                    <a:pt x="63" y="46"/>
                  </a:moveTo>
                  <a:cubicBezTo>
                    <a:pt x="64" y="26"/>
                    <a:pt x="54" y="4"/>
                    <a:pt x="34" y="0"/>
                  </a:cubicBezTo>
                  <a:cubicBezTo>
                    <a:pt x="27" y="21"/>
                    <a:pt x="31" y="50"/>
                    <a:pt x="28" y="65"/>
                  </a:cubicBezTo>
                  <a:cubicBezTo>
                    <a:pt x="22" y="65"/>
                    <a:pt x="17" y="65"/>
                    <a:pt x="13" y="66"/>
                  </a:cubicBezTo>
                  <a:cubicBezTo>
                    <a:pt x="5" y="72"/>
                    <a:pt x="0" y="92"/>
                    <a:pt x="9" y="101"/>
                  </a:cubicBezTo>
                  <a:cubicBezTo>
                    <a:pt x="19" y="108"/>
                    <a:pt x="37" y="90"/>
                    <a:pt x="39" y="82"/>
                  </a:cubicBezTo>
                  <a:cubicBezTo>
                    <a:pt x="44" y="69"/>
                    <a:pt x="37" y="49"/>
                    <a:pt x="42" y="35"/>
                  </a:cubicBezTo>
                  <a:cubicBezTo>
                    <a:pt x="50" y="37"/>
                    <a:pt x="52" y="46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575"/>
            <p:cNvSpPr>
              <a:spLocks noEditPoints="1"/>
            </p:cNvSpPr>
            <p:nvPr/>
          </p:nvSpPr>
          <p:spPr bwMode="auto">
            <a:xfrm>
              <a:off x="1774572" y="5967759"/>
              <a:ext cx="632642" cy="1124155"/>
            </a:xfrm>
            <a:custGeom>
              <a:avLst/>
              <a:gdLst>
                <a:gd name="T0" fmla="*/ 150 w 170"/>
                <a:gd name="T1" fmla="*/ 7 h 301"/>
                <a:gd name="T2" fmla="*/ 29 w 170"/>
                <a:gd name="T3" fmla="*/ 9 h 301"/>
                <a:gd name="T4" fmla="*/ 8 w 170"/>
                <a:gd name="T5" fmla="*/ 34 h 301"/>
                <a:gd name="T6" fmla="*/ 4 w 170"/>
                <a:gd name="T7" fmla="*/ 230 h 301"/>
                <a:gd name="T8" fmla="*/ 126 w 170"/>
                <a:gd name="T9" fmla="*/ 301 h 301"/>
                <a:gd name="T10" fmla="*/ 157 w 170"/>
                <a:gd name="T11" fmla="*/ 139 h 301"/>
                <a:gd name="T12" fmla="*/ 36 w 170"/>
                <a:gd name="T13" fmla="*/ 16 h 301"/>
                <a:gd name="T14" fmla="*/ 141 w 170"/>
                <a:gd name="T15" fmla="*/ 12 h 301"/>
                <a:gd name="T16" fmla="*/ 111 w 170"/>
                <a:gd name="T17" fmla="*/ 17 h 301"/>
                <a:gd name="T18" fmla="*/ 121 w 170"/>
                <a:gd name="T19" fmla="*/ 27 h 301"/>
                <a:gd name="T20" fmla="*/ 28 w 170"/>
                <a:gd name="T21" fmla="*/ 30 h 301"/>
                <a:gd name="T22" fmla="*/ 123 w 170"/>
                <a:gd name="T23" fmla="*/ 291 h 301"/>
                <a:gd name="T24" fmla="*/ 44 w 170"/>
                <a:gd name="T25" fmla="*/ 270 h 301"/>
                <a:gd name="T26" fmla="*/ 33 w 170"/>
                <a:gd name="T27" fmla="*/ 249 h 301"/>
                <a:gd name="T28" fmla="*/ 29 w 170"/>
                <a:gd name="T29" fmla="*/ 288 h 301"/>
                <a:gd name="T30" fmla="*/ 21 w 170"/>
                <a:gd name="T31" fmla="*/ 257 h 301"/>
                <a:gd name="T32" fmla="*/ 18 w 170"/>
                <a:gd name="T33" fmla="*/ 285 h 301"/>
                <a:gd name="T34" fmla="*/ 17 w 170"/>
                <a:gd name="T35" fmla="*/ 215 h 301"/>
                <a:gd name="T36" fmla="*/ 13 w 170"/>
                <a:gd name="T37" fmla="*/ 286 h 301"/>
                <a:gd name="T38" fmla="*/ 9 w 170"/>
                <a:gd name="T39" fmla="*/ 247 h 301"/>
                <a:gd name="T40" fmla="*/ 12 w 170"/>
                <a:gd name="T41" fmla="*/ 172 h 301"/>
                <a:gd name="T42" fmla="*/ 119 w 170"/>
                <a:gd name="T43" fmla="*/ 38 h 301"/>
                <a:gd name="T44" fmla="*/ 126 w 170"/>
                <a:gd name="T45" fmla="*/ 37 h 301"/>
                <a:gd name="T46" fmla="*/ 145 w 170"/>
                <a:gd name="T47" fmla="*/ 28 h 301"/>
                <a:gd name="T48" fmla="*/ 129 w 170"/>
                <a:gd name="T49" fmla="*/ 86 h 301"/>
                <a:gd name="T50" fmla="*/ 158 w 170"/>
                <a:gd name="T51" fmla="*/ 232 h 301"/>
                <a:gd name="T52" fmla="*/ 152 w 170"/>
                <a:gd name="T53" fmla="*/ 270 h 301"/>
                <a:gd name="T54" fmla="*/ 145 w 170"/>
                <a:gd name="T55" fmla="*/ 236 h 301"/>
                <a:gd name="T56" fmla="*/ 142 w 170"/>
                <a:gd name="T57" fmla="*/ 280 h 301"/>
                <a:gd name="T58" fmla="*/ 138 w 170"/>
                <a:gd name="T59" fmla="*/ 197 h 301"/>
                <a:gd name="T60" fmla="*/ 135 w 170"/>
                <a:gd name="T61" fmla="*/ 277 h 301"/>
                <a:gd name="T62" fmla="*/ 133 w 170"/>
                <a:gd name="T63" fmla="*/ 290 h 301"/>
                <a:gd name="T64" fmla="*/ 146 w 170"/>
                <a:gd name="T65" fmla="*/ 128 h 301"/>
                <a:gd name="T66" fmla="*/ 158 w 170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1">
                  <a:moveTo>
                    <a:pt x="157" y="139"/>
                  </a:moveTo>
                  <a:cubicBezTo>
                    <a:pt x="152" y="96"/>
                    <a:pt x="154" y="52"/>
                    <a:pt x="150" y="7"/>
                  </a:cubicBezTo>
                  <a:cubicBezTo>
                    <a:pt x="144" y="1"/>
                    <a:pt x="138" y="0"/>
                    <a:pt x="131" y="1"/>
                  </a:cubicBezTo>
                  <a:cubicBezTo>
                    <a:pt x="100" y="3"/>
                    <a:pt x="60" y="5"/>
                    <a:pt x="29" y="9"/>
                  </a:cubicBezTo>
                  <a:cubicBezTo>
                    <a:pt x="25" y="15"/>
                    <a:pt x="30" y="17"/>
                    <a:pt x="26" y="22"/>
                  </a:cubicBezTo>
                  <a:cubicBezTo>
                    <a:pt x="22" y="28"/>
                    <a:pt x="12" y="27"/>
                    <a:pt x="8" y="34"/>
                  </a:cubicBezTo>
                  <a:cubicBezTo>
                    <a:pt x="6" y="59"/>
                    <a:pt x="5" y="90"/>
                    <a:pt x="4" y="124"/>
                  </a:cubicBezTo>
                  <a:cubicBezTo>
                    <a:pt x="2" y="159"/>
                    <a:pt x="5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3" y="299"/>
                    <a:pt x="83" y="296"/>
                    <a:pt x="126" y="301"/>
                  </a:cubicBezTo>
                  <a:cubicBezTo>
                    <a:pt x="145" y="293"/>
                    <a:pt x="157" y="278"/>
                    <a:pt x="165" y="260"/>
                  </a:cubicBezTo>
                  <a:cubicBezTo>
                    <a:pt x="170" y="221"/>
                    <a:pt x="162" y="182"/>
                    <a:pt x="157" y="139"/>
                  </a:cubicBezTo>
                  <a:close/>
                  <a:moveTo>
                    <a:pt x="65" y="20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4"/>
                    <a:pt x="93" y="10"/>
                    <a:pt x="118" y="9"/>
                  </a:cubicBezTo>
                  <a:cubicBezTo>
                    <a:pt x="126" y="9"/>
                    <a:pt x="136" y="6"/>
                    <a:pt x="141" y="12"/>
                  </a:cubicBezTo>
                  <a:cubicBezTo>
                    <a:pt x="129" y="19"/>
                    <a:pt x="107" y="6"/>
                    <a:pt x="96" y="17"/>
                  </a:cubicBezTo>
                  <a:cubicBezTo>
                    <a:pt x="99" y="21"/>
                    <a:pt x="106" y="17"/>
                    <a:pt x="111" y="17"/>
                  </a:cubicBezTo>
                  <a:cubicBezTo>
                    <a:pt x="110" y="24"/>
                    <a:pt x="123" y="24"/>
                    <a:pt x="133" y="25"/>
                  </a:cubicBezTo>
                  <a:cubicBezTo>
                    <a:pt x="133" y="30"/>
                    <a:pt x="124" y="28"/>
                    <a:pt x="121" y="27"/>
                  </a:cubicBezTo>
                  <a:cubicBezTo>
                    <a:pt x="119" y="27"/>
                    <a:pt x="120" y="30"/>
                    <a:pt x="118" y="30"/>
                  </a:cubicBezTo>
                  <a:cubicBezTo>
                    <a:pt x="86" y="30"/>
                    <a:pt x="56" y="30"/>
                    <a:pt x="28" y="30"/>
                  </a:cubicBezTo>
                  <a:cubicBezTo>
                    <a:pt x="32" y="17"/>
                    <a:pt x="54" y="28"/>
                    <a:pt x="65" y="20"/>
                  </a:cubicBezTo>
                  <a:close/>
                  <a:moveTo>
                    <a:pt x="123" y="291"/>
                  </a:moveTo>
                  <a:cubicBezTo>
                    <a:pt x="99" y="289"/>
                    <a:pt x="71" y="291"/>
                    <a:pt x="49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29" y="284"/>
                    <a:pt x="42" y="255"/>
                    <a:pt x="33" y="249"/>
                  </a:cubicBezTo>
                  <a:cubicBezTo>
                    <a:pt x="29" y="252"/>
                    <a:pt x="29" y="263"/>
                    <a:pt x="29" y="270"/>
                  </a:cubicBezTo>
                  <a:cubicBezTo>
                    <a:pt x="29" y="277"/>
                    <a:pt x="31" y="282"/>
                    <a:pt x="29" y="288"/>
                  </a:cubicBezTo>
                  <a:cubicBezTo>
                    <a:pt x="23" y="272"/>
                    <a:pt x="28" y="250"/>
                    <a:pt x="28" y="235"/>
                  </a:cubicBezTo>
                  <a:cubicBezTo>
                    <a:pt x="19" y="237"/>
                    <a:pt x="21" y="249"/>
                    <a:pt x="21" y="257"/>
                  </a:cubicBezTo>
                  <a:cubicBezTo>
                    <a:pt x="21" y="267"/>
                    <a:pt x="22" y="277"/>
                    <a:pt x="20" y="287"/>
                  </a:cubicBezTo>
                  <a:cubicBezTo>
                    <a:pt x="16" y="288"/>
                    <a:pt x="18" y="285"/>
                    <a:pt x="18" y="285"/>
                  </a:cubicBezTo>
                  <a:cubicBezTo>
                    <a:pt x="18" y="274"/>
                    <a:pt x="20" y="243"/>
                    <a:pt x="20" y="231"/>
                  </a:cubicBezTo>
                  <a:cubicBezTo>
                    <a:pt x="20" y="226"/>
                    <a:pt x="22" y="219"/>
                    <a:pt x="17" y="215"/>
                  </a:cubicBezTo>
                  <a:cubicBezTo>
                    <a:pt x="12" y="219"/>
                    <a:pt x="15" y="229"/>
                    <a:pt x="14" y="237"/>
                  </a:cubicBezTo>
                  <a:cubicBezTo>
                    <a:pt x="14" y="255"/>
                    <a:pt x="11" y="273"/>
                    <a:pt x="13" y="286"/>
                  </a:cubicBezTo>
                  <a:cubicBezTo>
                    <a:pt x="7" y="286"/>
                    <a:pt x="8" y="272"/>
                    <a:pt x="8" y="268"/>
                  </a:cubicBezTo>
                  <a:cubicBezTo>
                    <a:pt x="7" y="261"/>
                    <a:pt x="9" y="253"/>
                    <a:pt x="9" y="247"/>
                  </a:cubicBezTo>
                  <a:cubicBezTo>
                    <a:pt x="10" y="230"/>
                    <a:pt x="9" y="212"/>
                    <a:pt x="9" y="197"/>
                  </a:cubicBezTo>
                  <a:cubicBezTo>
                    <a:pt x="9" y="189"/>
                    <a:pt x="11" y="181"/>
                    <a:pt x="12" y="172"/>
                  </a:cubicBezTo>
                  <a:cubicBezTo>
                    <a:pt x="13" y="136"/>
                    <a:pt x="9" y="87"/>
                    <a:pt x="14" y="38"/>
                  </a:cubicBezTo>
                  <a:cubicBezTo>
                    <a:pt x="52" y="40"/>
                    <a:pt x="85" y="39"/>
                    <a:pt x="119" y="38"/>
                  </a:cubicBezTo>
                  <a:cubicBezTo>
                    <a:pt x="122" y="126"/>
                    <a:pt x="131" y="216"/>
                    <a:pt x="123" y="291"/>
                  </a:cubicBezTo>
                  <a:close/>
                  <a:moveTo>
                    <a:pt x="126" y="37"/>
                  </a:moveTo>
                  <a:cubicBezTo>
                    <a:pt x="134" y="35"/>
                    <a:pt x="140" y="32"/>
                    <a:pt x="142" y="25"/>
                  </a:cubicBezTo>
                  <a:cubicBezTo>
                    <a:pt x="145" y="24"/>
                    <a:pt x="145" y="26"/>
                    <a:pt x="145" y="28"/>
                  </a:cubicBezTo>
                  <a:cubicBezTo>
                    <a:pt x="144" y="38"/>
                    <a:pt x="146" y="65"/>
                    <a:pt x="146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8" y="64"/>
                    <a:pt x="129" y="55"/>
                    <a:pt x="126" y="37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9"/>
                    <a:pt x="154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3" y="254"/>
                    <a:pt x="156" y="223"/>
                    <a:pt x="149" y="211"/>
                  </a:cubicBezTo>
                  <a:cubicBezTo>
                    <a:pt x="142" y="214"/>
                    <a:pt x="145" y="227"/>
                    <a:pt x="145" y="236"/>
                  </a:cubicBezTo>
                  <a:cubicBezTo>
                    <a:pt x="144" y="246"/>
                    <a:pt x="143" y="258"/>
                    <a:pt x="144" y="266"/>
                  </a:cubicBezTo>
                  <a:cubicBezTo>
                    <a:pt x="144" y="272"/>
                    <a:pt x="151" y="280"/>
                    <a:pt x="142" y="280"/>
                  </a:cubicBezTo>
                  <a:cubicBezTo>
                    <a:pt x="143" y="275"/>
                    <a:pt x="141" y="267"/>
                    <a:pt x="141" y="259"/>
                  </a:cubicBezTo>
                  <a:cubicBezTo>
                    <a:pt x="141" y="240"/>
                    <a:pt x="146" y="213"/>
                    <a:pt x="138" y="197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40"/>
                    <a:pt x="137" y="264"/>
                    <a:pt x="135" y="277"/>
                  </a:cubicBezTo>
                  <a:cubicBezTo>
                    <a:pt x="135" y="281"/>
                    <a:pt x="136" y="283"/>
                    <a:pt x="140" y="283"/>
                  </a:cubicBezTo>
                  <a:cubicBezTo>
                    <a:pt x="139" y="287"/>
                    <a:pt x="133" y="286"/>
                    <a:pt x="133" y="290"/>
                  </a:cubicBezTo>
                  <a:cubicBezTo>
                    <a:pt x="134" y="231"/>
                    <a:pt x="133" y="193"/>
                    <a:pt x="130" y="134"/>
                  </a:cubicBezTo>
                  <a:cubicBezTo>
                    <a:pt x="139" y="135"/>
                    <a:pt x="143" y="132"/>
                    <a:pt x="146" y="128"/>
                  </a:cubicBezTo>
                  <a:cubicBezTo>
                    <a:pt x="148" y="127"/>
                    <a:pt x="149" y="128"/>
                    <a:pt x="149" y="129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576"/>
            <p:cNvSpPr>
              <a:spLocks noEditPoints="1"/>
            </p:cNvSpPr>
            <p:nvPr/>
          </p:nvSpPr>
          <p:spPr bwMode="auto">
            <a:xfrm>
              <a:off x="3616531" y="5724436"/>
              <a:ext cx="712939" cy="489079"/>
            </a:xfrm>
            <a:custGeom>
              <a:avLst/>
              <a:gdLst>
                <a:gd name="T0" fmla="*/ 173 w 191"/>
                <a:gd name="T1" fmla="*/ 127 h 131"/>
                <a:gd name="T2" fmla="*/ 178 w 191"/>
                <a:gd name="T3" fmla="*/ 2 h 131"/>
                <a:gd name="T4" fmla="*/ 3 w 191"/>
                <a:gd name="T5" fmla="*/ 72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8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0 h 131"/>
                <a:gd name="T48" fmla="*/ 98 w 191"/>
                <a:gd name="T49" fmla="*/ 70 h 131"/>
                <a:gd name="T50" fmla="*/ 54 w 191"/>
                <a:gd name="T51" fmla="*/ 116 h 131"/>
                <a:gd name="T52" fmla="*/ 114 w 191"/>
                <a:gd name="T53" fmla="*/ 13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3 h 131"/>
                <a:gd name="T76" fmla="*/ 30 w 191"/>
                <a:gd name="T77" fmla="*/ 84 h 131"/>
                <a:gd name="T78" fmla="*/ 34 w 191"/>
                <a:gd name="T79" fmla="*/ 55 h 131"/>
                <a:gd name="T80" fmla="*/ 51 w 191"/>
                <a:gd name="T81" fmla="*/ 13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6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6"/>
                  </a:cubicBezTo>
                  <a:cubicBezTo>
                    <a:pt x="5" y="30"/>
                    <a:pt x="4" y="55"/>
                    <a:pt x="3" y="72"/>
                  </a:cubicBezTo>
                  <a:cubicBezTo>
                    <a:pt x="2" y="80"/>
                    <a:pt x="0" y="88"/>
                    <a:pt x="0" y="93"/>
                  </a:cubicBezTo>
                  <a:cubicBezTo>
                    <a:pt x="1" y="119"/>
                    <a:pt x="16" y="125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1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19"/>
                  </a:cubicBezTo>
                  <a:cubicBezTo>
                    <a:pt x="146" y="103"/>
                    <a:pt x="156" y="93"/>
                    <a:pt x="164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2" y="72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8"/>
                    <a:pt x="164" y="72"/>
                    <a:pt x="156" y="75"/>
                  </a:cubicBezTo>
                  <a:cubicBezTo>
                    <a:pt x="157" y="91"/>
                    <a:pt x="137" y="103"/>
                    <a:pt x="137" y="118"/>
                  </a:cubicBezTo>
                  <a:cubicBezTo>
                    <a:pt x="129" y="122"/>
                    <a:pt x="124" y="118"/>
                    <a:pt x="113" y="119"/>
                  </a:cubicBezTo>
                  <a:cubicBezTo>
                    <a:pt x="117" y="102"/>
                    <a:pt x="127" y="93"/>
                    <a:pt x="134" y="80"/>
                  </a:cubicBezTo>
                  <a:cubicBezTo>
                    <a:pt x="136" y="79"/>
                    <a:pt x="138" y="84"/>
                    <a:pt x="139" y="80"/>
                  </a:cubicBezTo>
                  <a:cubicBezTo>
                    <a:pt x="138" y="90"/>
                    <a:pt x="126" y="102"/>
                    <a:pt x="123" y="115"/>
                  </a:cubicBezTo>
                  <a:cubicBezTo>
                    <a:pt x="130" y="117"/>
                    <a:pt x="133" y="107"/>
                    <a:pt x="135" y="102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8" y="41"/>
                    <a:pt x="172" y="29"/>
                    <a:pt x="181" y="23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3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49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1"/>
                    <a:pt x="158" y="33"/>
                    <a:pt x="171" y="12"/>
                  </a:cubicBezTo>
                  <a:cubicBezTo>
                    <a:pt x="174" y="12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2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8"/>
                  </a:cubicBezTo>
                  <a:cubicBezTo>
                    <a:pt x="121" y="92"/>
                    <a:pt x="112" y="103"/>
                    <a:pt x="106" y="118"/>
                  </a:cubicBezTo>
                  <a:cubicBezTo>
                    <a:pt x="102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2" y="74"/>
                    <a:pt x="121" y="72"/>
                    <a:pt x="119" y="72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1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3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79"/>
                  </a:cubicBezTo>
                  <a:cubicBezTo>
                    <a:pt x="107" y="93"/>
                    <a:pt x="91" y="102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6"/>
                  </a:cubicBezTo>
                  <a:cubicBezTo>
                    <a:pt x="109" y="73"/>
                    <a:pt x="108" y="72"/>
                    <a:pt x="105" y="72"/>
                  </a:cubicBezTo>
                  <a:cubicBezTo>
                    <a:pt x="111" y="62"/>
                    <a:pt x="116" y="51"/>
                    <a:pt x="127" y="46"/>
                  </a:cubicBezTo>
                  <a:cubicBezTo>
                    <a:pt x="132" y="32"/>
                    <a:pt x="140" y="20"/>
                    <a:pt x="150" y="11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8"/>
                    <a:pt x="98" y="47"/>
                  </a:cubicBezTo>
                  <a:cubicBezTo>
                    <a:pt x="90" y="72"/>
                    <a:pt x="73" y="89"/>
                    <a:pt x="65" y="115"/>
                  </a:cubicBezTo>
                  <a:cubicBezTo>
                    <a:pt x="71" y="116"/>
                    <a:pt x="71" y="110"/>
                    <a:pt x="73" y="106"/>
                  </a:cubicBezTo>
                  <a:cubicBezTo>
                    <a:pt x="78" y="98"/>
                    <a:pt x="85" y="86"/>
                    <a:pt x="92" y="77"/>
                  </a:cubicBezTo>
                  <a:cubicBezTo>
                    <a:pt x="93" y="74"/>
                    <a:pt x="90" y="74"/>
                    <a:pt x="91" y="70"/>
                  </a:cubicBezTo>
                  <a:cubicBezTo>
                    <a:pt x="104" y="52"/>
                    <a:pt x="120" y="29"/>
                    <a:pt x="131" y="12"/>
                  </a:cubicBezTo>
                  <a:cubicBezTo>
                    <a:pt x="134" y="12"/>
                    <a:pt x="137" y="12"/>
                    <a:pt x="139" y="12"/>
                  </a:cubicBezTo>
                  <a:cubicBezTo>
                    <a:pt x="128" y="34"/>
                    <a:pt x="111" y="51"/>
                    <a:pt x="98" y="70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4" y="64"/>
                    <a:pt x="94" y="58"/>
                    <a:pt x="90" y="44"/>
                  </a:cubicBezTo>
                  <a:cubicBezTo>
                    <a:pt x="98" y="34"/>
                    <a:pt x="105" y="22"/>
                    <a:pt x="114" y="13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89"/>
                    <a:pt x="53" y="101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5"/>
                  </a:cubicBezTo>
                  <a:cubicBezTo>
                    <a:pt x="66" y="64"/>
                    <a:pt x="72" y="59"/>
                    <a:pt x="76" y="52"/>
                  </a:cubicBezTo>
                  <a:cubicBezTo>
                    <a:pt x="77" y="47"/>
                    <a:pt x="74" y="47"/>
                    <a:pt x="74" y="43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2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0"/>
                    <a:pt x="84" y="22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4"/>
                    <a:pt x="69" y="54"/>
                  </a:cubicBezTo>
                  <a:cubicBezTo>
                    <a:pt x="64" y="65"/>
                    <a:pt x="57" y="75"/>
                    <a:pt x="51" y="85"/>
                  </a:cubicBezTo>
                  <a:cubicBezTo>
                    <a:pt x="45" y="94"/>
                    <a:pt x="42" y="107"/>
                    <a:pt x="33" y="114"/>
                  </a:cubicBezTo>
                  <a:cubicBezTo>
                    <a:pt x="36" y="99"/>
                    <a:pt x="44" y="91"/>
                    <a:pt x="51" y="81"/>
                  </a:cubicBezTo>
                  <a:cubicBezTo>
                    <a:pt x="52" y="76"/>
                    <a:pt x="47" y="78"/>
                    <a:pt x="48" y="73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1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4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3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0" y="65"/>
                    <a:pt x="25" y="71"/>
                    <a:pt x="30" y="84"/>
                  </a:cubicBezTo>
                  <a:cubicBezTo>
                    <a:pt x="24" y="90"/>
                    <a:pt x="22" y="100"/>
                    <a:pt x="15" y="106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1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4"/>
                    <a:pt x="37" y="30"/>
                  </a:cubicBezTo>
                  <a:cubicBezTo>
                    <a:pt x="40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1" y="12"/>
                    <a:pt x="22" y="15"/>
                    <a:pt x="26" y="14"/>
                  </a:cubicBezTo>
                  <a:cubicBezTo>
                    <a:pt x="24" y="20"/>
                    <a:pt x="19" y="23"/>
                    <a:pt x="18" y="29"/>
                  </a:cubicBezTo>
                  <a:cubicBezTo>
                    <a:pt x="14" y="24"/>
                    <a:pt x="18" y="17"/>
                    <a:pt x="18" y="12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4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5"/>
                    <a:pt x="24" y="39"/>
                    <a:pt x="14" y="49"/>
                  </a:cubicBezTo>
                  <a:cubicBezTo>
                    <a:pt x="17" y="36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5" y="59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5"/>
                  </a:cubicBezTo>
                  <a:cubicBezTo>
                    <a:pt x="15" y="79"/>
                    <a:pt x="17" y="86"/>
                    <a:pt x="14" y="89"/>
                  </a:cubicBezTo>
                  <a:cubicBezTo>
                    <a:pt x="8" y="78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577"/>
            <p:cNvSpPr>
              <a:spLocks noEditPoints="1"/>
            </p:cNvSpPr>
            <p:nvPr/>
          </p:nvSpPr>
          <p:spPr bwMode="auto">
            <a:xfrm>
              <a:off x="1896234" y="6147819"/>
              <a:ext cx="231158" cy="199525"/>
            </a:xfrm>
            <a:custGeom>
              <a:avLst/>
              <a:gdLst>
                <a:gd name="T0" fmla="*/ 59 w 62"/>
                <a:gd name="T1" fmla="*/ 46 h 54"/>
                <a:gd name="T2" fmla="*/ 55 w 62"/>
                <a:gd name="T3" fmla="*/ 0 h 54"/>
                <a:gd name="T4" fmla="*/ 3 w 62"/>
                <a:gd name="T5" fmla="*/ 7 h 54"/>
                <a:gd name="T6" fmla="*/ 2 w 62"/>
                <a:gd name="T7" fmla="*/ 52 h 54"/>
                <a:gd name="T8" fmla="*/ 59 w 62"/>
                <a:gd name="T9" fmla="*/ 46 h 54"/>
                <a:gd name="T10" fmla="*/ 49 w 62"/>
                <a:gd name="T11" fmla="*/ 40 h 54"/>
                <a:gd name="T12" fmla="*/ 51 w 62"/>
                <a:gd name="T13" fmla="*/ 31 h 54"/>
                <a:gd name="T14" fmla="*/ 49 w 62"/>
                <a:gd name="T15" fmla="*/ 40 h 54"/>
                <a:gd name="T16" fmla="*/ 51 w 62"/>
                <a:gd name="T17" fmla="*/ 18 h 54"/>
                <a:gd name="T18" fmla="*/ 39 w 62"/>
                <a:gd name="T19" fmla="*/ 41 h 54"/>
                <a:gd name="T20" fmla="*/ 51 w 62"/>
                <a:gd name="T21" fmla="*/ 18 h 54"/>
                <a:gd name="T22" fmla="*/ 27 w 62"/>
                <a:gd name="T23" fmla="*/ 43 h 54"/>
                <a:gd name="T24" fmla="*/ 34 w 62"/>
                <a:gd name="T25" fmla="*/ 29 h 54"/>
                <a:gd name="T26" fmla="*/ 27 w 62"/>
                <a:gd name="T27" fmla="*/ 43 h 54"/>
                <a:gd name="T28" fmla="*/ 34 w 62"/>
                <a:gd name="T29" fmla="*/ 15 h 54"/>
                <a:gd name="T30" fmla="*/ 22 w 62"/>
                <a:gd name="T31" fmla="*/ 41 h 54"/>
                <a:gd name="T32" fmla="*/ 14 w 62"/>
                <a:gd name="T33" fmla="*/ 44 h 54"/>
                <a:gd name="T34" fmla="*/ 30 w 62"/>
                <a:gd name="T35" fmla="*/ 15 h 54"/>
                <a:gd name="T36" fmla="*/ 34 w 62"/>
                <a:gd name="T37" fmla="*/ 15 h 54"/>
                <a:gd name="T38" fmla="*/ 19 w 62"/>
                <a:gd name="T39" fmla="*/ 13 h 54"/>
                <a:gd name="T40" fmla="*/ 23 w 62"/>
                <a:gd name="T41" fmla="*/ 15 h 54"/>
                <a:gd name="T42" fmla="*/ 11 w 62"/>
                <a:gd name="T43" fmla="*/ 41 h 54"/>
                <a:gd name="T44" fmla="*/ 19 w 62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4">
                  <a:moveTo>
                    <a:pt x="59" y="46"/>
                  </a:moveTo>
                  <a:cubicBezTo>
                    <a:pt x="59" y="28"/>
                    <a:pt x="62" y="13"/>
                    <a:pt x="55" y="0"/>
                  </a:cubicBezTo>
                  <a:cubicBezTo>
                    <a:pt x="41" y="1"/>
                    <a:pt x="16" y="1"/>
                    <a:pt x="3" y="7"/>
                  </a:cubicBezTo>
                  <a:cubicBezTo>
                    <a:pt x="2" y="17"/>
                    <a:pt x="0" y="43"/>
                    <a:pt x="2" y="52"/>
                  </a:cubicBezTo>
                  <a:cubicBezTo>
                    <a:pt x="20" y="54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5"/>
                    <a:pt x="51" y="31"/>
                  </a:cubicBezTo>
                  <a:cubicBezTo>
                    <a:pt x="53" y="34"/>
                    <a:pt x="54" y="41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5"/>
                    <a:pt x="43" y="21"/>
                    <a:pt x="51" y="18"/>
                  </a:cubicBezTo>
                  <a:close/>
                  <a:moveTo>
                    <a:pt x="27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7" y="43"/>
                  </a:cubicBezTo>
                  <a:close/>
                  <a:moveTo>
                    <a:pt x="34" y="15"/>
                  </a:moveTo>
                  <a:cubicBezTo>
                    <a:pt x="35" y="23"/>
                    <a:pt x="22" y="35"/>
                    <a:pt x="22" y="41"/>
                  </a:cubicBezTo>
                  <a:cubicBezTo>
                    <a:pt x="20" y="43"/>
                    <a:pt x="17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1" y="15"/>
                    <a:pt x="32" y="15"/>
                    <a:pt x="34" y="15"/>
                  </a:cubicBezTo>
                  <a:close/>
                  <a:moveTo>
                    <a:pt x="19" y="13"/>
                  </a:moveTo>
                  <a:cubicBezTo>
                    <a:pt x="20" y="14"/>
                    <a:pt x="21" y="15"/>
                    <a:pt x="23" y="15"/>
                  </a:cubicBezTo>
                  <a:cubicBezTo>
                    <a:pt x="19" y="24"/>
                    <a:pt x="14" y="31"/>
                    <a:pt x="11" y="41"/>
                  </a:cubicBezTo>
                  <a:cubicBezTo>
                    <a:pt x="7" y="31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578"/>
            <p:cNvSpPr>
              <a:spLocks noEditPoints="1"/>
            </p:cNvSpPr>
            <p:nvPr/>
          </p:nvSpPr>
          <p:spPr bwMode="auto">
            <a:xfrm>
              <a:off x="1090832" y="5940993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8 h 324"/>
                <a:gd name="T8" fmla="*/ 11 w 160"/>
                <a:gd name="T9" fmla="*/ 76 h 324"/>
                <a:gd name="T10" fmla="*/ 15 w 160"/>
                <a:gd name="T11" fmla="*/ 11 h 324"/>
                <a:gd name="T12" fmla="*/ 7 w 160"/>
                <a:gd name="T13" fmla="*/ 139 h 324"/>
                <a:gd name="T14" fmla="*/ 11 w 160"/>
                <a:gd name="T15" fmla="*/ 311 h 324"/>
                <a:gd name="T16" fmla="*/ 141 w 160"/>
                <a:gd name="T17" fmla="*/ 310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5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0 h 324"/>
                <a:gd name="T32" fmla="*/ 106 w 160"/>
                <a:gd name="T33" fmla="*/ 56 h 324"/>
                <a:gd name="T34" fmla="*/ 88 w 160"/>
                <a:gd name="T35" fmla="*/ 67 h 324"/>
                <a:gd name="T36" fmla="*/ 106 w 160"/>
                <a:gd name="T37" fmla="*/ 56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19 h 324"/>
                <a:gd name="T46" fmla="*/ 81 w 160"/>
                <a:gd name="T47" fmla="*/ 151 h 324"/>
                <a:gd name="T48" fmla="*/ 78 w 160"/>
                <a:gd name="T49" fmla="*/ 119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69 h 324"/>
                <a:gd name="T64" fmla="*/ 50 w 160"/>
                <a:gd name="T65" fmla="*/ 12 h 324"/>
                <a:gd name="T66" fmla="*/ 22 w 160"/>
                <a:gd name="T67" fmla="*/ 69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8 h 324"/>
                <a:gd name="T76" fmla="*/ 13 w 160"/>
                <a:gd name="T77" fmla="*/ 157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0 h 324"/>
                <a:gd name="T84" fmla="*/ 98 w 160"/>
                <a:gd name="T85" fmla="*/ 172 h 324"/>
                <a:gd name="T86" fmla="*/ 28 w 160"/>
                <a:gd name="T87" fmla="*/ 240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0 h 324"/>
                <a:gd name="T100" fmla="*/ 124 w 160"/>
                <a:gd name="T101" fmla="*/ 130 h 324"/>
                <a:gd name="T102" fmla="*/ 117 w 160"/>
                <a:gd name="T103" fmla="*/ 130 h 324"/>
                <a:gd name="T104" fmla="*/ 132 w 160"/>
                <a:gd name="T105" fmla="*/ 108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8"/>
                    <a:pt x="80" y="78"/>
                  </a:cubicBezTo>
                  <a:cubicBezTo>
                    <a:pt x="81" y="96"/>
                    <a:pt x="80" y="110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89"/>
                    <a:pt x="61" y="39"/>
                    <a:pt x="57" y="7"/>
                  </a:cubicBezTo>
                  <a:cubicBezTo>
                    <a:pt x="39" y="0"/>
                    <a:pt x="15" y="0"/>
                    <a:pt x="0" y="8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9" y="49"/>
                    <a:pt x="8" y="35"/>
                  </a:cubicBezTo>
                  <a:cubicBezTo>
                    <a:pt x="7" y="26"/>
                    <a:pt x="4" y="13"/>
                    <a:pt x="15" y="11"/>
                  </a:cubicBezTo>
                  <a:cubicBezTo>
                    <a:pt x="13" y="51"/>
                    <a:pt x="20" y="91"/>
                    <a:pt x="25" y="129"/>
                  </a:cubicBezTo>
                  <a:cubicBezTo>
                    <a:pt x="18" y="131"/>
                    <a:pt x="12" y="135"/>
                    <a:pt x="7" y="139"/>
                  </a:cubicBezTo>
                  <a:cubicBezTo>
                    <a:pt x="2" y="151"/>
                    <a:pt x="6" y="160"/>
                    <a:pt x="7" y="172"/>
                  </a:cubicBezTo>
                  <a:cubicBezTo>
                    <a:pt x="9" y="217"/>
                    <a:pt x="3" y="270"/>
                    <a:pt x="11" y="311"/>
                  </a:cubicBezTo>
                  <a:cubicBezTo>
                    <a:pt x="27" y="324"/>
                    <a:pt x="53" y="321"/>
                    <a:pt x="76" y="319"/>
                  </a:cubicBezTo>
                  <a:cubicBezTo>
                    <a:pt x="98" y="318"/>
                    <a:pt x="120" y="311"/>
                    <a:pt x="141" y="310"/>
                  </a:cubicBezTo>
                  <a:cubicBezTo>
                    <a:pt x="151" y="293"/>
                    <a:pt x="149" y="269"/>
                    <a:pt x="150" y="244"/>
                  </a:cubicBezTo>
                  <a:cubicBezTo>
                    <a:pt x="153" y="212"/>
                    <a:pt x="157" y="173"/>
                    <a:pt x="153" y="134"/>
                  </a:cubicBezTo>
                  <a:cubicBezTo>
                    <a:pt x="147" y="128"/>
                    <a:pt x="140" y="124"/>
                    <a:pt x="129" y="123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8"/>
                    <a:pt x="109" y="149"/>
                  </a:cubicBezTo>
                  <a:cubicBezTo>
                    <a:pt x="99" y="147"/>
                    <a:pt x="103" y="134"/>
                    <a:pt x="102" y="125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7"/>
                    <a:pt x="106" y="48"/>
                  </a:cubicBezTo>
                  <a:cubicBezTo>
                    <a:pt x="100" y="50"/>
                    <a:pt x="93" y="50"/>
                    <a:pt x="85" y="50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6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5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6"/>
                  </a:cubicBezTo>
                  <a:close/>
                  <a:moveTo>
                    <a:pt x="96" y="132"/>
                  </a:moveTo>
                  <a:cubicBezTo>
                    <a:pt x="96" y="139"/>
                    <a:pt x="101" y="152"/>
                    <a:pt x="90" y="150"/>
                  </a:cubicBezTo>
                  <a:cubicBezTo>
                    <a:pt x="89" y="150"/>
                    <a:pt x="87" y="142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0"/>
                    <a:pt x="95" y="111"/>
                    <a:pt x="96" y="132"/>
                  </a:cubicBezTo>
                  <a:close/>
                  <a:moveTo>
                    <a:pt x="78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8"/>
                    <a:pt x="81" y="151"/>
                  </a:cubicBezTo>
                  <a:cubicBezTo>
                    <a:pt x="73" y="149"/>
                    <a:pt x="70" y="150"/>
                    <a:pt x="64" y="151"/>
                  </a:cubicBezTo>
                  <a:cubicBezTo>
                    <a:pt x="62" y="138"/>
                    <a:pt x="76" y="132"/>
                    <a:pt x="78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2" y="131"/>
                    <a:pt x="62" y="137"/>
                  </a:cubicBezTo>
                  <a:cubicBezTo>
                    <a:pt x="60" y="134"/>
                    <a:pt x="60" y="129"/>
                    <a:pt x="60" y="124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7"/>
                    <a:pt x="56" y="152"/>
                  </a:cubicBezTo>
                  <a:cubicBezTo>
                    <a:pt x="49" y="151"/>
                    <a:pt x="42" y="151"/>
                    <a:pt x="34" y="151"/>
                  </a:cubicBezTo>
                  <a:cubicBezTo>
                    <a:pt x="31" y="137"/>
                    <a:pt x="32" y="118"/>
                    <a:pt x="29" y="104"/>
                  </a:cubicBezTo>
                  <a:cubicBezTo>
                    <a:pt x="40" y="105"/>
                    <a:pt x="40" y="105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5"/>
                    <a:pt x="54" y="87"/>
                  </a:cubicBezTo>
                  <a:cubicBezTo>
                    <a:pt x="54" y="90"/>
                    <a:pt x="54" y="92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69"/>
                  </a:moveTo>
                  <a:cubicBezTo>
                    <a:pt x="23" y="47"/>
                    <a:pt x="18" y="22"/>
                    <a:pt x="21" y="9"/>
                  </a:cubicBezTo>
                  <a:cubicBezTo>
                    <a:pt x="31" y="8"/>
                    <a:pt x="41" y="9"/>
                    <a:pt x="50" y="12"/>
                  </a:cubicBezTo>
                  <a:cubicBezTo>
                    <a:pt x="57" y="34"/>
                    <a:pt x="52" y="57"/>
                    <a:pt x="54" y="72"/>
                  </a:cubicBezTo>
                  <a:cubicBezTo>
                    <a:pt x="43" y="74"/>
                    <a:pt x="31" y="73"/>
                    <a:pt x="22" y="69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5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59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6"/>
                    <a:pt x="14" y="170"/>
                    <a:pt x="13" y="157"/>
                  </a:cubicBezTo>
                  <a:cubicBezTo>
                    <a:pt x="17" y="152"/>
                    <a:pt x="26" y="158"/>
                    <a:pt x="33" y="159"/>
                  </a:cubicBezTo>
                  <a:close/>
                  <a:moveTo>
                    <a:pt x="33" y="173"/>
                  </a:moveTo>
                  <a:cubicBezTo>
                    <a:pt x="33" y="185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5"/>
                    <a:pt x="33" y="173"/>
                  </a:cubicBezTo>
                  <a:close/>
                  <a:moveTo>
                    <a:pt x="28" y="240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2"/>
                  </a:cubicBezTo>
                  <a:cubicBezTo>
                    <a:pt x="77" y="212"/>
                    <a:pt x="41" y="248"/>
                    <a:pt x="16" y="288"/>
                  </a:cubicBezTo>
                  <a:cubicBezTo>
                    <a:pt x="10" y="266"/>
                    <a:pt x="19" y="254"/>
                    <a:pt x="28" y="240"/>
                  </a:cubicBezTo>
                  <a:close/>
                  <a:moveTo>
                    <a:pt x="138" y="302"/>
                  </a:moveTo>
                  <a:cubicBezTo>
                    <a:pt x="132" y="302"/>
                    <a:pt x="127" y="304"/>
                    <a:pt x="121" y="304"/>
                  </a:cubicBezTo>
                  <a:cubicBezTo>
                    <a:pt x="126" y="292"/>
                    <a:pt x="134" y="284"/>
                    <a:pt x="140" y="273"/>
                  </a:cubicBezTo>
                  <a:cubicBezTo>
                    <a:pt x="147" y="280"/>
                    <a:pt x="139" y="294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6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4" y="239"/>
                    <a:pt x="98" y="271"/>
                    <a:pt x="78" y="311"/>
                  </a:cubicBezTo>
                  <a:close/>
                  <a:moveTo>
                    <a:pt x="146" y="140"/>
                  </a:moveTo>
                  <a:cubicBezTo>
                    <a:pt x="138" y="144"/>
                    <a:pt x="125" y="148"/>
                    <a:pt x="116" y="147"/>
                  </a:cubicBezTo>
                  <a:cubicBezTo>
                    <a:pt x="118" y="138"/>
                    <a:pt x="123" y="138"/>
                    <a:pt x="124" y="130"/>
                  </a:cubicBezTo>
                  <a:cubicBezTo>
                    <a:pt x="131" y="130"/>
                    <a:pt x="144" y="132"/>
                    <a:pt x="146" y="140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1"/>
                    <a:pt x="114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8"/>
                    <a:pt x="124" y="84"/>
                    <a:pt x="126" y="78"/>
                  </a:cubicBezTo>
                  <a:cubicBezTo>
                    <a:pt x="131" y="84"/>
                    <a:pt x="140" y="85"/>
                    <a:pt x="144" y="92"/>
                  </a:cubicBezTo>
                  <a:cubicBezTo>
                    <a:pt x="143" y="97"/>
                    <a:pt x="139" y="99"/>
                    <a:pt x="137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0" y="75"/>
                  </a:cubicBezTo>
                  <a:cubicBezTo>
                    <a:pt x="132" y="66"/>
                    <a:pt x="145" y="66"/>
                    <a:pt x="152" y="70"/>
                  </a:cubicBezTo>
                  <a:cubicBezTo>
                    <a:pt x="153" y="77"/>
                    <a:pt x="149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579"/>
            <p:cNvSpPr>
              <a:spLocks/>
            </p:cNvSpPr>
            <p:nvPr/>
          </p:nvSpPr>
          <p:spPr bwMode="auto">
            <a:xfrm>
              <a:off x="5957305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580"/>
            <p:cNvSpPr>
              <a:spLocks/>
            </p:cNvSpPr>
            <p:nvPr/>
          </p:nvSpPr>
          <p:spPr bwMode="auto">
            <a:xfrm>
              <a:off x="6059501" y="2770489"/>
              <a:ext cx="43798" cy="109495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581"/>
            <p:cNvSpPr>
              <a:spLocks/>
            </p:cNvSpPr>
            <p:nvPr/>
          </p:nvSpPr>
          <p:spPr bwMode="auto">
            <a:xfrm>
              <a:off x="5947572" y="3802180"/>
              <a:ext cx="155727" cy="798101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582"/>
            <p:cNvSpPr>
              <a:spLocks/>
            </p:cNvSpPr>
            <p:nvPr/>
          </p:nvSpPr>
          <p:spPr bwMode="auto">
            <a:xfrm>
              <a:off x="6003537" y="3167105"/>
              <a:ext cx="99763" cy="46231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583"/>
            <p:cNvSpPr>
              <a:spLocks/>
            </p:cNvSpPr>
            <p:nvPr/>
          </p:nvSpPr>
          <p:spPr bwMode="auto">
            <a:xfrm>
              <a:off x="6091134" y="3334999"/>
              <a:ext cx="12167" cy="111929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584"/>
            <p:cNvSpPr>
              <a:spLocks/>
            </p:cNvSpPr>
            <p:nvPr/>
          </p:nvSpPr>
          <p:spPr bwMode="auto">
            <a:xfrm>
              <a:off x="6025435" y="4541884"/>
              <a:ext cx="77864" cy="160594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585"/>
            <p:cNvSpPr>
              <a:spLocks/>
            </p:cNvSpPr>
            <p:nvPr/>
          </p:nvSpPr>
          <p:spPr bwMode="auto">
            <a:xfrm>
              <a:off x="5964605" y="4836304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6 h 22"/>
                <a:gd name="T4" fmla="*/ 2 w 37"/>
                <a:gd name="T5" fmla="*/ 19 h 22"/>
                <a:gd name="T6" fmla="*/ 32 w 37"/>
                <a:gd name="T7" fmla="*/ 19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7"/>
                    <a:pt x="1" y="12"/>
                    <a:pt x="0" y="16"/>
                  </a:cubicBezTo>
                  <a:cubicBezTo>
                    <a:pt x="1" y="16"/>
                    <a:pt x="3" y="16"/>
                    <a:pt x="2" y="19"/>
                  </a:cubicBezTo>
                  <a:cubicBezTo>
                    <a:pt x="14" y="16"/>
                    <a:pt x="20" y="22"/>
                    <a:pt x="32" y="19"/>
                  </a:cubicBezTo>
                  <a:cubicBezTo>
                    <a:pt x="35" y="15"/>
                    <a:pt x="36" y="10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586"/>
            <p:cNvSpPr>
              <a:spLocks/>
            </p:cNvSpPr>
            <p:nvPr/>
          </p:nvSpPr>
          <p:spPr bwMode="auto">
            <a:xfrm>
              <a:off x="5930540" y="5082062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587"/>
            <p:cNvSpPr>
              <a:spLocks/>
            </p:cNvSpPr>
            <p:nvPr/>
          </p:nvSpPr>
          <p:spPr bwMode="auto">
            <a:xfrm>
              <a:off x="58161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588"/>
            <p:cNvSpPr>
              <a:spLocks/>
            </p:cNvSpPr>
            <p:nvPr/>
          </p:nvSpPr>
          <p:spPr bwMode="auto">
            <a:xfrm>
              <a:off x="60984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589"/>
            <p:cNvSpPr>
              <a:spLocks/>
            </p:cNvSpPr>
            <p:nvPr/>
          </p:nvSpPr>
          <p:spPr bwMode="auto">
            <a:xfrm>
              <a:off x="6013270" y="5425147"/>
              <a:ext cx="77864" cy="68131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590"/>
            <p:cNvSpPr>
              <a:spLocks noEditPoints="1"/>
            </p:cNvSpPr>
            <p:nvPr/>
          </p:nvSpPr>
          <p:spPr bwMode="auto">
            <a:xfrm>
              <a:off x="5816177" y="5541943"/>
              <a:ext cx="126528" cy="141128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591"/>
            <p:cNvSpPr>
              <a:spLocks/>
            </p:cNvSpPr>
            <p:nvPr/>
          </p:nvSpPr>
          <p:spPr bwMode="auto">
            <a:xfrm>
              <a:off x="5954872" y="6009124"/>
              <a:ext cx="148428" cy="86136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593"/>
            <p:cNvSpPr>
              <a:spLocks noEditPoints="1"/>
            </p:cNvSpPr>
            <p:nvPr/>
          </p:nvSpPr>
          <p:spPr bwMode="auto">
            <a:xfrm>
              <a:off x="5857543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7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4 w 51"/>
                <a:gd name="T11" fmla="*/ 196 h 207"/>
                <a:gd name="T12" fmla="*/ 31 w 51"/>
                <a:gd name="T13" fmla="*/ 186 h 207"/>
                <a:gd name="T14" fmla="*/ 42 w 51"/>
                <a:gd name="T15" fmla="*/ 168 h 207"/>
                <a:gd name="T16" fmla="*/ 29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20 w 51"/>
                <a:gd name="T23" fmla="*/ 142 h 207"/>
                <a:gd name="T24" fmla="*/ 20 w 51"/>
                <a:gd name="T25" fmla="*/ 115 h 207"/>
                <a:gd name="T26" fmla="*/ 33 w 51"/>
                <a:gd name="T27" fmla="*/ 105 h 207"/>
                <a:gd name="T28" fmla="*/ 16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2 w 51"/>
                <a:gd name="T37" fmla="*/ 74 h 207"/>
                <a:gd name="T38" fmla="*/ 14 w 51"/>
                <a:gd name="T39" fmla="*/ 52 h 207"/>
                <a:gd name="T40" fmla="*/ 29 w 51"/>
                <a:gd name="T41" fmla="*/ 38 h 207"/>
                <a:gd name="T42" fmla="*/ 25 w 51"/>
                <a:gd name="T43" fmla="*/ 36 h 207"/>
                <a:gd name="T44" fmla="*/ 12 w 51"/>
                <a:gd name="T45" fmla="*/ 40 h 207"/>
                <a:gd name="T46" fmla="*/ 23 w 51"/>
                <a:gd name="T47" fmla="*/ 17 h 207"/>
                <a:gd name="T48" fmla="*/ 20 w 51"/>
                <a:gd name="T49" fmla="*/ 29 h 207"/>
                <a:gd name="T50" fmla="*/ 38 w 51"/>
                <a:gd name="T51" fmla="*/ 8 h 207"/>
                <a:gd name="T52" fmla="*/ 42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7 w 51"/>
                <a:gd name="T59" fmla="*/ 175 h 207"/>
                <a:gd name="T60" fmla="*/ 34 w 51"/>
                <a:gd name="T61" fmla="*/ 181 h 207"/>
                <a:gd name="T62" fmla="*/ 37 w 51"/>
                <a:gd name="T63" fmla="*/ 175 h 207"/>
                <a:gd name="T64" fmla="*/ 20 w 51"/>
                <a:gd name="T65" fmla="*/ 78 h 207"/>
                <a:gd name="T66" fmla="*/ 16 w 51"/>
                <a:gd name="T67" fmla="*/ 83 h 207"/>
                <a:gd name="T68" fmla="*/ 20 w 51"/>
                <a:gd name="T69" fmla="*/ 78 h 207"/>
                <a:gd name="T70" fmla="*/ 23 w 51"/>
                <a:gd name="T71" fmla="*/ 43 h 207"/>
                <a:gd name="T72" fmla="*/ 16 w 51"/>
                <a:gd name="T73" fmla="*/ 47 h 207"/>
                <a:gd name="T74" fmla="*/ 23 w 51"/>
                <a:gd name="T75" fmla="*/ 43 h 207"/>
                <a:gd name="T76" fmla="*/ 33 w 51"/>
                <a:gd name="T77" fmla="*/ 14 h 207"/>
                <a:gd name="T78" fmla="*/ 25 w 51"/>
                <a:gd name="T79" fmla="*/ 26 h 207"/>
                <a:gd name="T80" fmla="*/ 33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4" y="72"/>
                    <a:pt x="8" y="93"/>
                    <a:pt x="13" y="111"/>
                  </a:cubicBezTo>
                  <a:cubicBezTo>
                    <a:pt x="10" y="125"/>
                    <a:pt x="11" y="141"/>
                    <a:pt x="17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2" y="186"/>
                    <a:pt x="42" y="196"/>
                    <a:pt x="34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2" y="168"/>
                  </a:cubicBezTo>
                  <a:cubicBezTo>
                    <a:pt x="35" y="164"/>
                    <a:pt x="32" y="175"/>
                    <a:pt x="29" y="174"/>
                  </a:cubicBezTo>
                  <a:cubicBezTo>
                    <a:pt x="24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20" y="142"/>
                  </a:cubicBezTo>
                  <a:cubicBezTo>
                    <a:pt x="17" y="135"/>
                    <a:pt x="16" y="122"/>
                    <a:pt x="20" y="115"/>
                  </a:cubicBezTo>
                  <a:cubicBezTo>
                    <a:pt x="25" y="118"/>
                    <a:pt x="32" y="112"/>
                    <a:pt x="33" y="105"/>
                  </a:cubicBezTo>
                  <a:cubicBezTo>
                    <a:pt x="29" y="99"/>
                    <a:pt x="22" y="100"/>
                    <a:pt x="16" y="104"/>
                  </a:cubicBezTo>
                  <a:cubicBezTo>
                    <a:pt x="15" y="99"/>
                    <a:pt x="14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7" y="68"/>
                    <a:pt x="13" y="76"/>
                    <a:pt x="12" y="74"/>
                  </a:cubicBezTo>
                  <a:cubicBezTo>
                    <a:pt x="11" y="69"/>
                    <a:pt x="11" y="56"/>
                    <a:pt x="14" y="52"/>
                  </a:cubicBezTo>
                  <a:cubicBezTo>
                    <a:pt x="21" y="54"/>
                    <a:pt x="30" y="49"/>
                    <a:pt x="29" y="38"/>
                  </a:cubicBezTo>
                  <a:cubicBezTo>
                    <a:pt x="26" y="39"/>
                    <a:pt x="25" y="37"/>
                    <a:pt x="25" y="36"/>
                  </a:cubicBezTo>
                  <a:cubicBezTo>
                    <a:pt x="17" y="34"/>
                    <a:pt x="16" y="39"/>
                    <a:pt x="12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20" y="18"/>
                    <a:pt x="19" y="23"/>
                    <a:pt x="20" y="29"/>
                  </a:cubicBezTo>
                  <a:cubicBezTo>
                    <a:pt x="30" y="44"/>
                    <a:pt x="51" y="21"/>
                    <a:pt x="38" y="8"/>
                  </a:cubicBezTo>
                  <a:cubicBezTo>
                    <a:pt x="38" y="5"/>
                    <a:pt x="48" y="1"/>
                    <a:pt x="42" y="0"/>
                  </a:cubicBezTo>
                  <a:cubicBezTo>
                    <a:pt x="37" y="1"/>
                    <a:pt x="37" y="7"/>
                    <a:pt x="31" y="7"/>
                  </a:cubicBezTo>
                  <a:cubicBezTo>
                    <a:pt x="14" y="4"/>
                    <a:pt x="0" y="29"/>
                    <a:pt x="9" y="49"/>
                  </a:cubicBezTo>
                  <a:close/>
                  <a:moveTo>
                    <a:pt x="37" y="175"/>
                  </a:moveTo>
                  <a:cubicBezTo>
                    <a:pt x="40" y="176"/>
                    <a:pt x="37" y="182"/>
                    <a:pt x="34" y="181"/>
                  </a:cubicBezTo>
                  <a:cubicBezTo>
                    <a:pt x="33" y="177"/>
                    <a:pt x="37" y="178"/>
                    <a:pt x="37" y="175"/>
                  </a:cubicBezTo>
                  <a:close/>
                  <a:moveTo>
                    <a:pt x="20" y="78"/>
                  </a:moveTo>
                  <a:cubicBezTo>
                    <a:pt x="23" y="80"/>
                    <a:pt x="20" y="85"/>
                    <a:pt x="16" y="83"/>
                  </a:cubicBezTo>
                  <a:cubicBezTo>
                    <a:pt x="14" y="79"/>
                    <a:pt x="19" y="81"/>
                    <a:pt x="20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6" y="47"/>
                  </a:cubicBezTo>
                  <a:cubicBezTo>
                    <a:pt x="18" y="45"/>
                    <a:pt x="18" y="41"/>
                    <a:pt x="23" y="43"/>
                  </a:cubicBezTo>
                  <a:close/>
                  <a:moveTo>
                    <a:pt x="33" y="14"/>
                  </a:moveTo>
                  <a:cubicBezTo>
                    <a:pt x="41" y="18"/>
                    <a:pt x="32" y="32"/>
                    <a:pt x="25" y="26"/>
                  </a:cubicBezTo>
                  <a:cubicBezTo>
                    <a:pt x="24" y="19"/>
                    <a:pt x="31" y="19"/>
                    <a:pt x="3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594"/>
            <p:cNvSpPr>
              <a:spLocks/>
            </p:cNvSpPr>
            <p:nvPr/>
          </p:nvSpPr>
          <p:spPr bwMode="auto">
            <a:xfrm>
              <a:off x="5835643" y="5787700"/>
              <a:ext cx="262790" cy="41608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Freeform 622"/>
            <p:cNvSpPr>
              <a:spLocks/>
            </p:cNvSpPr>
            <p:nvPr/>
          </p:nvSpPr>
          <p:spPr bwMode="auto">
            <a:xfrm>
              <a:off x="6103300" y="2755889"/>
              <a:ext cx="844334" cy="194659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623"/>
            <p:cNvSpPr>
              <a:spLocks/>
            </p:cNvSpPr>
            <p:nvPr/>
          </p:nvSpPr>
          <p:spPr bwMode="auto">
            <a:xfrm>
              <a:off x="7453746" y="2755889"/>
              <a:ext cx="1289615" cy="145994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624"/>
            <p:cNvSpPr>
              <a:spLocks/>
            </p:cNvSpPr>
            <p:nvPr/>
          </p:nvSpPr>
          <p:spPr bwMode="auto">
            <a:xfrm>
              <a:off x="7565675" y="2755889"/>
              <a:ext cx="60832" cy="12167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625"/>
            <p:cNvSpPr>
              <a:spLocks noEditPoints="1"/>
            </p:cNvSpPr>
            <p:nvPr/>
          </p:nvSpPr>
          <p:spPr bwMode="auto">
            <a:xfrm>
              <a:off x="8872324" y="2755889"/>
              <a:ext cx="627775" cy="362553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626"/>
            <p:cNvSpPr>
              <a:spLocks/>
            </p:cNvSpPr>
            <p:nvPr/>
          </p:nvSpPr>
          <p:spPr bwMode="auto">
            <a:xfrm>
              <a:off x="99210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627"/>
            <p:cNvSpPr>
              <a:spLocks/>
            </p:cNvSpPr>
            <p:nvPr/>
          </p:nvSpPr>
          <p:spPr bwMode="auto">
            <a:xfrm>
              <a:off x="9590128" y="2755889"/>
              <a:ext cx="552345" cy="467181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628"/>
            <p:cNvSpPr>
              <a:spLocks/>
            </p:cNvSpPr>
            <p:nvPr/>
          </p:nvSpPr>
          <p:spPr bwMode="auto">
            <a:xfrm>
              <a:off x="7025496" y="2755889"/>
              <a:ext cx="124096" cy="111929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629"/>
            <p:cNvSpPr>
              <a:spLocks/>
            </p:cNvSpPr>
            <p:nvPr/>
          </p:nvSpPr>
          <p:spPr bwMode="auto">
            <a:xfrm>
              <a:off x="7149592" y="2755889"/>
              <a:ext cx="267656" cy="133829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630"/>
            <p:cNvSpPr>
              <a:spLocks/>
            </p:cNvSpPr>
            <p:nvPr/>
          </p:nvSpPr>
          <p:spPr bwMode="auto">
            <a:xfrm>
              <a:off x="7256655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Freeform 631"/>
            <p:cNvSpPr>
              <a:spLocks noEditPoints="1"/>
            </p:cNvSpPr>
            <p:nvPr/>
          </p:nvSpPr>
          <p:spPr bwMode="auto">
            <a:xfrm>
              <a:off x="10548823" y="2755889"/>
              <a:ext cx="1165521" cy="829734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Freeform 632"/>
            <p:cNvSpPr>
              <a:spLocks/>
            </p:cNvSpPr>
            <p:nvPr/>
          </p:nvSpPr>
          <p:spPr bwMode="auto">
            <a:xfrm>
              <a:off x="8757961" y="2755889"/>
              <a:ext cx="65698" cy="111929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Freeform 633"/>
            <p:cNvSpPr>
              <a:spLocks/>
            </p:cNvSpPr>
            <p:nvPr/>
          </p:nvSpPr>
          <p:spPr bwMode="auto">
            <a:xfrm>
              <a:off x="11660813" y="2760756"/>
              <a:ext cx="141128" cy="289556"/>
            </a:xfrm>
            <a:custGeom>
              <a:avLst/>
              <a:gdLst>
                <a:gd name="T0" fmla="*/ 12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2 w 38"/>
                <a:gd name="T13" fmla="*/ 14 h 78"/>
                <a:gd name="T14" fmla="*/ 24 w 38"/>
                <a:gd name="T15" fmla="*/ 59 h 78"/>
                <a:gd name="T16" fmla="*/ 12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2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1" y="71"/>
                    <a:pt x="36" y="66"/>
                    <a:pt x="38" y="58"/>
                  </a:cubicBezTo>
                  <a:cubicBezTo>
                    <a:pt x="35" y="55"/>
                    <a:pt x="32" y="59"/>
                    <a:pt x="28" y="58"/>
                  </a:cubicBezTo>
                  <a:cubicBezTo>
                    <a:pt x="30" y="44"/>
                    <a:pt x="6" y="30"/>
                    <a:pt x="19" y="14"/>
                  </a:cubicBezTo>
                  <a:cubicBezTo>
                    <a:pt x="16" y="9"/>
                    <a:pt x="13" y="0"/>
                    <a:pt x="5" y="4"/>
                  </a:cubicBezTo>
                  <a:cubicBezTo>
                    <a:pt x="6" y="9"/>
                    <a:pt x="12" y="9"/>
                    <a:pt x="12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4" y="59"/>
                    <a:pt x="1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Freeform 634"/>
            <p:cNvSpPr>
              <a:spLocks/>
            </p:cNvSpPr>
            <p:nvPr/>
          </p:nvSpPr>
          <p:spPr bwMode="auto">
            <a:xfrm>
              <a:off x="11750842" y="6717196"/>
              <a:ext cx="107062" cy="291988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Freeform 635"/>
            <p:cNvSpPr>
              <a:spLocks/>
            </p:cNvSpPr>
            <p:nvPr/>
          </p:nvSpPr>
          <p:spPr bwMode="auto">
            <a:xfrm>
              <a:off x="11760575" y="6330312"/>
              <a:ext cx="109496" cy="289556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636"/>
            <p:cNvSpPr>
              <a:spLocks/>
            </p:cNvSpPr>
            <p:nvPr/>
          </p:nvSpPr>
          <p:spPr bwMode="auto">
            <a:xfrm>
              <a:off x="9247042" y="5785268"/>
              <a:ext cx="150861" cy="406351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637"/>
            <p:cNvSpPr>
              <a:spLocks/>
            </p:cNvSpPr>
            <p:nvPr/>
          </p:nvSpPr>
          <p:spPr bwMode="auto">
            <a:xfrm>
              <a:off x="6103300" y="2768056"/>
              <a:ext cx="68131" cy="104630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638"/>
            <p:cNvSpPr>
              <a:spLocks/>
            </p:cNvSpPr>
            <p:nvPr/>
          </p:nvSpPr>
          <p:spPr bwMode="auto">
            <a:xfrm>
              <a:off x="8782293" y="2785088"/>
              <a:ext cx="97329" cy="94897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Freeform 639"/>
            <p:cNvSpPr>
              <a:spLocks noEditPoints="1"/>
            </p:cNvSpPr>
            <p:nvPr/>
          </p:nvSpPr>
          <p:spPr bwMode="auto">
            <a:xfrm>
              <a:off x="11057370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640"/>
            <p:cNvSpPr>
              <a:spLocks noEditPoints="1"/>
            </p:cNvSpPr>
            <p:nvPr/>
          </p:nvSpPr>
          <p:spPr bwMode="auto">
            <a:xfrm>
              <a:off x="11135234" y="2865386"/>
              <a:ext cx="189792" cy="223858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641"/>
            <p:cNvSpPr>
              <a:spLocks noEditPoints="1"/>
            </p:cNvSpPr>
            <p:nvPr/>
          </p:nvSpPr>
          <p:spPr bwMode="auto">
            <a:xfrm>
              <a:off x="9709357" y="2887284"/>
              <a:ext cx="189792" cy="201959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642"/>
            <p:cNvSpPr>
              <a:spLocks/>
            </p:cNvSpPr>
            <p:nvPr/>
          </p:nvSpPr>
          <p:spPr bwMode="auto">
            <a:xfrm>
              <a:off x="11261762" y="2931082"/>
              <a:ext cx="160594" cy="382019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643"/>
            <p:cNvSpPr>
              <a:spLocks/>
            </p:cNvSpPr>
            <p:nvPr/>
          </p:nvSpPr>
          <p:spPr bwMode="auto">
            <a:xfrm>
              <a:off x="113177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644"/>
            <p:cNvSpPr>
              <a:spLocks/>
            </p:cNvSpPr>
            <p:nvPr/>
          </p:nvSpPr>
          <p:spPr bwMode="auto">
            <a:xfrm>
              <a:off x="6733508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6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7" y="39"/>
                    <a:pt x="22" y="35"/>
                    <a:pt x="21" y="27"/>
                  </a:cubicBezTo>
                  <a:cubicBezTo>
                    <a:pt x="23" y="18"/>
                    <a:pt x="38" y="23"/>
                    <a:pt x="41" y="15"/>
                  </a:cubicBezTo>
                  <a:cubicBezTo>
                    <a:pt x="39" y="2"/>
                    <a:pt x="19" y="0"/>
                    <a:pt x="6" y="1"/>
                  </a:cubicBezTo>
                  <a:cubicBezTo>
                    <a:pt x="4" y="14"/>
                    <a:pt x="13" y="26"/>
                    <a:pt x="16" y="38"/>
                  </a:cubicBezTo>
                  <a:cubicBezTo>
                    <a:pt x="0" y="38"/>
                    <a:pt x="3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645"/>
            <p:cNvSpPr>
              <a:spLocks/>
            </p:cNvSpPr>
            <p:nvPr/>
          </p:nvSpPr>
          <p:spPr bwMode="auto">
            <a:xfrm>
              <a:off x="7563242" y="3011380"/>
              <a:ext cx="85164" cy="128962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646"/>
            <p:cNvSpPr>
              <a:spLocks/>
            </p:cNvSpPr>
            <p:nvPr/>
          </p:nvSpPr>
          <p:spPr bwMode="auto">
            <a:xfrm>
              <a:off x="7633806" y="2994346"/>
              <a:ext cx="82730" cy="16546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647"/>
            <p:cNvSpPr>
              <a:spLocks/>
            </p:cNvSpPr>
            <p:nvPr/>
          </p:nvSpPr>
          <p:spPr bwMode="auto">
            <a:xfrm>
              <a:off x="11473453" y="3077076"/>
              <a:ext cx="82730" cy="214125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Freeform 648"/>
            <p:cNvSpPr>
              <a:spLocks noEditPoints="1"/>
            </p:cNvSpPr>
            <p:nvPr/>
          </p:nvSpPr>
          <p:spPr bwMode="auto">
            <a:xfrm>
              <a:off x="11115768" y="3091676"/>
              <a:ext cx="63264" cy="119229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Freeform 649"/>
            <p:cNvSpPr>
              <a:spLocks noEditPoints="1"/>
            </p:cNvSpPr>
            <p:nvPr/>
          </p:nvSpPr>
          <p:spPr bwMode="auto">
            <a:xfrm>
              <a:off x="6103300" y="3106275"/>
              <a:ext cx="620476" cy="155727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650"/>
            <p:cNvSpPr>
              <a:spLocks/>
            </p:cNvSpPr>
            <p:nvPr/>
          </p:nvSpPr>
          <p:spPr bwMode="auto">
            <a:xfrm>
              <a:off x="11529418" y="3140340"/>
              <a:ext cx="68131" cy="124096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651"/>
            <p:cNvSpPr>
              <a:spLocks/>
            </p:cNvSpPr>
            <p:nvPr/>
          </p:nvSpPr>
          <p:spPr bwMode="auto">
            <a:xfrm>
              <a:off x="7760334" y="3159806"/>
              <a:ext cx="70565" cy="11436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Freeform 652"/>
            <p:cNvSpPr>
              <a:spLocks noEditPoints="1"/>
            </p:cNvSpPr>
            <p:nvPr/>
          </p:nvSpPr>
          <p:spPr bwMode="auto">
            <a:xfrm>
              <a:off x="8750662" y="3189005"/>
              <a:ext cx="931930" cy="389318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653"/>
            <p:cNvSpPr>
              <a:spLocks/>
            </p:cNvSpPr>
            <p:nvPr/>
          </p:nvSpPr>
          <p:spPr bwMode="auto">
            <a:xfrm>
              <a:off x="9463599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654"/>
            <p:cNvSpPr>
              <a:spLocks noEditPoints="1"/>
            </p:cNvSpPr>
            <p:nvPr/>
          </p:nvSpPr>
          <p:spPr bwMode="auto">
            <a:xfrm>
              <a:off x="9667991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655"/>
            <p:cNvSpPr>
              <a:spLocks noEditPoints="1"/>
            </p:cNvSpPr>
            <p:nvPr/>
          </p:nvSpPr>
          <p:spPr bwMode="auto">
            <a:xfrm>
              <a:off x="9332205" y="3279036"/>
              <a:ext cx="107062" cy="141128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656"/>
            <p:cNvSpPr>
              <a:spLocks noEditPoints="1"/>
            </p:cNvSpPr>
            <p:nvPr/>
          </p:nvSpPr>
          <p:spPr bwMode="auto">
            <a:xfrm>
              <a:off x="9088881" y="3300934"/>
              <a:ext cx="119229" cy="150861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657"/>
            <p:cNvSpPr>
              <a:spLocks noEditPoints="1"/>
            </p:cNvSpPr>
            <p:nvPr/>
          </p:nvSpPr>
          <p:spPr bwMode="auto">
            <a:xfrm>
              <a:off x="6088701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658"/>
            <p:cNvSpPr>
              <a:spLocks noEditPoints="1"/>
            </p:cNvSpPr>
            <p:nvPr/>
          </p:nvSpPr>
          <p:spPr bwMode="auto">
            <a:xfrm>
              <a:off x="9220276" y="3283902"/>
              <a:ext cx="141128" cy="128962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659"/>
            <p:cNvSpPr>
              <a:spLocks noEditPoints="1"/>
            </p:cNvSpPr>
            <p:nvPr/>
          </p:nvSpPr>
          <p:spPr bwMode="auto">
            <a:xfrm>
              <a:off x="9801820" y="3322834"/>
              <a:ext cx="131395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660"/>
            <p:cNvSpPr>
              <a:spLocks noEditPoints="1"/>
            </p:cNvSpPr>
            <p:nvPr/>
          </p:nvSpPr>
          <p:spPr bwMode="auto">
            <a:xfrm>
              <a:off x="7753035" y="3444496"/>
              <a:ext cx="328488" cy="574243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Freeform 661"/>
            <p:cNvSpPr>
              <a:spLocks noEditPoints="1"/>
            </p:cNvSpPr>
            <p:nvPr/>
          </p:nvSpPr>
          <p:spPr bwMode="auto">
            <a:xfrm>
              <a:off x="8096120" y="3425030"/>
              <a:ext cx="309022" cy="596143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662"/>
            <p:cNvSpPr>
              <a:spLocks noEditPoints="1"/>
            </p:cNvSpPr>
            <p:nvPr/>
          </p:nvSpPr>
          <p:spPr bwMode="auto">
            <a:xfrm>
              <a:off x="11298260" y="3483427"/>
              <a:ext cx="462315" cy="537746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663"/>
            <p:cNvSpPr>
              <a:spLocks noEditPoints="1"/>
            </p:cNvSpPr>
            <p:nvPr/>
          </p:nvSpPr>
          <p:spPr bwMode="auto">
            <a:xfrm>
              <a:off x="8375943" y="3461527"/>
              <a:ext cx="311454" cy="559644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664"/>
            <p:cNvSpPr>
              <a:spLocks noEditPoints="1"/>
            </p:cNvSpPr>
            <p:nvPr/>
          </p:nvSpPr>
          <p:spPr bwMode="auto">
            <a:xfrm>
              <a:off x="8156952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665"/>
            <p:cNvSpPr>
              <a:spLocks/>
            </p:cNvSpPr>
            <p:nvPr/>
          </p:nvSpPr>
          <p:spPr bwMode="auto">
            <a:xfrm>
              <a:off x="6643479" y="3515059"/>
              <a:ext cx="250624" cy="328487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666"/>
            <p:cNvSpPr>
              <a:spLocks noEditPoints="1"/>
            </p:cNvSpPr>
            <p:nvPr/>
          </p:nvSpPr>
          <p:spPr bwMode="auto">
            <a:xfrm>
              <a:off x="7845498" y="3539391"/>
              <a:ext cx="94897" cy="187360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667"/>
            <p:cNvSpPr>
              <a:spLocks noEditPoints="1"/>
            </p:cNvSpPr>
            <p:nvPr/>
          </p:nvSpPr>
          <p:spPr bwMode="auto">
            <a:xfrm>
              <a:off x="8984253" y="3641587"/>
              <a:ext cx="133829" cy="160594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Freeform 668"/>
            <p:cNvSpPr>
              <a:spLocks/>
            </p:cNvSpPr>
            <p:nvPr/>
          </p:nvSpPr>
          <p:spPr bwMode="auto">
            <a:xfrm>
              <a:off x="10777547" y="3661053"/>
              <a:ext cx="55965" cy="11436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669"/>
            <p:cNvSpPr>
              <a:spLocks/>
            </p:cNvSpPr>
            <p:nvPr/>
          </p:nvSpPr>
          <p:spPr bwMode="auto">
            <a:xfrm>
              <a:off x="10806746" y="3668353"/>
              <a:ext cx="82730" cy="128962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670"/>
            <p:cNvSpPr>
              <a:spLocks noEditPoints="1"/>
            </p:cNvSpPr>
            <p:nvPr/>
          </p:nvSpPr>
          <p:spPr bwMode="auto">
            <a:xfrm>
              <a:off x="9093747" y="3690252"/>
              <a:ext cx="289556" cy="233591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671"/>
            <p:cNvSpPr>
              <a:spLocks/>
            </p:cNvSpPr>
            <p:nvPr/>
          </p:nvSpPr>
          <p:spPr bwMode="auto">
            <a:xfrm>
              <a:off x="9667991" y="3692686"/>
              <a:ext cx="107062" cy="209258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672"/>
            <p:cNvSpPr>
              <a:spLocks/>
            </p:cNvSpPr>
            <p:nvPr/>
          </p:nvSpPr>
          <p:spPr bwMode="auto">
            <a:xfrm>
              <a:off x="9268940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673"/>
            <p:cNvSpPr>
              <a:spLocks/>
            </p:cNvSpPr>
            <p:nvPr/>
          </p:nvSpPr>
          <p:spPr bwMode="auto">
            <a:xfrm>
              <a:off x="10563422" y="3734050"/>
              <a:ext cx="104630" cy="55965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674"/>
            <p:cNvSpPr>
              <a:spLocks/>
            </p:cNvSpPr>
            <p:nvPr/>
          </p:nvSpPr>
          <p:spPr bwMode="auto">
            <a:xfrm>
              <a:off x="10607221" y="3768115"/>
              <a:ext cx="82730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675"/>
            <p:cNvSpPr>
              <a:spLocks/>
            </p:cNvSpPr>
            <p:nvPr/>
          </p:nvSpPr>
          <p:spPr bwMode="auto">
            <a:xfrm>
              <a:off x="8947753" y="3763249"/>
              <a:ext cx="343087" cy="201959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676"/>
            <p:cNvSpPr>
              <a:spLocks noEditPoints="1"/>
            </p:cNvSpPr>
            <p:nvPr/>
          </p:nvSpPr>
          <p:spPr bwMode="auto">
            <a:xfrm>
              <a:off x="8166685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677"/>
            <p:cNvSpPr>
              <a:spLocks/>
            </p:cNvSpPr>
            <p:nvPr/>
          </p:nvSpPr>
          <p:spPr bwMode="auto">
            <a:xfrm>
              <a:off x="6604547" y="3892211"/>
              <a:ext cx="70565" cy="65698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678"/>
            <p:cNvSpPr>
              <a:spLocks/>
            </p:cNvSpPr>
            <p:nvPr/>
          </p:nvSpPr>
          <p:spPr bwMode="auto">
            <a:xfrm>
              <a:off x="10064610" y="3950608"/>
              <a:ext cx="65698" cy="104630"/>
            </a:xfrm>
            <a:custGeom>
              <a:avLst/>
              <a:gdLst>
                <a:gd name="T0" fmla="*/ 13 w 18"/>
                <a:gd name="T1" fmla="*/ 0 h 28"/>
                <a:gd name="T2" fmla="*/ 1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9" y="8"/>
                    <a:pt x="0" y="19"/>
                    <a:pt x="1" y="28"/>
                  </a:cubicBezTo>
                  <a:cubicBezTo>
                    <a:pt x="7" y="26"/>
                    <a:pt x="8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679"/>
            <p:cNvSpPr>
              <a:spLocks/>
            </p:cNvSpPr>
            <p:nvPr/>
          </p:nvSpPr>
          <p:spPr bwMode="auto">
            <a:xfrm>
              <a:off x="6572914" y="3957907"/>
              <a:ext cx="143562" cy="87596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680"/>
            <p:cNvSpPr>
              <a:spLocks noEditPoints="1"/>
            </p:cNvSpPr>
            <p:nvPr/>
          </p:nvSpPr>
          <p:spPr bwMode="auto">
            <a:xfrm>
              <a:off x="10616954" y="4026038"/>
              <a:ext cx="367419" cy="343087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681"/>
            <p:cNvSpPr>
              <a:spLocks/>
            </p:cNvSpPr>
            <p:nvPr/>
          </p:nvSpPr>
          <p:spPr bwMode="auto">
            <a:xfrm>
              <a:off x="9877250" y="4026038"/>
              <a:ext cx="99763" cy="77864"/>
            </a:xfrm>
            <a:custGeom>
              <a:avLst/>
              <a:gdLst>
                <a:gd name="T0" fmla="*/ 20 w 27"/>
                <a:gd name="T1" fmla="*/ 0 h 21"/>
                <a:gd name="T2" fmla="*/ 8 w 27"/>
                <a:gd name="T3" fmla="*/ 21 h 21"/>
                <a:gd name="T4" fmla="*/ 20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20" y="0"/>
                  </a:moveTo>
                  <a:cubicBezTo>
                    <a:pt x="18" y="6"/>
                    <a:pt x="0" y="14"/>
                    <a:pt x="8" y="21"/>
                  </a:cubicBezTo>
                  <a:cubicBezTo>
                    <a:pt x="10" y="20"/>
                    <a:pt x="27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682"/>
            <p:cNvSpPr>
              <a:spLocks/>
            </p:cNvSpPr>
            <p:nvPr/>
          </p:nvSpPr>
          <p:spPr bwMode="auto">
            <a:xfrm>
              <a:off x="6906269" y="3977373"/>
              <a:ext cx="167894" cy="204392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683"/>
            <p:cNvSpPr>
              <a:spLocks noEditPoints="1"/>
            </p:cNvSpPr>
            <p:nvPr/>
          </p:nvSpPr>
          <p:spPr bwMode="auto">
            <a:xfrm>
              <a:off x="11359091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684"/>
            <p:cNvSpPr>
              <a:spLocks/>
            </p:cNvSpPr>
            <p:nvPr/>
          </p:nvSpPr>
          <p:spPr bwMode="auto">
            <a:xfrm>
              <a:off x="9942948" y="4062537"/>
              <a:ext cx="68131" cy="75431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8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685"/>
            <p:cNvSpPr>
              <a:spLocks/>
            </p:cNvSpPr>
            <p:nvPr/>
          </p:nvSpPr>
          <p:spPr bwMode="auto">
            <a:xfrm>
              <a:off x="6606980" y="4018739"/>
              <a:ext cx="77864" cy="70565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689"/>
            <p:cNvSpPr>
              <a:spLocks/>
            </p:cNvSpPr>
            <p:nvPr/>
          </p:nvSpPr>
          <p:spPr bwMode="auto">
            <a:xfrm>
              <a:off x="8125319" y="4108768"/>
              <a:ext cx="318755" cy="630209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690"/>
            <p:cNvSpPr>
              <a:spLocks/>
            </p:cNvSpPr>
            <p:nvPr/>
          </p:nvSpPr>
          <p:spPr bwMode="auto">
            <a:xfrm>
              <a:off x="11548884" y="4118501"/>
              <a:ext cx="155727" cy="216559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691"/>
            <p:cNvSpPr>
              <a:spLocks/>
            </p:cNvSpPr>
            <p:nvPr/>
          </p:nvSpPr>
          <p:spPr bwMode="auto">
            <a:xfrm>
              <a:off x="7772501" y="4186631"/>
              <a:ext cx="257923" cy="145994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692"/>
            <p:cNvSpPr>
              <a:spLocks/>
            </p:cNvSpPr>
            <p:nvPr/>
          </p:nvSpPr>
          <p:spPr bwMode="auto">
            <a:xfrm>
              <a:off x="8709296" y="4242597"/>
              <a:ext cx="141128" cy="51099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693"/>
            <p:cNvSpPr>
              <a:spLocks/>
            </p:cNvSpPr>
            <p:nvPr/>
          </p:nvSpPr>
          <p:spPr bwMode="auto">
            <a:xfrm>
              <a:off x="90450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694"/>
            <p:cNvSpPr>
              <a:spLocks/>
            </p:cNvSpPr>
            <p:nvPr/>
          </p:nvSpPr>
          <p:spPr bwMode="auto">
            <a:xfrm>
              <a:off x="8891790" y="4293694"/>
              <a:ext cx="126528" cy="46232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695"/>
            <p:cNvSpPr>
              <a:spLocks noEditPoints="1"/>
            </p:cNvSpPr>
            <p:nvPr/>
          </p:nvSpPr>
          <p:spPr bwMode="auto">
            <a:xfrm>
              <a:off x="11522118" y="4283961"/>
              <a:ext cx="180060" cy="211692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696"/>
            <p:cNvSpPr>
              <a:spLocks/>
            </p:cNvSpPr>
            <p:nvPr/>
          </p:nvSpPr>
          <p:spPr bwMode="auto">
            <a:xfrm>
              <a:off x="8614401" y="4366691"/>
              <a:ext cx="124096" cy="77864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697"/>
            <p:cNvSpPr>
              <a:spLocks noEditPoints="1"/>
            </p:cNvSpPr>
            <p:nvPr/>
          </p:nvSpPr>
          <p:spPr bwMode="auto">
            <a:xfrm>
              <a:off x="9334639" y="4395890"/>
              <a:ext cx="985462" cy="1209319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698"/>
            <p:cNvSpPr>
              <a:spLocks noEditPoints="1"/>
            </p:cNvSpPr>
            <p:nvPr/>
          </p:nvSpPr>
          <p:spPr bwMode="auto">
            <a:xfrm>
              <a:off x="6453687" y="4373991"/>
              <a:ext cx="138695" cy="143562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699"/>
            <p:cNvSpPr>
              <a:spLocks/>
            </p:cNvSpPr>
            <p:nvPr/>
          </p:nvSpPr>
          <p:spPr bwMode="auto">
            <a:xfrm>
              <a:off x="8614401" y="4432389"/>
              <a:ext cx="124096" cy="60832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700"/>
            <p:cNvSpPr>
              <a:spLocks noEditPoints="1"/>
            </p:cNvSpPr>
            <p:nvPr/>
          </p:nvSpPr>
          <p:spPr bwMode="auto">
            <a:xfrm>
              <a:off x="9850485" y="4451855"/>
              <a:ext cx="223858" cy="274956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701"/>
            <p:cNvSpPr>
              <a:spLocks noEditPoints="1"/>
            </p:cNvSpPr>
            <p:nvPr/>
          </p:nvSpPr>
          <p:spPr bwMode="auto">
            <a:xfrm>
              <a:off x="11534284" y="4537017"/>
              <a:ext cx="175193" cy="160594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702"/>
            <p:cNvSpPr>
              <a:spLocks/>
            </p:cNvSpPr>
            <p:nvPr/>
          </p:nvSpPr>
          <p:spPr bwMode="auto">
            <a:xfrm>
              <a:off x="8865023" y="4515119"/>
              <a:ext cx="63264" cy="133829"/>
            </a:xfrm>
            <a:custGeom>
              <a:avLst/>
              <a:gdLst>
                <a:gd name="T0" fmla="*/ 15 w 17"/>
                <a:gd name="T1" fmla="*/ 36 h 36"/>
                <a:gd name="T2" fmla="*/ 15 w 17"/>
                <a:gd name="T3" fmla="*/ 0 h 36"/>
                <a:gd name="T4" fmla="*/ 15 w 17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6">
                  <a:moveTo>
                    <a:pt x="15" y="36"/>
                  </a:moveTo>
                  <a:cubicBezTo>
                    <a:pt x="17" y="28"/>
                    <a:pt x="11" y="11"/>
                    <a:pt x="15" y="0"/>
                  </a:cubicBezTo>
                  <a:cubicBezTo>
                    <a:pt x="0" y="0"/>
                    <a:pt x="7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703"/>
            <p:cNvSpPr>
              <a:spLocks noEditPoints="1"/>
            </p:cNvSpPr>
            <p:nvPr/>
          </p:nvSpPr>
          <p:spPr bwMode="auto">
            <a:xfrm>
              <a:off x="9655826" y="4527284"/>
              <a:ext cx="262790" cy="294422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704"/>
            <p:cNvSpPr>
              <a:spLocks/>
            </p:cNvSpPr>
            <p:nvPr/>
          </p:nvSpPr>
          <p:spPr bwMode="auto">
            <a:xfrm>
              <a:off x="8920988" y="4527284"/>
              <a:ext cx="46232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7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5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705"/>
            <p:cNvSpPr>
              <a:spLocks/>
            </p:cNvSpPr>
            <p:nvPr/>
          </p:nvSpPr>
          <p:spPr bwMode="auto">
            <a:xfrm>
              <a:off x="9361403" y="4551617"/>
              <a:ext cx="68131" cy="124096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706"/>
            <p:cNvSpPr>
              <a:spLocks/>
            </p:cNvSpPr>
            <p:nvPr/>
          </p:nvSpPr>
          <p:spPr bwMode="auto">
            <a:xfrm>
              <a:off x="9921048" y="4558917"/>
              <a:ext cx="55965" cy="75431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707"/>
            <p:cNvSpPr>
              <a:spLocks/>
            </p:cNvSpPr>
            <p:nvPr/>
          </p:nvSpPr>
          <p:spPr bwMode="auto">
            <a:xfrm>
              <a:off x="9410068" y="4563784"/>
              <a:ext cx="46232" cy="111929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708"/>
            <p:cNvSpPr>
              <a:spLocks/>
            </p:cNvSpPr>
            <p:nvPr/>
          </p:nvSpPr>
          <p:spPr bwMode="auto">
            <a:xfrm>
              <a:off x="6103300" y="4541884"/>
              <a:ext cx="4866" cy="31633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709"/>
            <p:cNvSpPr>
              <a:spLocks/>
            </p:cNvSpPr>
            <p:nvPr/>
          </p:nvSpPr>
          <p:spPr bwMode="auto">
            <a:xfrm>
              <a:off x="6083835" y="4573517"/>
              <a:ext cx="63264" cy="138695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710"/>
            <p:cNvSpPr>
              <a:spLocks/>
            </p:cNvSpPr>
            <p:nvPr/>
          </p:nvSpPr>
          <p:spPr bwMode="auto">
            <a:xfrm>
              <a:off x="9723956" y="4641647"/>
              <a:ext cx="51099" cy="104630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711"/>
            <p:cNvSpPr>
              <a:spLocks/>
            </p:cNvSpPr>
            <p:nvPr/>
          </p:nvSpPr>
          <p:spPr bwMode="auto">
            <a:xfrm>
              <a:off x="6139798" y="4590548"/>
              <a:ext cx="55965" cy="119229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Freeform 712"/>
            <p:cNvSpPr>
              <a:spLocks noEditPoints="1"/>
            </p:cNvSpPr>
            <p:nvPr/>
          </p:nvSpPr>
          <p:spPr bwMode="auto">
            <a:xfrm>
              <a:off x="9480633" y="4661113"/>
              <a:ext cx="194659" cy="306588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713"/>
            <p:cNvSpPr>
              <a:spLocks/>
            </p:cNvSpPr>
            <p:nvPr/>
          </p:nvSpPr>
          <p:spPr bwMode="auto">
            <a:xfrm>
              <a:off x="6473152" y="4612448"/>
              <a:ext cx="197093" cy="265223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714"/>
            <p:cNvSpPr>
              <a:spLocks noEditPoints="1"/>
            </p:cNvSpPr>
            <p:nvPr/>
          </p:nvSpPr>
          <p:spPr bwMode="auto">
            <a:xfrm>
              <a:off x="11541583" y="4702477"/>
              <a:ext cx="153295" cy="223858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715"/>
            <p:cNvSpPr>
              <a:spLocks noEditPoints="1"/>
            </p:cNvSpPr>
            <p:nvPr/>
          </p:nvSpPr>
          <p:spPr bwMode="auto">
            <a:xfrm>
              <a:off x="9624193" y="4690312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716"/>
            <p:cNvSpPr>
              <a:spLocks noEditPoints="1"/>
            </p:cNvSpPr>
            <p:nvPr/>
          </p:nvSpPr>
          <p:spPr bwMode="auto">
            <a:xfrm>
              <a:off x="8310245" y="4690312"/>
              <a:ext cx="946530" cy="822433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Freeform 717"/>
            <p:cNvSpPr>
              <a:spLocks/>
            </p:cNvSpPr>
            <p:nvPr/>
          </p:nvSpPr>
          <p:spPr bwMode="auto">
            <a:xfrm>
              <a:off x="6215229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718"/>
            <p:cNvSpPr>
              <a:spLocks noEditPoints="1"/>
            </p:cNvSpPr>
            <p:nvPr/>
          </p:nvSpPr>
          <p:spPr bwMode="auto">
            <a:xfrm>
              <a:off x="7268820" y="4734110"/>
              <a:ext cx="912464" cy="119228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719"/>
            <p:cNvSpPr>
              <a:spLocks/>
            </p:cNvSpPr>
            <p:nvPr/>
          </p:nvSpPr>
          <p:spPr bwMode="auto">
            <a:xfrm>
              <a:off x="10449061" y="4787641"/>
              <a:ext cx="58398" cy="82730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720"/>
            <p:cNvSpPr>
              <a:spLocks/>
            </p:cNvSpPr>
            <p:nvPr/>
          </p:nvSpPr>
          <p:spPr bwMode="auto">
            <a:xfrm>
              <a:off x="9534164" y="4775474"/>
              <a:ext cx="36499" cy="102196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721"/>
            <p:cNvSpPr>
              <a:spLocks/>
            </p:cNvSpPr>
            <p:nvPr/>
          </p:nvSpPr>
          <p:spPr bwMode="auto">
            <a:xfrm>
              <a:off x="8290779" y="4780341"/>
              <a:ext cx="282255" cy="306588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722"/>
            <p:cNvSpPr>
              <a:spLocks/>
            </p:cNvSpPr>
            <p:nvPr/>
          </p:nvSpPr>
          <p:spPr bwMode="auto">
            <a:xfrm>
              <a:off x="8310245" y="4780341"/>
              <a:ext cx="36499" cy="11436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723"/>
            <p:cNvSpPr>
              <a:spLocks/>
            </p:cNvSpPr>
            <p:nvPr/>
          </p:nvSpPr>
          <p:spPr bwMode="auto">
            <a:xfrm>
              <a:off x="8220216" y="478277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724"/>
            <p:cNvSpPr>
              <a:spLocks/>
            </p:cNvSpPr>
            <p:nvPr/>
          </p:nvSpPr>
          <p:spPr bwMode="auto">
            <a:xfrm>
              <a:off x="10728882" y="4816840"/>
              <a:ext cx="111929" cy="150861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725"/>
            <p:cNvSpPr>
              <a:spLocks noEditPoints="1"/>
            </p:cNvSpPr>
            <p:nvPr/>
          </p:nvSpPr>
          <p:spPr bwMode="auto">
            <a:xfrm>
              <a:off x="7368583" y="4814406"/>
              <a:ext cx="608309" cy="177627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726"/>
            <p:cNvSpPr>
              <a:spLocks/>
            </p:cNvSpPr>
            <p:nvPr/>
          </p:nvSpPr>
          <p:spPr bwMode="auto">
            <a:xfrm>
              <a:off x="10512325" y="4863071"/>
              <a:ext cx="155727" cy="99763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727"/>
            <p:cNvSpPr>
              <a:spLocks/>
            </p:cNvSpPr>
            <p:nvPr/>
          </p:nvSpPr>
          <p:spPr bwMode="auto">
            <a:xfrm>
              <a:off x="110938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Freeform 728"/>
            <p:cNvSpPr>
              <a:spLocks/>
            </p:cNvSpPr>
            <p:nvPr/>
          </p:nvSpPr>
          <p:spPr bwMode="auto">
            <a:xfrm>
              <a:off x="6297959" y="4816840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729"/>
            <p:cNvSpPr>
              <a:spLocks/>
            </p:cNvSpPr>
            <p:nvPr/>
          </p:nvSpPr>
          <p:spPr bwMode="auto">
            <a:xfrm>
              <a:off x="6103300" y="4838738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730"/>
            <p:cNvSpPr>
              <a:spLocks/>
            </p:cNvSpPr>
            <p:nvPr/>
          </p:nvSpPr>
          <p:spPr bwMode="auto">
            <a:xfrm>
              <a:off x="10480692" y="4984733"/>
              <a:ext cx="221425" cy="87596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731"/>
            <p:cNvSpPr>
              <a:spLocks noEditPoints="1"/>
            </p:cNvSpPr>
            <p:nvPr/>
          </p:nvSpPr>
          <p:spPr bwMode="auto">
            <a:xfrm>
              <a:off x="9380869" y="4975000"/>
              <a:ext cx="231158" cy="304155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732"/>
            <p:cNvSpPr>
              <a:spLocks/>
            </p:cNvSpPr>
            <p:nvPr/>
          </p:nvSpPr>
          <p:spPr bwMode="auto">
            <a:xfrm>
              <a:off x="8675231" y="5011499"/>
              <a:ext cx="85164" cy="97329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733"/>
            <p:cNvSpPr>
              <a:spLocks noEditPoints="1"/>
            </p:cNvSpPr>
            <p:nvPr/>
          </p:nvSpPr>
          <p:spPr bwMode="auto">
            <a:xfrm>
              <a:off x="6103300" y="4982300"/>
              <a:ext cx="540179" cy="727538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734"/>
            <p:cNvSpPr>
              <a:spLocks/>
            </p:cNvSpPr>
            <p:nvPr/>
          </p:nvSpPr>
          <p:spPr bwMode="auto">
            <a:xfrm>
              <a:off x="9264074" y="5040698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735"/>
            <p:cNvSpPr>
              <a:spLocks noEditPoints="1"/>
            </p:cNvSpPr>
            <p:nvPr/>
          </p:nvSpPr>
          <p:spPr bwMode="auto">
            <a:xfrm>
              <a:off x="11480753" y="5079629"/>
              <a:ext cx="313888" cy="53044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736"/>
            <p:cNvSpPr>
              <a:spLocks/>
            </p:cNvSpPr>
            <p:nvPr/>
          </p:nvSpPr>
          <p:spPr bwMode="auto">
            <a:xfrm>
              <a:off x="9212977" y="5052863"/>
              <a:ext cx="55965" cy="119229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737"/>
            <p:cNvSpPr>
              <a:spLocks noEditPoints="1"/>
            </p:cNvSpPr>
            <p:nvPr/>
          </p:nvSpPr>
          <p:spPr bwMode="auto">
            <a:xfrm>
              <a:off x="11254462" y="5067462"/>
              <a:ext cx="236025" cy="542612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738"/>
            <p:cNvSpPr>
              <a:spLocks noEditPoints="1"/>
            </p:cNvSpPr>
            <p:nvPr/>
          </p:nvSpPr>
          <p:spPr bwMode="auto">
            <a:xfrm>
              <a:off x="7823598" y="5052863"/>
              <a:ext cx="165460" cy="187360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739"/>
            <p:cNvSpPr>
              <a:spLocks/>
            </p:cNvSpPr>
            <p:nvPr/>
          </p:nvSpPr>
          <p:spPr bwMode="auto">
            <a:xfrm>
              <a:off x="9439267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740"/>
            <p:cNvSpPr>
              <a:spLocks noEditPoints="1"/>
            </p:cNvSpPr>
            <p:nvPr/>
          </p:nvSpPr>
          <p:spPr bwMode="auto">
            <a:xfrm>
              <a:off x="10969774" y="5101528"/>
              <a:ext cx="321187" cy="510979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741"/>
            <p:cNvSpPr>
              <a:spLocks noEditPoints="1"/>
            </p:cNvSpPr>
            <p:nvPr/>
          </p:nvSpPr>
          <p:spPr bwMode="auto">
            <a:xfrm>
              <a:off x="7597308" y="5060164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742"/>
            <p:cNvSpPr>
              <a:spLocks noEditPoints="1"/>
            </p:cNvSpPr>
            <p:nvPr/>
          </p:nvSpPr>
          <p:spPr bwMode="auto">
            <a:xfrm>
              <a:off x="7375882" y="5055297"/>
              <a:ext cx="172761" cy="223858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743"/>
            <p:cNvSpPr>
              <a:spLocks noEditPoints="1"/>
            </p:cNvSpPr>
            <p:nvPr/>
          </p:nvSpPr>
          <p:spPr bwMode="auto">
            <a:xfrm>
              <a:off x="11317726" y="5157493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744"/>
            <p:cNvSpPr>
              <a:spLocks/>
            </p:cNvSpPr>
            <p:nvPr/>
          </p:nvSpPr>
          <p:spPr bwMode="auto">
            <a:xfrm>
              <a:off x="7879563" y="5094229"/>
              <a:ext cx="85164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745"/>
            <p:cNvSpPr>
              <a:spLocks noEditPoints="1"/>
            </p:cNvSpPr>
            <p:nvPr/>
          </p:nvSpPr>
          <p:spPr bwMode="auto">
            <a:xfrm>
              <a:off x="6655644" y="5060164"/>
              <a:ext cx="116795" cy="172760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746"/>
            <p:cNvSpPr>
              <a:spLocks/>
            </p:cNvSpPr>
            <p:nvPr/>
          </p:nvSpPr>
          <p:spPr bwMode="auto">
            <a:xfrm>
              <a:off x="8517071" y="5103962"/>
              <a:ext cx="82730" cy="172760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747"/>
            <p:cNvSpPr>
              <a:spLocks/>
            </p:cNvSpPr>
            <p:nvPr/>
          </p:nvSpPr>
          <p:spPr bwMode="auto">
            <a:xfrm>
              <a:off x="6285792" y="5079629"/>
              <a:ext cx="41366" cy="63264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748"/>
            <p:cNvSpPr>
              <a:spLocks/>
            </p:cNvSpPr>
            <p:nvPr/>
          </p:nvSpPr>
          <p:spPr bwMode="auto">
            <a:xfrm>
              <a:off x="8611967" y="5130727"/>
              <a:ext cx="97329" cy="102196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Freeform 749"/>
            <p:cNvSpPr>
              <a:spLocks/>
            </p:cNvSpPr>
            <p:nvPr/>
          </p:nvSpPr>
          <p:spPr bwMode="auto">
            <a:xfrm>
              <a:off x="7446447" y="5111261"/>
              <a:ext cx="41366" cy="94897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Freeform 750"/>
            <p:cNvSpPr>
              <a:spLocks/>
            </p:cNvSpPr>
            <p:nvPr/>
          </p:nvSpPr>
          <p:spPr bwMode="auto">
            <a:xfrm>
              <a:off x="7670305" y="5108828"/>
              <a:ext cx="90031" cy="99763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751"/>
            <p:cNvSpPr>
              <a:spLocks noEditPoints="1"/>
            </p:cNvSpPr>
            <p:nvPr/>
          </p:nvSpPr>
          <p:spPr bwMode="auto">
            <a:xfrm>
              <a:off x="11050070" y="5164792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Freeform 752"/>
            <p:cNvSpPr>
              <a:spLocks/>
            </p:cNvSpPr>
            <p:nvPr/>
          </p:nvSpPr>
          <p:spPr bwMode="auto">
            <a:xfrm>
              <a:off x="6297959" y="5159925"/>
              <a:ext cx="34065" cy="63264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753"/>
            <p:cNvSpPr>
              <a:spLocks/>
            </p:cNvSpPr>
            <p:nvPr/>
          </p:nvSpPr>
          <p:spPr bwMode="auto">
            <a:xfrm>
              <a:off x="9660692" y="5215891"/>
              <a:ext cx="167894" cy="192226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754"/>
            <p:cNvSpPr>
              <a:spLocks noEditPoints="1"/>
            </p:cNvSpPr>
            <p:nvPr/>
          </p:nvSpPr>
          <p:spPr bwMode="auto">
            <a:xfrm>
              <a:off x="9680158" y="5249956"/>
              <a:ext cx="309022" cy="255490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755"/>
            <p:cNvSpPr>
              <a:spLocks/>
            </p:cNvSpPr>
            <p:nvPr/>
          </p:nvSpPr>
          <p:spPr bwMode="auto">
            <a:xfrm>
              <a:off x="6300392" y="5249956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756"/>
            <p:cNvSpPr>
              <a:spLocks noEditPoints="1"/>
            </p:cNvSpPr>
            <p:nvPr/>
          </p:nvSpPr>
          <p:spPr bwMode="auto">
            <a:xfrm>
              <a:off x="7823598" y="5279155"/>
              <a:ext cx="145994" cy="170326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757"/>
            <p:cNvSpPr>
              <a:spLocks noEditPoints="1"/>
            </p:cNvSpPr>
            <p:nvPr/>
          </p:nvSpPr>
          <p:spPr bwMode="auto">
            <a:xfrm>
              <a:off x="7570541" y="5284021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758"/>
            <p:cNvSpPr>
              <a:spLocks noEditPoints="1"/>
            </p:cNvSpPr>
            <p:nvPr/>
          </p:nvSpPr>
          <p:spPr bwMode="auto">
            <a:xfrm>
              <a:off x="7349118" y="5296187"/>
              <a:ext cx="160594" cy="167894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759"/>
            <p:cNvSpPr>
              <a:spLocks/>
            </p:cNvSpPr>
            <p:nvPr/>
          </p:nvSpPr>
          <p:spPr bwMode="auto">
            <a:xfrm>
              <a:off x="7648405" y="5325385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760"/>
            <p:cNvSpPr>
              <a:spLocks noEditPoints="1"/>
            </p:cNvSpPr>
            <p:nvPr/>
          </p:nvSpPr>
          <p:spPr bwMode="auto">
            <a:xfrm>
              <a:off x="11317726" y="5388650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761"/>
            <p:cNvSpPr>
              <a:spLocks/>
            </p:cNvSpPr>
            <p:nvPr/>
          </p:nvSpPr>
          <p:spPr bwMode="auto">
            <a:xfrm>
              <a:off x="7397782" y="5339985"/>
              <a:ext cx="75431" cy="70565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762"/>
            <p:cNvSpPr>
              <a:spLocks/>
            </p:cNvSpPr>
            <p:nvPr/>
          </p:nvSpPr>
          <p:spPr bwMode="auto">
            <a:xfrm>
              <a:off x="6207929" y="5369184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763"/>
            <p:cNvSpPr>
              <a:spLocks/>
            </p:cNvSpPr>
            <p:nvPr/>
          </p:nvSpPr>
          <p:spPr bwMode="auto">
            <a:xfrm>
              <a:off x="6363656" y="5376484"/>
              <a:ext cx="46232" cy="38932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764"/>
            <p:cNvSpPr>
              <a:spLocks/>
            </p:cNvSpPr>
            <p:nvPr/>
          </p:nvSpPr>
          <p:spPr bwMode="auto">
            <a:xfrm>
              <a:off x="8256714" y="5432448"/>
              <a:ext cx="138695" cy="53531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765"/>
            <p:cNvSpPr>
              <a:spLocks noEditPoints="1"/>
            </p:cNvSpPr>
            <p:nvPr/>
          </p:nvSpPr>
          <p:spPr bwMode="auto">
            <a:xfrm>
              <a:off x="8677665" y="5449481"/>
              <a:ext cx="111929" cy="175193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766"/>
            <p:cNvSpPr>
              <a:spLocks noEditPoints="1"/>
            </p:cNvSpPr>
            <p:nvPr/>
          </p:nvSpPr>
          <p:spPr bwMode="auto">
            <a:xfrm>
              <a:off x="10359030" y="6464139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767"/>
            <p:cNvSpPr>
              <a:spLocks/>
            </p:cNvSpPr>
            <p:nvPr/>
          </p:nvSpPr>
          <p:spPr bwMode="auto">
            <a:xfrm>
              <a:off x="9032917" y="5466513"/>
              <a:ext cx="97329" cy="158161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768"/>
            <p:cNvSpPr>
              <a:spLocks/>
            </p:cNvSpPr>
            <p:nvPr/>
          </p:nvSpPr>
          <p:spPr bwMode="auto">
            <a:xfrm>
              <a:off x="11690012" y="5787700"/>
              <a:ext cx="102196" cy="158161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769"/>
            <p:cNvSpPr>
              <a:spLocks/>
            </p:cNvSpPr>
            <p:nvPr/>
          </p:nvSpPr>
          <p:spPr bwMode="auto">
            <a:xfrm>
              <a:off x="6424488" y="5415416"/>
              <a:ext cx="58398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770"/>
            <p:cNvSpPr>
              <a:spLocks noEditPoints="1"/>
            </p:cNvSpPr>
            <p:nvPr/>
          </p:nvSpPr>
          <p:spPr bwMode="auto">
            <a:xfrm>
              <a:off x="8521938" y="5464081"/>
              <a:ext cx="116795" cy="153295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771"/>
            <p:cNvSpPr>
              <a:spLocks noEditPoints="1"/>
            </p:cNvSpPr>
            <p:nvPr/>
          </p:nvSpPr>
          <p:spPr bwMode="auto">
            <a:xfrm>
              <a:off x="10376064" y="6267048"/>
              <a:ext cx="111929" cy="155727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772"/>
            <p:cNvSpPr>
              <a:spLocks/>
            </p:cNvSpPr>
            <p:nvPr/>
          </p:nvSpPr>
          <p:spPr bwMode="auto">
            <a:xfrm>
              <a:off x="8782293" y="5541944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773"/>
            <p:cNvSpPr>
              <a:spLocks/>
            </p:cNvSpPr>
            <p:nvPr/>
          </p:nvSpPr>
          <p:spPr bwMode="auto">
            <a:xfrm>
              <a:off x="6103300" y="5422715"/>
              <a:ext cx="70565" cy="36499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Freeform 774"/>
            <p:cNvSpPr>
              <a:spLocks/>
            </p:cNvSpPr>
            <p:nvPr/>
          </p:nvSpPr>
          <p:spPr bwMode="auto">
            <a:xfrm>
              <a:off x="9164312" y="5473813"/>
              <a:ext cx="111929" cy="187360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775"/>
            <p:cNvSpPr>
              <a:spLocks/>
            </p:cNvSpPr>
            <p:nvPr/>
          </p:nvSpPr>
          <p:spPr bwMode="auto">
            <a:xfrm>
              <a:off x="9295707" y="5500578"/>
              <a:ext cx="94897" cy="204392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776"/>
            <p:cNvSpPr>
              <a:spLocks/>
            </p:cNvSpPr>
            <p:nvPr/>
          </p:nvSpPr>
          <p:spPr bwMode="auto">
            <a:xfrm>
              <a:off x="6499917" y="5459214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777"/>
            <p:cNvSpPr>
              <a:spLocks/>
            </p:cNvSpPr>
            <p:nvPr/>
          </p:nvSpPr>
          <p:spPr bwMode="auto">
            <a:xfrm>
              <a:off x="8268881" y="5507879"/>
              <a:ext cx="111929" cy="41366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778"/>
            <p:cNvSpPr>
              <a:spLocks noEditPoints="1"/>
            </p:cNvSpPr>
            <p:nvPr/>
          </p:nvSpPr>
          <p:spPr bwMode="auto">
            <a:xfrm>
              <a:off x="7346684" y="5520044"/>
              <a:ext cx="145994" cy="192226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779"/>
            <p:cNvSpPr>
              <a:spLocks noEditPoints="1"/>
            </p:cNvSpPr>
            <p:nvPr/>
          </p:nvSpPr>
          <p:spPr bwMode="auto">
            <a:xfrm>
              <a:off x="7534044" y="5527345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780"/>
            <p:cNvSpPr>
              <a:spLocks noEditPoints="1"/>
            </p:cNvSpPr>
            <p:nvPr/>
          </p:nvSpPr>
          <p:spPr bwMode="auto">
            <a:xfrm>
              <a:off x="7806566" y="5534644"/>
              <a:ext cx="158161" cy="177627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781"/>
            <p:cNvSpPr>
              <a:spLocks/>
            </p:cNvSpPr>
            <p:nvPr/>
          </p:nvSpPr>
          <p:spPr bwMode="auto">
            <a:xfrm>
              <a:off x="6628880" y="5512745"/>
              <a:ext cx="90031" cy="197093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782"/>
            <p:cNvSpPr>
              <a:spLocks noEditPoints="1"/>
            </p:cNvSpPr>
            <p:nvPr/>
          </p:nvSpPr>
          <p:spPr bwMode="auto">
            <a:xfrm>
              <a:off x="7604607" y="5568709"/>
              <a:ext cx="87597" cy="11436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783"/>
            <p:cNvSpPr>
              <a:spLocks/>
            </p:cNvSpPr>
            <p:nvPr/>
          </p:nvSpPr>
          <p:spPr bwMode="auto">
            <a:xfrm>
              <a:off x="7388049" y="5571143"/>
              <a:ext cx="55965" cy="97329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784"/>
            <p:cNvSpPr>
              <a:spLocks noEditPoints="1"/>
            </p:cNvSpPr>
            <p:nvPr/>
          </p:nvSpPr>
          <p:spPr bwMode="auto">
            <a:xfrm>
              <a:off x="9242176" y="5653873"/>
              <a:ext cx="1116856" cy="1133887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Freeform 785"/>
            <p:cNvSpPr>
              <a:spLocks noEditPoints="1"/>
            </p:cNvSpPr>
            <p:nvPr/>
          </p:nvSpPr>
          <p:spPr bwMode="auto">
            <a:xfrm>
              <a:off x="7069295" y="5605208"/>
              <a:ext cx="153295" cy="172760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786"/>
            <p:cNvSpPr>
              <a:spLocks noEditPoints="1"/>
            </p:cNvSpPr>
            <p:nvPr/>
          </p:nvSpPr>
          <p:spPr bwMode="auto">
            <a:xfrm>
              <a:off x="10463660" y="5729302"/>
              <a:ext cx="968428" cy="1090089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787"/>
            <p:cNvSpPr>
              <a:spLocks/>
            </p:cNvSpPr>
            <p:nvPr/>
          </p:nvSpPr>
          <p:spPr bwMode="auto">
            <a:xfrm>
              <a:off x="8327279" y="5712271"/>
              <a:ext cx="111929" cy="116795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788"/>
            <p:cNvSpPr>
              <a:spLocks noEditPoints="1"/>
            </p:cNvSpPr>
            <p:nvPr/>
          </p:nvSpPr>
          <p:spPr bwMode="auto">
            <a:xfrm>
              <a:off x="8310245" y="5695237"/>
              <a:ext cx="905164" cy="99276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789"/>
            <p:cNvSpPr>
              <a:spLocks/>
            </p:cNvSpPr>
            <p:nvPr/>
          </p:nvSpPr>
          <p:spPr bwMode="auto">
            <a:xfrm>
              <a:off x="9108347" y="5739035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790"/>
            <p:cNvSpPr>
              <a:spLocks/>
            </p:cNvSpPr>
            <p:nvPr/>
          </p:nvSpPr>
          <p:spPr bwMode="auto">
            <a:xfrm>
              <a:off x="9040216" y="5743902"/>
              <a:ext cx="82730" cy="11436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791"/>
            <p:cNvSpPr>
              <a:spLocks noEditPoints="1"/>
            </p:cNvSpPr>
            <p:nvPr/>
          </p:nvSpPr>
          <p:spPr bwMode="auto">
            <a:xfrm>
              <a:off x="62760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792"/>
            <p:cNvSpPr>
              <a:spLocks/>
            </p:cNvSpPr>
            <p:nvPr/>
          </p:nvSpPr>
          <p:spPr bwMode="auto">
            <a:xfrm>
              <a:off x="10653453" y="5833932"/>
              <a:ext cx="552345" cy="99763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794"/>
            <p:cNvSpPr>
              <a:spLocks noEditPoints="1"/>
            </p:cNvSpPr>
            <p:nvPr/>
          </p:nvSpPr>
          <p:spPr bwMode="auto">
            <a:xfrm>
              <a:off x="11473453" y="5906929"/>
              <a:ext cx="262790" cy="871098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795"/>
            <p:cNvSpPr>
              <a:spLocks/>
            </p:cNvSpPr>
            <p:nvPr/>
          </p:nvSpPr>
          <p:spPr bwMode="auto">
            <a:xfrm>
              <a:off x="6103300" y="5821765"/>
              <a:ext cx="824868" cy="117525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796"/>
            <p:cNvSpPr>
              <a:spLocks/>
            </p:cNvSpPr>
            <p:nvPr/>
          </p:nvSpPr>
          <p:spPr bwMode="auto">
            <a:xfrm>
              <a:off x="6103300" y="6206216"/>
              <a:ext cx="60832" cy="60832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797"/>
            <p:cNvSpPr>
              <a:spLocks/>
            </p:cNvSpPr>
            <p:nvPr/>
          </p:nvSpPr>
          <p:spPr bwMode="auto">
            <a:xfrm>
              <a:off x="6103300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798"/>
            <p:cNvSpPr>
              <a:spLocks/>
            </p:cNvSpPr>
            <p:nvPr/>
          </p:nvSpPr>
          <p:spPr bwMode="auto">
            <a:xfrm>
              <a:off x="6103300" y="6675832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799"/>
            <p:cNvSpPr>
              <a:spLocks/>
            </p:cNvSpPr>
            <p:nvPr/>
          </p:nvSpPr>
          <p:spPr bwMode="auto">
            <a:xfrm>
              <a:off x="10648586" y="5953160"/>
              <a:ext cx="530446" cy="99763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800"/>
            <p:cNvSpPr>
              <a:spLocks/>
            </p:cNvSpPr>
            <p:nvPr/>
          </p:nvSpPr>
          <p:spPr bwMode="auto">
            <a:xfrm>
              <a:off x="6850303" y="5889896"/>
              <a:ext cx="92463" cy="155727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801"/>
            <p:cNvSpPr>
              <a:spLocks/>
            </p:cNvSpPr>
            <p:nvPr/>
          </p:nvSpPr>
          <p:spPr bwMode="auto">
            <a:xfrm>
              <a:off x="6816238" y="5904495"/>
              <a:ext cx="55965" cy="126528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802"/>
            <p:cNvSpPr>
              <a:spLocks/>
            </p:cNvSpPr>
            <p:nvPr/>
          </p:nvSpPr>
          <p:spPr bwMode="auto">
            <a:xfrm>
              <a:off x="10653453" y="6094288"/>
              <a:ext cx="476914" cy="77864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803"/>
            <p:cNvSpPr>
              <a:spLocks/>
            </p:cNvSpPr>
            <p:nvPr/>
          </p:nvSpPr>
          <p:spPr bwMode="auto">
            <a:xfrm>
              <a:off x="7789533" y="6052923"/>
              <a:ext cx="55965" cy="26766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804"/>
            <p:cNvSpPr>
              <a:spLocks/>
            </p:cNvSpPr>
            <p:nvPr/>
          </p:nvSpPr>
          <p:spPr bwMode="auto">
            <a:xfrm>
              <a:off x="10633987" y="6213517"/>
              <a:ext cx="486647" cy="111929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805"/>
            <p:cNvSpPr>
              <a:spLocks noEditPoints="1"/>
            </p:cNvSpPr>
            <p:nvPr/>
          </p:nvSpPr>
          <p:spPr bwMode="auto">
            <a:xfrm>
              <a:off x="6200630" y="6130787"/>
              <a:ext cx="138695" cy="228724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806"/>
            <p:cNvSpPr>
              <a:spLocks noEditPoints="1"/>
            </p:cNvSpPr>
            <p:nvPr/>
          </p:nvSpPr>
          <p:spPr bwMode="auto">
            <a:xfrm>
              <a:off x="6307692" y="6135653"/>
              <a:ext cx="111929" cy="201959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807"/>
            <p:cNvSpPr>
              <a:spLocks/>
            </p:cNvSpPr>
            <p:nvPr/>
          </p:nvSpPr>
          <p:spPr bwMode="auto">
            <a:xfrm>
              <a:off x="6509650" y="6155119"/>
              <a:ext cx="111929" cy="184926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809"/>
            <p:cNvSpPr>
              <a:spLocks/>
            </p:cNvSpPr>
            <p:nvPr/>
          </p:nvSpPr>
          <p:spPr bwMode="auto">
            <a:xfrm>
              <a:off x="6402588" y="6135652"/>
              <a:ext cx="85164" cy="194659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810"/>
            <p:cNvSpPr>
              <a:spLocks noEditPoints="1"/>
            </p:cNvSpPr>
            <p:nvPr/>
          </p:nvSpPr>
          <p:spPr bwMode="auto">
            <a:xfrm>
              <a:off x="9402768" y="6298679"/>
              <a:ext cx="844334" cy="248190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811"/>
            <p:cNvSpPr>
              <a:spLocks noEditPoints="1"/>
            </p:cNvSpPr>
            <p:nvPr/>
          </p:nvSpPr>
          <p:spPr bwMode="auto">
            <a:xfrm>
              <a:off x="8687396" y="6267047"/>
              <a:ext cx="214125" cy="240889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812"/>
            <p:cNvSpPr>
              <a:spLocks/>
            </p:cNvSpPr>
            <p:nvPr/>
          </p:nvSpPr>
          <p:spPr bwMode="auto">
            <a:xfrm>
              <a:off x="10633985" y="6344910"/>
              <a:ext cx="489081" cy="99762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813"/>
            <p:cNvSpPr>
              <a:spLocks/>
            </p:cNvSpPr>
            <p:nvPr/>
          </p:nvSpPr>
          <p:spPr bwMode="auto">
            <a:xfrm>
              <a:off x="9193509" y="6332745"/>
              <a:ext cx="60832" cy="133827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814"/>
            <p:cNvSpPr>
              <a:spLocks/>
            </p:cNvSpPr>
            <p:nvPr/>
          </p:nvSpPr>
          <p:spPr bwMode="auto">
            <a:xfrm>
              <a:off x="9242174" y="6359509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815"/>
            <p:cNvSpPr>
              <a:spLocks/>
            </p:cNvSpPr>
            <p:nvPr/>
          </p:nvSpPr>
          <p:spPr bwMode="auto">
            <a:xfrm>
              <a:off x="7748167" y="6371676"/>
              <a:ext cx="272522" cy="55964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816"/>
            <p:cNvSpPr>
              <a:spLocks/>
            </p:cNvSpPr>
            <p:nvPr/>
          </p:nvSpPr>
          <p:spPr bwMode="auto">
            <a:xfrm>
              <a:off x="10604787" y="6471438"/>
              <a:ext cx="474482" cy="97329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817"/>
            <p:cNvSpPr>
              <a:spLocks/>
            </p:cNvSpPr>
            <p:nvPr/>
          </p:nvSpPr>
          <p:spPr bwMode="auto">
            <a:xfrm>
              <a:off x="82932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Freeform 818"/>
            <p:cNvSpPr>
              <a:spLocks/>
            </p:cNvSpPr>
            <p:nvPr/>
          </p:nvSpPr>
          <p:spPr bwMode="auto">
            <a:xfrm>
              <a:off x="6256594" y="6371676"/>
              <a:ext cx="131395" cy="167892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819"/>
            <p:cNvSpPr>
              <a:spLocks noEditPoints="1"/>
            </p:cNvSpPr>
            <p:nvPr/>
          </p:nvSpPr>
          <p:spPr bwMode="auto">
            <a:xfrm>
              <a:off x="6370955" y="6400875"/>
              <a:ext cx="150861" cy="153293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820"/>
            <p:cNvSpPr>
              <a:spLocks/>
            </p:cNvSpPr>
            <p:nvPr/>
          </p:nvSpPr>
          <p:spPr bwMode="auto">
            <a:xfrm>
              <a:off x="82421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821"/>
            <p:cNvSpPr>
              <a:spLocks/>
            </p:cNvSpPr>
            <p:nvPr/>
          </p:nvSpPr>
          <p:spPr bwMode="auto">
            <a:xfrm>
              <a:off x="6548582" y="6422774"/>
              <a:ext cx="141128" cy="77864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822"/>
            <p:cNvSpPr>
              <a:spLocks noEditPoints="1"/>
            </p:cNvSpPr>
            <p:nvPr/>
          </p:nvSpPr>
          <p:spPr bwMode="auto">
            <a:xfrm>
              <a:off x="9704489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823"/>
            <p:cNvSpPr>
              <a:spLocks noEditPoints="1"/>
            </p:cNvSpPr>
            <p:nvPr/>
          </p:nvSpPr>
          <p:spPr bwMode="auto">
            <a:xfrm>
              <a:off x="8310245" y="6580935"/>
              <a:ext cx="192226" cy="177625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824"/>
            <p:cNvSpPr>
              <a:spLocks/>
            </p:cNvSpPr>
            <p:nvPr/>
          </p:nvSpPr>
          <p:spPr bwMode="auto">
            <a:xfrm>
              <a:off x="6314991" y="6563901"/>
              <a:ext cx="131395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825"/>
            <p:cNvSpPr>
              <a:spLocks/>
            </p:cNvSpPr>
            <p:nvPr/>
          </p:nvSpPr>
          <p:spPr bwMode="auto">
            <a:xfrm>
              <a:off x="6641045" y="6571202"/>
              <a:ext cx="75431" cy="145994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Freeform 826"/>
            <p:cNvSpPr>
              <a:spLocks/>
            </p:cNvSpPr>
            <p:nvPr/>
          </p:nvSpPr>
          <p:spPr bwMode="auto">
            <a:xfrm>
              <a:off x="6147097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Freeform 827"/>
            <p:cNvSpPr>
              <a:spLocks/>
            </p:cNvSpPr>
            <p:nvPr/>
          </p:nvSpPr>
          <p:spPr bwMode="auto">
            <a:xfrm>
              <a:off x="6222528" y="6568768"/>
              <a:ext cx="102196" cy="167892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828"/>
            <p:cNvSpPr>
              <a:spLocks noEditPoints="1"/>
            </p:cNvSpPr>
            <p:nvPr/>
          </p:nvSpPr>
          <p:spPr bwMode="auto">
            <a:xfrm>
              <a:off x="6446386" y="6563901"/>
              <a:ext cx="194659" cy="145994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829"/>
            <p:cNvSpPr>
              <a:spLocks noEditPoints="1"/>
            </p:cNvSpPr>
            <p:nvPr/>
          </p:nvSpPr>
          <p:spPr bwMode="auto">
            <a:xfrm>
              <a:off x="9969713" y="6751261"/>
              <a:ext cx="1725165" cy="38201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Freeform 830"/>
            <p:cNvSpPr>
              <a:spLocks noEditPoints="1"/>
            </p:cNvSpPr>
            <p:nvPr/>
          </p:nvSpPr>
          <p:spPr bwMode="auto">
            <a:xfrm>
              <a:off x="8478138" y="6724495"/>
              <a:ext cx="764036" cy="223858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831"/>
            <p:cNvSpPr>
              <a:spLocks noEditPoints="1"/>
            </p:cNvSpPr>
            <p:nvPr/>
          </p:nvSpPr>
          <p:spPr bwMode="auto">
            <a:xfrm>
              <a:off x="8310245" y="6695296"/>
              <a:ext cx="206826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832"/>
            <p:cNvSpPr>
              <a:spLocks noEditPoints="1"/>
            </p:cNvSpPr>
            <p:nvPr/>
          </p:nvSpPr>
          <p:spPr bwMode="auto">
            <a:xfrm>
              <a:off x="8536536" y="6819392"/>
              <a:ext cx="1362612" cy="301721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833"/>
            <p:cNvSpPr>
              <a:spLocks noEditPoints="1"/>
            </p:cNvSpPr>
            <p:nvPr/>
          </p:nvSpPr>
          <p:spPr bwMode="auto">
            <a:xfrm>
              <a:off x="6828403" y="6736662"/>
              <a:ext cx="141128" cy="167892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835"/>
            <p:cNvSpPr>
              <a:spLocks/>
            </p:cNvSpPr>
            <p:nvPr/>
          </p:nvSpPr>
          <p:spPr bwMode="auto">
            <a:xfrm>
              <a:off x="9283540" y="6826691"/>
              <a:ext cx="396618" cy="72997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844"/>
            <p:cNvSpPr>
              <a:spLocks noEditPoints="1"/>
            </p:cNvSpPr>
            <p:nvPr/>
          </p:nvSpPr>
          <p:spPr bwMode="auto">
            <a:xfrm>
              <a:off x="8305379" y="6853457"/>
              <a:ext cx="131395" cy="141128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9" name="Freeform 858"/>
            <p:cNvSpPr>
              <a:spLocks noEditPoints="1"/>
            </p:cNvSpPr>
            <p:nvPr/>
          </p:nvSpPr>
          <p:spPr bwMode="auto">
            <a:xfrm>
              <a:off x="6375821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0" name="Freeform 859"/>
            <p:cNvSpPr>
              <a:spLocks/>
            </p:cNvSpPr>
            <p:nvPr/>
          </p:nvSpPr>
          <p:spPr bwMode="auto">
            <a:xfrm>
              <a:off x="8920987" y="4551617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7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5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3"/>
                    <a:pt x="18" y="55"/>
                    <a:pt x="12" y="56"/>
                  </a:cubicBezTo>
                  <a:cubicBezTo>
                    <a:pt x="5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3" y="69"/>
                    <a:pt x="42" y="53"/>
                    <a:pt x="48" y="44"/>
                  </a:cubicBezTo>
                  <a:cubicBezTo>
                    <a:pt x="59" y="44"/>
                    <a:pt x="68" y="41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6"/>
                    <a:pt x="60" y="92"/>
                  </a:cubicBezTo>
                  <a:cubicBezTo>
                    <a:pt x="73" y="103"/>
                    <a:pt x="86" y="90"/>
                    <a:pt x="97" y="87"/>
                  </a:cubicBezTo>
                  <a:cubicBezTo>
                    <a:pt x="99" y="62"/>
                    <a:pt x="99" y="36"/>
                    <a:pt x="105" y="15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2" name="Freeform 861"/>
            <p:cNvSpPr>
              <a:spLocks/>
            </p:cNvSpPr>
            <p:nvPr/>
          </p:nvSpPr>
          <p:spPr bwMode="auto">
            <a:xfrm>
              <a:off x="8346743" y="5753635"/>
              <a:ext cx="153295" cy="119228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4" name="Freeform 863"/>
            <p:cNvSpPr>
              <a:spLocks noEditPoints="1"/>
            </p:cNvSpPr>
            <p:nvPr/>
          </p:nvSpPr>
          <p:spPr bwMode="auto">
            <a:xfrm>
              <a:off x="10067042" y="2797254"/>
              <a:ext cx="277389" cy="257923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5" name="Freeform 864"/>
            <p:cNvSpPr>
              <a:spLocks/>
            </p:cNvSpPr>
            <p:nvPr/>
          </p:nvSpPr>
          <p:spPr bwMode="auto">
            <a:xfrm>
              <a:off x="10680218" y="2872685"/>
              <a:ext cx="316321" cy="362551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6" name="Freeform 865"/>
            <p:cNvSpPr>
              <a:spLocks/>
            </p:cNvSpPr>
            <p:nvPr/>
          </p:nvSpPr>
          <p:spPr bwMode="auto">
            <a:xfrm>
              <a:off x="6222528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9 w 62"/>
                <a:gd name="T3" fmla="*/ 20 h 79"/>
                <a:gd name="T4" fmla="*/ 34 w 62"/>
                <a:gd name="T5" fmla="*/ 79 h 79"/>
                <a:gd name="T6" fmla="*/ 62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7" y="23"/>
                    <a:pt x="25" y="19"/>
                    <a:pt x="19" y="20"/>
                  </a:cubicBezTo>
                  <a:cubicBezTo>
                    <a:pt x="0" y="35"/>
                    <a:pt x="11" y="78"/>
                    <a:pt x="34" y="79"/>
                  </a:cubicBezTo>
                  <a:cubicBezTo>
                    <a:pt x="47" y="61"/>
                    <a:pt x="62" y="45"/>
                    <a:pt x="62" y="13"/>
                  </a:cubicBezTo>
                  <a:cubicBezTo>
                    <a:pt x="51" y="0"/>
                    <a:pt x="34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7" name="Freeform 866"/>
            <p:cNvSpPr>
              <a:spLocks noEditPoints="1"/>
            </p:cNvSpPr>
            <p:nvPr/>
          </p:nvSpPr>
          <p:spPr bwMode="auto">
            <a:xfrm>
              <a:off x="9431967" y="2777788"/>
              <a:ext cx="1304215" cy="1683799"/>
            </a:xfrm>
            <a:custGeom>
              <a:avLst/>
              <a:gdLst>
                <a:gd name="T0" fmla="*/ 119 w 349"/>
                <a:gd name="T1" fmla="*/ 275 h 451"/>
                <a:gd name="T2" fmla="*/ 56 w 349"/>
                <a:gd name="T3" fmla="*/ 406 h 451"/>
                <a:gd name="T4" fmla="*/ 34 w 349"/>
                <a:gd name="T5" fmla="*/ 416 h 451"/>
                <a:gd name="T6" fmla="*/ 12 w 349"/>
                <a:gd name="T7" fmla="*/ 445 h 451"/>
                <a:gd name="T8" fmla="*/ 61 w 349"/>
                <a:gd name="T9" fmla="*/ 436 h 451"/>
                <a:gd name="T10" fmla="*/ 117 w 349"/>
                <a:gd name="T11" fmla="*/ 401 h 451"/>
                <a:gd name="T12" fmla="*/ 196 w 349"/>
                <a:gd name="T13" fmla="*/ 331 h 451"/>
                <a:gd name="T14" fmla="*/ 228 w 349"/>
                <a:gd name="T15" fmla="*/ 320 h 451"/>
                <a:gd name="T16" fmla="*/ 264 w 349"/>
                <a:gd name="T17" fmla="*/ 254 h 451"/>
                <a:gd name="T18" fmla="*/ 296 w 349"/>
                <a:gd name="T19" fmla="*/ 179 h 451"/>
                <a:gd name="T20" fmla="*/ 337 w 349"/>
                <a:gd name="T21" fmla="*/ 59 h 451"/>
                <a:gd name="T22" fmla="*/ 333 w 349"/>
                <a:gd name="T23" fmla="*/ 1 h 451"/>
                <a:gd name="T24" fmla="*/ 210 w 349"/>
                <a:gd name="T25" fmla="*/ 118 h 451"/>
                <a:gd name="T26" fmla="*/ 125 w 349"/>
                <a:gd name="T27" fmla="*/ 250 h 451"/>
                <a:gd name="T28" fmla="*/ 131 w 349"/>
                <a:gd name="T29" fmla="*/ 365 h 451"/>
                <a:gd name="T30" fmla="*/ 110 w 349"/>
                <a:gd name="T31" fmla="*/ 346 h 451"/>
                <a:gd name="T32" fmla="*/ 91 w 349"/>
                <a:gd name="T33" fmla="*/ 328 h 451"/>
                <a:gd name="T34" fmla="*/ 124 w 349"/>
                <a:gd name="T35" fmla="*/ 278 h 451"/>
                <a:gd name="T36" fmla="*/ 130 w 349"/>
                <a:gd name="T37" fmla="*/ 307 h 451"/>
                <a:gd name="T38" fmla="*/ 162 w 349"/>
                <a:gd name="T39" fmla="*/ 287 h 451"/>
                <a:gd name="T40" fmla="*/ 166 w 349"/>
                <a:gd name="T41" fmla="*/ 291 h 451"/>
                <a:gd name="T42" fmla="*/ 130 w 349"/>
                <a:gd name="T43" fmla="*/ 390 h 451"/>
                <a:gd name="T44" fmla="*/ 127 w 349"/>
                <a:gd name="T45" fmla="*/ 267 h 451"/>
                <a:gd name="T46" fmla="*/ 213 w 349"/>
                <a:gd name="T47" fmla="*/ 321 h 451"/>
                <a:gd name="T48" fmla="*/ 256 w 349"/>
                <a:gd name="T49" fmla="*/ 72 h 451"/>
                <a:gd name="T50" fmla="*/ 334 w 349"/>
                <a:gd name="T51" fmla="*/ 10 h 451"/>
                <a:gd name="T52" fmla="*/ 333 w 349"/>
                <a:gd name="T53" fmla="*/ 17 h 451"/>
                <a:gd name="T54" fmla="*/ 334 w 349"/>
                <a:gd name="T55" fmla="*/ 49 h 451"/>
                <a:gd name="T56" fmla="*/ 327 w 349"/>
                <a:gd name="T57" fmla="*/ 69 h 451"/>
                <a:gd name="T58" fmla="*/ 324 w 349"/>
                <a:gd name="T59" fmla="*/ 75 h 451"/>
                <a:gd name="T60" fmla="*/ 312 w 349"/>
                <a:gd name="T61" fmla="*/ 62 h 451"/>
                <a:gd name="T62" fmla="*/ 320 w 349"/>
                <a:gd name="T63" fmla="*/ 89 h 451"/>
                <a:gd name="T64" fmla="*/ 303 w 349"/>
                <a:gd name="T65" fmla="*/ 80 h 451"/>
                <a:gd name="T66" fmla="*/ 298 w 349"/>
                <a:gd name="T67" fmla="*/ 89 h 451"/>
                <a:gd name="T68" fmla="*/ 294 w 349"/>
                <a:gd name="T69" fmla="*/ 101 h 451"/>
                <a:gd name="T70" fmla="*/ 303 w 349"/>
                <a:gd name="T71" fmla="*/ 133 h 451"/>
                <a:gd name="T72" fmla="*/ 288 w 349"/>
                <a:gd name="T73" fmla="*/ 118 h 451"/>
                <a:gd name="T74" fmla="*/ 284 w 349"/>
                <a:gd name="T75" fmla="*/ 140 h 451"/>
                <a:gd name="T76" fmla="*/ 287 w 349"/>
                <a:gd name="T77" fmla="*/ 186 h 451"/>
                <a:gd name="T78" fmla="*/ 280 w 349"/>
                <a:gd name="T79" fmla="*/ 202 h 451"/>
                <a:gd name="T80" fmla="*/ 277 w 349"/>
                <a:gd name="T81" fmla="*/ 209 h 451"/>
                <a:gd name="T82" fmla="*/ 263 w 349"/>
                <a:gd name="T83" fmla="*/ 189 h 451"/>
                <a:gd name="T84" fmla="*/ 256 w 349"/>
                <a:gd name="T85" fmla="*/ 200 h 451"/>
                <a:gd name="T86" fmla="*/ 262 w 349"/>
                <a:gd name="T87" fmla="*/ 245 h 451"/>
                <a:gd name="T88" fmla="*/ 252 w 349"/>
                <a:gd name="T89" fmla="*/ 235 h 451"/>
                <a:gd name="T90" fmla="*/ 241 w 349"/>
                <a:gd name="T91" fmla="*/ 227 h 451"/>
                <a:gd name="T92" fmla="*/ 248 w 349"/>
                <a:gd name="T93" fmla="*/ 272 h 451"/>
                <a:gd name="T94" fmla="*/ 242 w 349"/>
                <a:gd name="T95" fmla="*/ 279 h 451"/>
                <a:gd name="T96" fmla="*/ 225 w 349"/>
                <a:gd name="T97" fmla="*/ 259 h 451"/>
                <a:gd name="T98" fmla="*/ 213 w 349"/>
                <a:gd name="T99" fmla="*/ 262 h 451"/>
                <a:gd name="T100" fmla="*/ 221 w 349"/>
                <a:gd name="T101" fmla="*/ 314 h 451"/>
                <a:gd name="T102" fmla="*/ 256 w 349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51">
                  <a:moveTo>
                    <a:pt x="125" y="250"/>
                  </a:moveTo>
                  <a:cubicBezTo>
                    <a:pt x="120" y="261"/>
                    <a:pt x="120" y="265"/>
                    <a:pt x="119" y="275"/>
                  </a:cubicBezTo>
                  <a:cubicBezTo>
                    <a:pt x="110" y="294"/>
                    <a:pt x="89" y="301"/>
                    <a:pt x="76" y="317"/>
                  </a:cubicBezTo>
                  <a:cubicBezTo>
                    <a:pt x="58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5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9" y="399"/>
                    <a:pt x="4" y="408"/>
                  </a:cubicBezTo>
                  <a:cubicBezTo>
                    <a:pt x="4" y="421"/>
                    <a:pt x="0" y="437"/>
                    <a:pt x="12" y="445"/>
                  </a:cubicBezTo>
                  <a:cubicBezTo>
                    <a:pt x="22" y="451"/>
                    <a:pt x="36" y="447"/>
                    <a:pt x="45" y="445"/>
                  </a:cubicBezTo>
                  <a:cubicBezTo>
                    <a:pt x="49" y="441"/>
                    <a:pt x="55" y="438"/>
                    <a:pt x="61" y="436"/>
                  </a:cubicBezTo>
                  <a:cubicBezTo>
                    <a:pt x="65" y="426"/>
                    <a:pt x="74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2" y="397"/>
                    <a:pt x="147" y="396"/>
                    <a:pt x="159" y="388"/>
                  </a:cubicBezTo>
                  <a:cubicBezTo>
                    <a:pt x="176" y="376"/>
                    <a:pt x="192" y="355"/>
                    <a:pt x="196" y="331"/>
                  </a:cubicBezTo>
                  <a:cubicBezTo>
                    <a:pt x="203" y="328"/>
                    <a:pt x="210" y="330"/>
                    <a:pt x="216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8" y="314"/>
                    <a:pt x="232" y="309"/>
                    <a:pt x="235" y="304"/>
                  </a:cubicBezTo>
                  <a:cubicBezTo>
                    <a:pt x="246" y="288"/>
                    <a:pt x="255" y="271"/>
                    <a:pt x="264" y="254"/>
                  </a:cubicBezTo>
                  <a:cubicBezTo>
                    <a:pt x="271" y="242"/>
                    <a:pt x="275" y="229"/>
                    <a:pt x="280" y="216"/>
                  </a:cubicBezTo>
                  <a:cubicBezTo>
                    <a:pt x="285" y="203"/>
                    <a:pt x="292" y="192"/>
                    <a:pt x="296" y="179"/>
                  </a:cubicBezTo>
                  <a:cubicBezTo>
                    <a:pt x="306" y="155"/>
                    <a:pt x="312" y="128"/>
                    <a:pt x="323" y="99"/>
                  </a:cubicBezTo>
                  <a:cubicBezTo>
                    <a:pt x="327" y="88"/>
                    <a:pt x="331" y="76"/>
                    <a:pt x="337" y="59"/>
                  </a:cubicBezTo>
                  <a:cubicBezTo>
                    <a:pt x="342" y="46"/>
                    <a:pt x="349" y="26"/>
                    <a:pt x="347" y="16"/>
                  </a:cubicBezTo>
                  <a:cubicBezTo>
                    <a:pt x="346" y="11"/>
                    <a:pt x="337" y="0"/>
                    <a:pt x="333" y="1"/>
                  </a:cubicBezTo>
                  <a:cubicBezTo>
                    <a:pt x="302" y="13"/>
                    <a:pt x="284" y="31"/>
                    <a:pt x="263" y="55"/>
                  </a:cubicBezTo>
                  <a:cubicBezTo>
                    <a:pt x="247" y="72"/>
                    <a:pt x="228" y="94"/>
                    <a:pt x="210" y="118"/>
                  </a:cubicBezTo>
                  <a:cubicBezTo>
                    <a:pt x="184" y="152"/>
                    <a:pt x="159" y="194"/>
                    <a:pt x="137" y="231"/>
                  </a:cubicBezTo>
                  <a:cubicBezTo>
                    <a:pt x="133" y="238"/>
                    <a:pt x="129" y="243"/>
                    <a:pt x="125" y="250"/>
                  </a:cubicBezTo>
                  <a:close/>
                  <a:moveTo>
                    <a:pt x="130" y="390"/>
                  </a:moveTo>
                  <a:cubicBezTo>
                    <a:pt x="128" y="381"/>
                    <a:pt x="136" y="373"/>
                    <a:pt x="131" y="365"/>
                  </a:cubicBezTo>
                  <a:cubicBezTo>
                    <a:pt x="123" y="365"/>
                    <a:pt x="118" y="368"/>
                    <a:pt x="109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9" y="354"/>
                    <a:pt x="91" y="355"/>
                  </a:cubicBezTo>
                  <a:cubicBezTo>
                    <a:pt x="92" y="345"/>
                    <a:pt x="93" y="338"/>
                    <a:pt x="91" y="328"/>
                  </a:cubicBezTo>
                  <a:cubicBezTo>
                    <a:pt x="83" y="330"/>
                    <a:pt x="79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5" y="274"/>
                    <a:pt x="138" y="280"/>
                    <a:pt x="150" y="281"/>
                  </a:cubicBezTo>
                  <a:cubicBezTo>
                    <a:pt x="146" y="292"/>
                    <a:pt x="136" y="298"/>
                    <a:pt x="130" y="307"/>
                  </a:cubicBezTo>
                  <a:cubicBezTo>
                    <a:pt x="142" y="309"/>
                    <a:pt x="147" y="292"/>
                    <a:pt x="155" y="284"/>
                  </a:cubicBezTo>
                  <a:cubicBezTo>
                    <a:pt x="157" y="284"/>
                    <a:pt x="158" y="287"/>
                    <a:pt x="162" y="287"/>
                  </a:cubicBezTo>
                  <a:cubicBezTo>
                    <a:pt x="163" y="294"/>
                    <a:pt x="149" y="303"/>
                    <a:pt x="152" y="312"/>
                  </a:cubicBezTo>
                  <a:cubicBezTo>
                    <a:pt x="161" y="310"/>
                    <a:pt x="161" y="298"/>
                    <a:pt x="166" y="291"/>
                  </a:cubicBezTo>
                  <a:cubicBezTo>
                    <a:pt x="177" y="295"/>
                    <a:pt x="182" y="306"/>
                    <a:pt x="189" y="314"/>
                  </a:cubicBezTo>
                  <a:cubicBezTo>
                    <a:pt x="192" y="353"/>
                    <a:pt x="166" y="382"/>
                    <a:pt x="130" y="390"/>
                  </a:cubicBezTo>
                  <a:close/>
                  <a:moveTo>
                    <a:pt x="198" y="324"/>
                  </a:moveTo>
                  <a:cubicBezTo>
                    <a:pt x="191" y="287"/>
                    <a:pt x="158" y="274"/>
                    <a:pt x="127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5" y="254"/>
                    <a:pt x="210" y="274"/>
                    <a:pt x="213" y="321"/>
                  </a:cubicBezTo>
                  <a:cubicBezTo>
                    <a:pt x="208" y="322"/>
                    <a:pt x="204" y="324"/>
                    <a:pt x="198" y="324"/>
                  </a:cubicBezTo>
                  <a:close/>
                  <a:moveTo>
                    <a:pt x="256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4" y="32"/>
                    <a:pt x="311" y="17"/>
                    <a:pt x="334" y="10"/>
                  </a:cubicBezTo>
                  <a:cubicBezTo>
                    <a:pt x="339" y="11"/>
                    <a:pt x="342" y="21"/>
                    <a:pt x="340" y="25"/>
                  </a:cubicBezTo>
                  <a:cubicBezTo>
                    <a:pt x="337" y="23"/>
                    <a:pt x="338" y="17"/>
                    <a:pt x="333" y="17"/>
                  </a:cubicBezTo>
                  <a:cubicBezTo>
                    <a:pt x="326" y="20"/>
                    <a:pt x="334" y="28"/>
                    <a:pt x="337" y="31"/>
                  </a:cubicBezTo>
                  <a:cubicBezTo>
                    <a:pt x="337" y="37"/>
                    <a:pt x="336" y="42"/>
                    <a:pt x="334" y="49"/>
                  </a:cubicBezTo>
                  <a:cubicBezTo>
                    <a:pt x="330" y="45"/>
                    <a:pt x="333" y="34"/>
                    <a:pt x="324" y="34"/>
                  </a:cubicBezTo>
                  <a:cubicBezTo>
                    <a:pt x="322" y="44"/>
                    <a:pt x="335" y="56"/>
                    <a:pt x="327" y="69"/>
                  </a:cubicBezTo>
                  <a:cubicBezTo>
                    <a:pt x="321" y="65"/>
                    <a:pt x="324" y="51"/>
                    <a:pt x="315" y="49"/>
                  </a:cubicBezTo>
                  <a:cubicBezTo>
                    <a:pt x="313" y="57"/>
                    <a:pt x="320" y="68"/>
                    <a:pt x="324" y="75"/>
                  </a:cubicBezTo>
                  <a:cubicBezTo>
                    <a:pt x="323" y="80"/>
                    <a:pt x="324" y="84"/>
                    <a:pt x="320" y="85"/>
                  </a:cubicBezTo>
                  <a:cubicBezTo>
                    <a:pt x="319" y="76"/>
                    <a:pt x="318" y="66"/>
                    <a:pt x="312" y="62"/>
                  </a:cubicBezTo>
                  <a:cubicBezTo>
                    <a:pt x="306" y="68"/>
                    <a:pt x="316" y="79"/>
                    <a:pt x="316" y="87"/>
                  </a:cubicBezTo>
                  <a:cubicBezTo>
                    <a:pt x="316" y="89"/>
                    <a:pt x="319" y="89"/>
                    <a:pt x="320" y="89"/>
                  </a:cubicBezTo>
                  <a:cubicBezTo>
                    <a:pt x="320" y="94"/>
                    <a:pt x="316" y="95"/>
                    <a:pt x="316" y="100"/>
                  </a:cubicBezTo>
                  <a:cubicBezTo>
                    <a:pt x="309" y="97"/>
                    <a:pt x="314" y="81"/>
                    <a:pt x="303" y="80"/>
                  </a:cubicBezTo>
                  <a:cubicBezTo>
                    <a:pt x="302" y="91"/>
                    <a:pt x="314" y="104"/>
                    <a:pt x="312" y="114"/>
                  </a:cubicBezTo>
                  <a:cubicBezTo>
                    <a:pt x="304" y="109"/>
                    <a:pt x="308" y="92"/>
                    <a:pt x="298" y="89"/>
                  </a:cubicBezTo>
                  <a:cubicBezTo>
                    <a:pt x="296" y="103"/>
                    <a:pt x="310" y="118"/>
                    <a:pt x="306" y="131"/>
                  </a:cubicBezTo>
                  <a:cubicBezTo>
                    <a:pt x="300" y="128"/>
                    <a:pt x="303" y="106"/>
                    <a:pt x="294" y="101"/>
                  </a:cubicBezTo>
                  <a:cubicBezTo>
                    <a:pt x="288" y="109"/>
                    <a:pt x="299" y="122"/>
                    <a:pt x="299" y="133"/>
                  </a:cubicBezTo>
                  <a:cubicBezTo>
                    <a:pt x="300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1" y="145"/>
                  </a:cubicBezTo>
                  <a:cubicBezTo>
                    <a:pt x="295" y="137"/>
                    <a:pt x="299" y="121"/>
                    <a:pt x="288" y="118"/>
                  </a:cubicBezTo>
                  <a:cubicBezTo>
                    <a:pt x="287" y="131"/>
                    <a:pt x="303" y="149"/>
                    <a:pt x="295" y="164"/>
                  </a:cubicBezTo>
                  <a:cubicBezTo>
                    <a:pt x="288" y="159"/>
                    <a:pt x="290" y="145"/>
                    <a:pt x="284" y="140"/>
                  </a:cubicBezTo>
                  <a:cubicBezTo>
                    <a:pt x="276" y="149"/>
                    <a:pt x="291" y="161"/>
                    <a:pt x="291" y="172"/>
                  </a:cubicBezTo>
                  <a:cubicBezTo>
                    <a:pt x="291" y="177"/>
                    <a:pt x="287" y="180"/>
                    <a:pt x="287" y="186"/>
                  </a:cubicBezTo>
                  <a:cubicBezTo>
                    <a:pt x="282" y="178"/>
                    <a:pt x="283" y="165"/>
                    <a:pt x="277" y="159"/>
                  </a:cubicBezTo>
                  <a:cubicBezTo>
                    <a:pt x="269" y="170"/>
                    <a:pt x="288" y="189"/>
                    <a:pt x="280" y="202"/>
                  </a:cubicBezTo>
                  <a:cubicBezTo>
                    <a:pt x="275" y="194"/>
                    <a:pt x="276" y="181"/>
                    <a:pt x="271" y="176"/>
                  </a:cubicBezTo>
                  <a:cubicBezTo>
                    <a:pt x="263" y="180"/>
                    <a:pt x="274" y="201"/>
                    <a:pt x="277" y="209"/>
                  </a:cubicBezTo>
                  <a:cubicBezTo>
                    <a:pt x="276" y="211"/>
                    <a:pt x="275" y="214"/>
                    <a:pt x="274" y="217"/>
                  </a:cubicBezTo>
                  <a:cubicBezTo>
                    <a:pt x="268" y="210"/>
                    <a:pt x="272" y="193"/>
                    <a:pt x="263" y="189"/>
                  </a:cubicBezTo>
                  <a:cubicBezTo>
                    <a:pt x="257" y="199"/>
                    <a:pt x="274" y="221"/>
                    <a:pt x="267" y="233"/>
                  </a:cubicBezTo>
                  <a:cubicBezTo>
                    <a:pt x="263" y="222"/>
                    <a:pt x="263" y="208"/>
                    <a:pt x="256" y="200"/>
                  </a:cubicBezTo>
                  <a:cubicBezTo>
                    <a:pt x="249" y="209"/>
                    <a:pt x="263" y="219"/>
                    <a:pt x="260" y="233"/>
                  </a:cubicBezTo>
                  <a:cubicBezTo>
                    <a:pt x="263" y="239"/>
                    <a:pt x="265" y="239"/>
                    <a:pt x="262" y="245"/>
                  </a:cubicBezTo>
                  <a:cubicBezTo>
                    <a:pt x="257" y="236"/>
                    <a:pt x="255" y="224"/>
                    <a:pt x="250" y="214"/>
                  </a:cubicBezTo>
                  <a:cubicBezTo>
                    <a:pt x="243" y="217"/>
                    <a:pt x="250" y="228"/>
                    <a:pt x="252" y="235"/>
                  </a:cubicBezTo>
                  <a:cubicBezTo>
                    <a:pt x="254" y="244"/>
                    <a:pt x="259" y="252"/>
                    <a:pt x="253" y="259"/>
                  </a:cubicBezTo>
                  <a:cubicBezTo>
                    <a:pt x="247" y="251"/>
                    <a:pt x="251" y="232"/>
                    <a:pt x="241" y="227"/>
                  </a:cubicBezTo>
                  <a:cubicBezTo>
                    <a:pt x="236" y="234"/>
                    <a:pt x="247" y="248"/>
                    <a:pt x="246" y="261"/>
                  </a:cubicBezTo>
                  <a:cubicBezTo>
                    <a:pt x="250" y="266"/>
                    <a:pt x="250" y="266"/>
                    <a:pt x="248" y="272"/>
                  </a:cubicBezTo>
                  <a:cubicBezTo>
                    <a:pt x="241" y="265"/>
                    <a:pt x="243" y="250"/>
                    <a:pt x="237" y="244"/>
                  </a:cubicBezTo>
                  <a:cubicBezTo>
                    <a:pt x="228" y="250"/>
                    <a:pt x="243" y="267"/>
                    <a:pt x="242" y="279"/>
                  </a:cubicBezTo>
                  <a:cubicBezTo>
                    <a:pt x="242" y="284"/>
                    <a:pt x="237" y="286"/>
                    <a:pt x="237" y="292"/>
                  </a:cubicBezTo>
                  <a:cubicBezTo>
                    <a:pt x="232" y="281"/>
                    <a:pt x="232" y="267"/>
                    <a:pt x="225" y="259"/>
                  </a:cubicBezTo>
                  <a:cubicBezTo>
                    <a:pt x="217" y="269"/>
                    <a:pt x="241" y="295"/>
                    <a:pt x="225" y="304"/>
                  </a:cubicBezTo>
                  <a:cubicBezTo>
                    <a:pt x="225" y="290"/>
                    <a:pt x="221" y="274"/>
                    <a:pt x="213" y="262"/>
                  </a:cubicBezTo>
                  <a:cubicBezTo>
                    <a:pt x="208" y="268"/>
                    <a:pt x="216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2" y="272"/>
                    <a:pt x="184" y="248"/>
                    <a:pt x="138" y="243"/>
                  </a:cubicBezTo>
                  <a:cubicBezTo>
                    <a:pt x="169" y="186"/>
                    <a:pt x="212" y="123"/>
                    <a:pt x="25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8" name="Freeform 867"/>
            <p:cNvSpPr>
              <a:spLocks noEditPoints="1"/>
            </p:cNvSpPr>
            <p:nvPr/>
          </p:nvSpPr>
          <p:spPr bwMode="auto">
            <a:xfrm>
              <a:off x="7711669" y="3050310"/>
              <a:ext cx="1360180" cy="291988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9" name="Freeform 868"/>
            <p:cNvSpPr>
              <a:spLocks noEditPoints="1"/>
            </p:cNvSpPr>
            <p:nvPr/>
          </p:nvSpPr>
          <p:spPr bwMode="auto">
            <a:xfrm>
              <a:off x="6940332" y="3145207"/>
              <a:ext cx="751871" cy="1019525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0" name="Freeform 869"/>
            <p:cNvSpPr>
              <a:spLocks/>
            </p:cNvSpPr>
            <p:nvPr/>
          </p:nvSpPr>
          <p:spPr bwMode="auto">
            <a:xfrm>
              <a:off x="11415055" y="3558857"/>
              <a:ext cx="223858" cy="187358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1" name="Freeform 870"/>
            <p:cNvSpPr>
              <a:spLocks/>
            </p:cNvSpPr>
            <p:nvPr/>
          </p:nvSpPr>
          <p:spPr bwMode="auto">
            <a:xfrm>
              <a:off x="11444254" y="5666038"/>
              <a:ext cx="228724" cy="184926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2" name="Freeform 871"/>
            <p:cNvSpPr>
              <a:spLocks noEditPoints="1"/>
            </p:cNvSpPr>
            <p:nvPr/>
          </p:nvSpPr>
          <p:spPr bwMode="auto">
            <a:xfrm>
              <a:off x="108724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3" name="Freeform 872"/>
            <p:cNvSpPr>
              <a:spLocks/>
            </p:cNvSpPr>
            <p:nvPr/>
          </p:nvSpPr>
          <p:spPr bwMode="auto">
            <a:xfrm>
              <a:off x="6611846" y="4033337"/>
              <a:ext cx="369852" cy="635074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4" name="Freeform 873"/>
            <p:cNvSpPr>
              <a:spLocks/>
            </p:cNvSpPr>
            <p:nvPr/>
          </p:nvSpPr>
          <p:spPr bwMode="auto">
            <a:xfrm>
              <a:off x="6998730" y="4215830"/>
              <a:ext cx="309022" cy="423383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5" name="Freeform 874"/>
            <p:cNvSpPr>
              <a:spLocks/>
            </p:cNvSpPr>
            <p:nvPr/>
          </p:nvSpPr>
          <p:spPr bwMode="auto">
            <a:xfrm>
              <a:off x="73977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6" name="Freeform 875"/>
            <p:cNvSpPr>
              <a:spLocks noEditPoints="1"/>
            </p:cNvSpPr>
            <p:nvPr/>
          </p:nvSpPr>
          <p:spPr bwMode="auto">
            <a:xfrm>
              <a:off x="8597367" y="3573456"/>
              <a:ext cx="1021959" cy="885698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7" name="Freeform 876"/>
            <p:cNvSpPr>
              <a:spLocks/>
            </p:cNvSpPr>
            <p:nvPr/>
          </p:nvSpPr>
          <p:spPr bwMode="auto">
            <a:xfrm>
              <a:off x="7738434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8" name="Freeform 877"/>
            <p:cNvSpPr>
              <a:spLocks noEditPoints="1"/>
            </p:cNvSpPr>
            <p:nvPr/>
          </p:nvSpPr>
          <p:spPr bwMode="auto">
            <a:xfrm>
              <a:off x="10242235" y="3828945"/>
              <a:ext cx="1194720" cy="1328546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9" name="Freeform 878"/>
            <p:cNvSpPr>
              <a:spLocks noEditPoints="1"/>
            </p:cNvSpPr>
            <p:nvPr/>
          </p:nvSpPr>
          <p:spPr bwMode="auto">
            <a:xfrm>
              <a:off x="6808938" y="4790074"/>
              <a:ext cx="291988" cy="975726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0" name="Freeform 879"/>
            <p:cNvSpPr>
              <a:spLocks noEditPoints="1"/>
            </p:cNvSpPr>
            <p:nvPr/>
          </p:nvSpPr>
          <p:spPr bwMode="auto">
            <a:xfrm>
              <a:off x="10015943" y="5123426"/>
              <a:ext cx="924630" cy="542611"/>
            </a:xfrm>
            <a:custGeom>
              <a:avLst/>
              <a:gdLst>
                <a:gd name="T0" fmla="*/ 54 w 248"/>
                <a:gd name="T1" fmla="*/ 79 h 145"/>
                <a:gd name="T2" fmla="*/ 0 w 248"/>
                <a:gd name="T3" fmla="*/ 116 h 145"/>
                <a:gd name="T4" fmla="*/ 55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8 w 248"/>
                <a:gd name="T27" fmla="*/ 100 h 145"/>
                <a:gd name="T28" fmla="*/ 108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0 w 248"/>
                <a:gd name="T37" fmla="*/ 129 h 145"/>
                <a:gd name="T38" fmla="*/ 150 w 248"/>
                <a:gd name="T39" fmla="*/ 129 h 145"/>
                <a:gd name="T40" fmla="*/ 154 w 248"/>
                <a:gd name="T41" fmla="*/ 130 h 145"/>
                <a:gd name="T42" fmla="*/ 152 w 248"/>
                <a:gd name="T43" fmla="*/ 96 h 145"/>
                <a:gd name="T44" fmla="*/ 154 w 248"/>
                <a:gd name="T45" fmla="*/ 130 h 145"/>
                <a:gd name="T46" fmla="*/ 161 w 248"/>
                <a:gd name="T47" fmla="*/ 129 h 145"/>
                <a:gd name="T48" fmla="*/ 166 w 248"/>
                <a:gd name="T49" fmla="*/ 98 h 145"/>
                <a:gd name="T50" fmla="*/ 178 w 248"/>
                <a:gd name="T51" fmla="*/ 123 h 145"/>
                <a:gd name="T52" fmla="*/ 171 w 248"/>
                <a:gd name="T53" fmla="*/ 100 h 145"/>
                <a:gd name="T54" fmla="*/ 178 w 248"/>
                <a:gd name="T55" fmla="*/ 123 h 145"/>
                <a:gd name="T56" fmla="*/ 182 w 248"/>
                <a:gd name="T57" fmla="*/ 121 h 145"/>
                <a:gd name="T58" fmla="*/ 189 w 248"/>
                <a:gd name="T59" fmla="*/ 100 h 145"/>
                <a:gd name="T60" fmla="*/ 196 w 248"/>
                <a:gd name="T61" fmla="*/ 116 h 145"/>
                <a:gd name="T62" fmla="*/ 198 w 248"/>
                <a:gd name="T63" fmla="*/ 99 h 145"/>
                <a:gd name="T64" fmla="*/ 196 w 248"/>
                <a:gd name="T65" fmla="*/ 116 h 145"/>
                <a:gd name="T66" fmla="*/ 203 w 248"/>
                <a:gd name="T67" fmla="*/ 98 h 145"/>
                <a:gd name="T68" fmla="*/ 210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0 w 248"/>
                <a:gd name="T75" fmla="*/ 88 h 145"/>
                <a:gd name="T76" fmla="*/ 161 w 248"/>
                <a:gd name="T77" fmla="*/ 25 h 145"/>
                <a:gd name="T78" fmla="*/ 227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4" y="0"/>
                    <a:pt x="57" y="26"/>
                    <a:pt x="54" y="79"/>
                  </a:cubicBezTo>
                  <a:cubicBezTo>
                    <a:pt x="22" y="76"/>
                    <a:pt x="32" y="109"/>
                    <a:pt x="10" y="113"/>
                  </a:cubicBezTo>
                  <a:cubicBezTo>
                    <a:pt x="7" y="114"/>
                    <a:pt x="1" y="110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4"/>
                    <a:pt x="58" y="102"/>
                    <a:pt x="62" y="109"/>
                  </a:cubicBezTo>
                  <a:cubicBezTo>
                    <a:pt x="71" y="121"/>
                    <a:pt x="100" y="134"/>
                    <a:pt x="117" y="137"/>
                  </a:cubicBezTo>
                  <a:cubicBezTo>
                    <a:pt x="177" y="145"/>
                    <a:pt x="248" y="108"/>
                    <a:pt x="234" y="57"/>
                  </a:cubicBezTo>
                  <a:cubicBezTo>
                    <a:pt x="231" y="47"/>
                    <a:pt x="223" y="40"/>
                    <a:pt x="215" y="34"/>
                  </a:cubicBezTo>
                  <a:close/>
                  <a:moveTo>
                    <a:pt x="118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4"/>
                    <a:pt x="118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29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6"/>
                    <a:pt x="101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2"/>
                    <a:pt x="106" y="117"/>
                    <a:pt x="110" y="125"/>
                  </a:cubicBezTo>
                  <a:cubicBezTo>
                    <a:pt x="96" y="128"/>
                    <a:pt x="97" y="103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3"/>
                  </a:cubicBezTo>
                  <a:cubicBezTo>
                    <a:pt x="129" y="104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0"/>
                  </a:moveTo>
                  <a:cubicBezTo>
                    <a:pt x="150" y="128"/>
                    <a:pt x="154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2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19"/>
                    <a:pt x="186" y="122"/>
                    <a:pt x="182" y="121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0"/>
                    <a:pt x="197" y="104"/>
                    <a:pt x="194" y="100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7"/>
                    <a:pt x="217" y="92"/>
                    <a:pt x="222" y="92"/>
                  </a:cubicBezTo>
                  <a:cubicBezTo>
                    <a:pt x="219" y="96"/>
                    <a:pt x="217" y="98"/>
                    <a:pt x="215" y="102"/>
                  </a:cubicBezTo>
                  <a:close/>
                  <a:moveTo>
                    <a:pt x="227" y="78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8"/>
                  </a:cubicBezTo>
                  <a:cubicBezTo>
                    <a:pt x="143" y="25"/>
                    <a:pt x="153" y="24"/>
                    <a:pt x="161" y="25"/>
                  </a:cubicBezTo>
                  <a:cubicBezTo>
                    <a:pt x="181" y="25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2" name="Freeform 881"/>
            <p:cNvSpPr>
              <a:spLocks/>
            </p:cNvSpPr>
            <p:nvPr/>
          </p:nvSpPr>
          <p:spPr bwMode="auto">
            <a:xfrm>
              <a:off x="10305499" y="5785266"/>
              <a:ext cx="236025" cy="401483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4" name="Freeform 883"/>
            <p:cNvSpPr>
              <a:spLocks noEditPoints="1"/>
            </p:cNvSpPr>
            <p:nvPr/>
          </p:nvSpPr>
          <p:spPr bwMode="auto">
            <a:xfrm>
              <a:off x="7648405" y="5967759"/>
              <a:ext cx="637508" cy="112415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5" name="Freeform 884"/>
            <p:cNvSpPr>
              <a:spLocks noEditPoints="1"/>
            </p:cNvSpPr>
            <p:nvPr/>
          </p:nvSpPr>
          <p:spPr bwMode="auto">
            <a:xfrm>
              <a:off x="9492798" y="5724436"/>
              <a:ext cx="715372" cy="489079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6" name="Freeform 885"/>
            <p:cNvSpPr>
              <a:spLocks noEditPoints="1"/>
            </p:cNvSpPr>
            <p:nvPr/>
          </p:nvSpPr>
          <p:spPr bwMode="auto">
            <a:xfrm>
              <a:off x="7772499" y="6147819"/>
              <a:ext cx="233591" cy="19952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7" name="Freeform 886"/>
            <p:cNvSpPr>
              <a:spLocks noEditPoints="1"/>
            </p:cNvSpPr>
            <p:nvPr/>
          </p:nvSpPr>
          <p:spPr bwMode="auto">
            <a:xfrm>
              <a:off x="6964665" y="5940993"/>
              <a:ext cx="601010" cy="1209317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8" name="Freeform 887"/>
            <p:cNvSpPr>
              <a:spLocks/>
            </p:cNvSpPr>
            <p:nvPr/>
          </p:nvSpPr>
          <p:spPr bwMode="auto">
            <a:xfrm>
              <a:off x="11836004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9 w 39"/>
                <a:gd name="T7" fmla="*/ 51 h 59"/>
                <a:gd name="T8" fmla="*/ 15 w 39"/>
                <a:gd name="T9" fmla="*/ 0 h 59"/>
                <a:gd name="T10" fmla="*/ 10 w 39"/>
                <a:gd name="T11" fmla="*/ 0 h 59"/>
                <a:gd name="T12" fmla="*/ 9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7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8"/>
                    <a:pt x="17" y="50"/>
                    <a:pt x="9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9" y="7"/>
                    <a:pt x="9" y="11"/>
                  </a:cubicBezTo>
                  <a:cubicBezTo>
                    <a:pt x="7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9" name="Freeform 888"/>
            <p:cNvSpPr>
              <a:spLocks/>
            </p:cNvSpPr>
            <p:nvPr/>
          </p:nvSpPr>
          <p:spPr bwMode="auto">
            <a:xfrm>
              <a:off x="11933334" y="2770489"/>
              <a:ext cx="48665" cy="109495"/>
            </a:xfrm>
            <a:custGeom>
              <a:avLst/>
              <a:gdLst>
                <a:gd name="T0" fmla="*/ 3 w 13"/>
                <a:gd name="T1" fmla="*/ 29 h 29"/>
                <a:gd name="T2" fmla="*/ 13 w 13"/>
                <a:gd name="T3" fmla="*/ 27 h 29"/>
                <a:gd name="T4" fmla="*/ 13 w 13"/>
                <a:gd name="T5" fmla="*/ 21 h 29"/>
                <a:gd name="T6" fmla="*/ 8 w 13"/>
                <a:gd name="T7" fmla="*/ 22 h 29"/>
                <a:gd name="T8" fmla="*/ 11 w 13"/>
                <a:gd name="T9" fmla="*/ 7 h 29"/>
                <a:gd name="T10" fmla="*/ 13 w 13"/>
                <a:gd name="T11" fmla="*/ 6 h 29"/>
                <a:gd name="T12" fmla="*/ 13 w 13"/>
                <a:gd name="T13" fmla="*/ 0 h 29"/>
                <a:gd name="T14" fmla="*/ 4 w 13"/>
                <a:gd name="T15" fmla="*/ 2 h 29"/>
                <a:gd name="T16" fmla="*/ 3 w 1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3" y="29"/>
                  </a:moveTo>
                  <a:cubicBezTo>
                    <a:pt x="6" y="29"/>
                    <a:pt x="10" y="28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1"/>
                    <a:pt x="10" y="22"/>
                    <a:pt x="8" y="22"/>
                  </a:cubicBezTo>
                  <a:cubicBezTo>
                    <a:pt x="8" y="16"/>
                    <a:pt x="9" y="11"/>
                    <a:pt x="11" y="7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6" y="12"/>
                    <a:pt x="0" y="22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0" name="Freeform 889"/>
            <p:cNvSpPr>
              <a:spLocks/>
            </p:cNvSpPr>
            <p:nvPr/>
          </p:nvSpPr>
          <p:spPr bwMode="auto">
            <a:xfrm>
              <a:off x="11821405" y="3802180"/>
              <a:ext cx="160594" cy="798101"/>
            </a:xfrm>
            <a:custGeom>
              <a:avLst/>
              <a:gdLst>
                <a:gd name="T0" fmla="*/ 39 w 43"/>
                <a:gd name="T1" fmla="*/ 3 h 214"/>
                <a:gd name="T2" fmla="*/ 21 w 43"/>
                <a:gd name="T3" fmla="*/ 51 h 214"/>
                <a:gd name="T4" fmla="*/ 1 w 43"/>
                <a:gd name="T5" fmla="*/ 134 h 214"/>
                <a:gd name="T6" fmla="*/ 8 w 43"/>
                <a:gd name="T7" fmla="*/ 188 h 214"/>
                <a:gd name="T8" fmla="*/ 18 w 43"/>
                <a:gd name="T9" fmla="*/ 214 h 214"/>
                <a:gd name="T10" fmla="*/ 24 w 43"/>
                <a:gd name="T11" fmla="*/ 192 h 214"/>
                <a:gd name="T12" fmla="*/ 43 w 43"/>
                <a:gd name="T13" fmla="*/ 139 h 214"/>
                <a:gd name="T14" fmla="*/ 43 w 43"/>
                <a:gd name="T15" fmla="*/ 123 h 214"/>
                <a:gd name="T16" fmla="*/ 17 w 43"/>
                <a:gd name="T17" fmla="*/ 196 h 214"/>
                <a:gd name="T18" fmla="*/ 25 w 43"/>
                <a:gd name="T19" fmla="*/ 143 h 214"/>
                <a:gd name="T20" fmla="*/ 43 w 43"/>
                <a:gd name="T21" fmla="*/ 85 h 214"/>
                <a:gd name="T22" fmla="*/ 43 w 43"/>
                <a:gd name="T23" fmla="*/ 65 h 214"/>
                <a:gd name="T24" fmla="*/ 12 w 43"/>
                <a:gd name="T25" fmla="*/ 173 h 214"/>
                <a:gd name="T26" fmla="*/ 8 w 43"/>
                <a:gd name="T27" fmla="*/ 126 h 214"/>
                <a:gd name="T28" fmla="*/ 25 w 43"/>
                <a:gd name="T29" fmla="*/ 59 h 214"/>
                <a:gd name="T30" fmla="*/ 26 w 43"/>
                <a:gd name="T31" fmla="*/ 50 h 214"/>
                <a:gd name="T32" fmla="*/ 43 w 43"/>
                <a:gd name="T33" fmla="*/ 12 h 214"/>
                <a:gd name="T34" fmla="*/ 43 w 43"/>
                <a:gd name="T35" fmla="*/ 0 h 214"/>
                <a:gd name="T36" fmla="*/ 39 w 43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14">
                  <a:moveTo>
                    <a:pt x="39" y="3"/>
                  </a:moveTo>
                  <a:cubicBezTo>
                    <a:pt x="31" y="18"/>
                    <a:pt x="27" y="33"/>
                    <a:pt x="21" y="51"/>
                  </a:cubicBezTo>
                  <a:cubicBezTo>
                    <a:pt x="12" y="77"/>
                    <a:pt x="3" y="108"/>
                    <a:pt x="1" y="134"/>
                  </a:cubicBezTo>
                  <a:cubicBezTo>
                    <a:pt x="0" y="158"/>
                    <a:pt x="4" y="171"/>
                    <a:pt x="8" y="188"/>
                  </a:cubicBezTo>
                  <a:cubicBezTo>
                    <a:pt x="10" y="196"/>
                    <a:pt x="9" y="210"/>
                    <a:pt x="18" y="214"/>
                  </a:cubicBezTo>
                  <a:cubicBezTo>
                    <a:pt x="24" y="208"/>
                    <a:pt x="21" y="198"/>
                    <a:pt x="24" y="192"/>
                  </a:cubicBezTo>
                  <a:cubicBezTo>
                    <a:pt x="30" y="174"/>
                    <a:pt x="36" y="157"/>
                    <a:pt x="43" y="139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47"/>
                    <a:pt x="25" y="171"/>
                    <a:pt x="17" y="196"/>
                  </a:cubicBezTo>
                  <a:cubicBezTo>
                    <a:pt x="13" y="176"/>
                    <a:pt x="21" y="159"/>
                    <a:pt x="25" y="143"/>
                  </a:cubicBezTo>
                  <a:cubicBezTo>
                    <a:pt x="30" y="122"/>
                    <a:pt x="36" y="104"/>
                    <a:pt x="43" y="8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30" y="99"/>
                    <a:pt x="20" y="134"/>
                    <a:pt x="12" y="173"/>
                  </a:cubicBezTo>
                  <a:cubicBezTo>
                    <a:pt x="6" y="160"/>
                    <a:pt x="6" y="144"/>
                    <a:pt x="8" y="126"/>
                  </a:cubicBezTo>
                  <a:cubicBezTo>
                    <a:pt x="10" y="105"/>
                    <a:pt x="18" y="82"/>
                    <a:pt x="25" y="59"/>
                  </a:cubicBezTo>
                  <a:cubicBezTo>
                    <a:pt x="26" y="56"/>
                    <a:pt x="25" y="53"/>
                    <a:pt x="26" y="50"/>
                  </a:cubicBezTo>
                  <a:cubicBezTo>
                    <a:pt x="30" y="38"/>
                    <a:pt x="36" y="24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1" name="Freeform 890"/>
            <p:cNvSpPr>
              <a:spLocks/>
            </p:cNvSpPr>
            <p:nvPr/>
          </p:nvSpPr>
          <p:spPr bwMode="auto">
            <a:xfrm>
              <a:off x="11877370" y="3167105"/>
              <a:ext cx="104630" cy="462315"/>
            </a:xfrm>
            <a:custGeom>
              <a:avLst/>
              <a:gdLst>
                <a:gd name="T0" fmla="*/ 28 w 28"/>
                <a:gd name="T1" fmla="*/ 124 h 124"/>
                <a:gd name="T2" fmla="*/ 28 w 28"/>
                <a:gd name="T3" fmla="*/ 114 h 124"/>
                <a:gd name="T4" fmla="*/ 10 w 28"/>
                <a:gd name="T5" fmla="*/ 46 h 124"/>
                <a:gd name="T6" fmla="*/ 27 w 28"/>
                <a:gd name="T7" fmla="*/ 8 h 124"/>
                <a:gd name="T8" fmla="*/ 28 w 28"/>
                <a:gd name="T9" fmla="*/ 7 h 124"/>
                <a:gd name="T10" fmla="*/ 28 w 28"/>
                <a:gd name="T11" fmla="*/ 0 h 124"/>
                <a:gd name="T12" fmla="*/ 3 w 28"/>
                <a:gd name="T13" fmla="*/ 50 h 124"/>
                <a:gd name="T14" fmla="*/ 28 w 2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4">
                  <a:moveTo>
                    <a:pt x="28" y="12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3" y="95"/>
                    <a:pt x="6" y="70"/>
                    <a:pt x="10" y="46"/>
                  </a:cubicBezTo>
                  <a:cubicBezTo>
                    <a:pt x="12" y="34"/>
                    <a:pt x="18" y="18"/>
                    <a:pt x="27" y="8"/>
                  </a:cubicBezTo>
                  <a:cubicBezTo>
                    <a:pt x="27" y="8"/>
                    <a:pt x="27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4"/>
                    <a:pt x="6" y="27"/>
                    <a:pt x="3" y="50"/>
                  </a:cubicBezTo>
                  <a:cubicBezTo>
                    <a:pt x="0" y="81"/>
                    <a:pt x="11" y="106"/>
                    <a:pt x="2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2" name="Freeform 891"/>
            <p:cNvSpPr>
              <a:spLocks/>
            </p:cNvSpPr>
            <p:nvPr/>
          </p:nvSpPr>
          <p:spPr bwMode="auto">
            <a:xfrm>
              <a:off x="11967399" y="3334999"/>
              <a:ext cx="14599" cy="111929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3 w 4"/>
                <a:gd name="T5" fmla="*/ 1 h 30"/>
                <a:gd name="T6" fmla="*/ 4 w 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9"/>
                    <a:pt x="1" y="19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3" name="Freeform 892"/>
            <p:cNvSpPr>
              <a:spLocks/>
            </p:cNvSpPr>
            <p:nvPr/>
          </p:nvSpPr>
          <p:spPr bwMode="auto">
            <a:xfrm>
              <a:off x="11904135" y="4541884"/>
              <a:ext cx="77864" cy="160594"/>
            </a:xfrm>
            <a:custGeom>
              <a:avLst/>
              <a:gdLst>
                <a:gd name="T0" fmla="*/ 9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7 w 21"/>
                <a:gd name="T11" fmla="*/ 0 h 43"/>
                <a:gd name="T12" fmla="*/ 9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9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1" y="41"/>
                    <a:pt x="13" y="36"/>
                    <a:pt x="12" y="28"/>
                  </a:cubicBezTo>
                  <a:cubicBezTo>
                    <a:pt x="14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6"/>
                    <a:pt x="12" y="15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4" name="Freeform 893"/>
            <p:cNvSpPr>
              <a:spLocks/>
            </p:cNvSpPr>
            <p:nvPr/>
          </p:nvSpPr>
          <p:spPr bwMode="auto">
            <a:xfrm>
              <a:off x="11840871" y="4836304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6 h 22"/>
                <a:gd name="T4" fmla="*/ 3 w 38"/>
                <a:gd name="T5" fmla="*/ 19 h 22"/>
                <a:gd name="T6" fmla="*/ 33 w 38"/>
                <a:gd name="T7" fmla="*/ 19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" y="16"/>
                    <a:pt x="3" y="16"/>
                    <a:pt x="3" y="19"/>
                  </a:cubicBezTo>
                  <a:cubicBezTo>
                    <a:pt x="15" y="16"/>
                    <a:pt x="21" y="22"/>
                    <a:pt x="33" y="19"/>
                  </a:cubicBezTo>
                  <a:cubicBezTo>
                    <a:pt x="35" y="15"/>
                    <a:pt x="36" y="10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5" name="Freeform 894"/>
            <p:cNvSpPr>
              <a:spLocks/>
            </p:cNvSpPr>
            <p:nvPr/>
          </p:nvSpPr>
          <p:spPr bwMode="auto">
            <a:xfrm>
              <a:off x="11806805" y="5082062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5 h 146"/>
                <a:gd name="T12" fmla="*/ 8 w 47"/>
                <a:gd name="T13" fmla="*/ 111 h 146"/>
                <a:gd name="T14" fmla="*/ 7 w 47"/>
                <a:gd name="T15" fmla="*/ 34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6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0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5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4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6"/>
                  </a:cubicBezTo>
                  <a:cubicBezTo>
                    <a:pt x="22" y="20"/>
                    <a:pt x="34" y="13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3"/>
                    <a:pt x="32" y="7"/>
                    <a:pt x="25" y="10"/>
                  </a:cubicBezTo>
                  <a:cubicBezTo>
                    <a:pt x="17" y="14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6" name="Freeform 895"/>
            <p:cNvSpPr>
              <a:spLocks/>
            </p:cNvSpPr>
            <p:nvPr/>
          </p:nvSpPr>
          <p:spPr bwMode="auto">
            <a:xfrm>
              <a:off x="116948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0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8" y="12"/>
                    <a:pt x="0" y="39"/>
                    <a:pt x="10" y="42"/>
                  </a:cubicBezTo>
                  <a:cubicBezTo>
                    <a:pt x="14" y="39"/>
                    <a:pt x="7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5" y="22"/>
                    <a:pt x="12" y="16"/>
                  </a:cubicBezTo>
                  <a:cubicBezTo>
                    <a:pt x="14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7" name="Freeform 896"/>
            <p:cNvSpPr>
              <a:spLocks/>
            </p:cNvSpPr>
            <p:nvPr/>
          </p:nvSpPr>
          <p:spPr bwMode="auto">
            <a:xfrm>
              <a:off x="119771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8" name="Freeform 897"/>
            <p:cNvSpPr>
              <a:spLocks/>
            </p:cNvSpPr>
            <p:nvPr/>
          </p:nvSpPr>
          <p:spPr bwMode="auto">
            <a:xfrm>
              <a:off x="11889535" y="5425147"/>
              <a:ext cx="80298" cy="68131"/>
            </a:xfrm>
            <a:custGeom>
              <a:avLst/>
              <a:gdLst>
                <a:gd name="T0" fmla="*/ 21 w 22"/>
                <a:gd name="T1" fmla="*/ 13 h 18"/>
                <a:gd name="T2" fmla="*/ 0 w 22"/>
                <a:gd name="T3" fmla="*/ 18 h 18"/>
                <a:gd name="T4" fmla="*/ 21 w 22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21" y="13"/>
                  </a:moveTo>
                  <a:cubicBezTo>
                    <a:pt x="22" y="0"/>
                    <a:pt x="1" y="10"/>
                    <a:pt x="0" y="18"/>
                  </a:cubicBezTo>
                  <a:cubicBezTo>
                    <a:pt x="9" y="18"/>
                    <a:pt x="12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9" name="Freeform 898"/>
            <p:cNvSpPr>
              <a:spLocks noEditPoints="1"/>
            </p:cNvSpPr>
            <p:nvPr/>
          </p:nvSpPr>
          <p:spPr bwMode="auto">
            <a:xfrm>
              <a:off x="11694877" y="5541943"/>
              <a:ext cx="121662" cy="141128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0" name="Freeform 899"/>
            <p:cNvSpPr>
              <a:spLocks/>
            </p:cNvSpPr>
            <p:nvPr/>
          </p:nvSpPr>
          <p:spPr bwMode="auto">
            <a:xfrm>
              <a:off x="11828705" y="6009124"/>
              <a:ext cx="153295" cy="86136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2" name="Freeform 901"/>
            <p:cNvSpPr>
              <a:spLocks noEditPoints="1"/>
            </p:cNvSpPr>
            <p:nvPr/>
          </p:nvSpPr>
          <p:spPr bwMode="auto">
            <a:xfrm>
              <a:off x="11736242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6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3 w 51"/>
                <a:gd name="T11" fmla="*/ 196 h 207"/>
                <a:gd name="T12" fmla="*/ 31 w 51"/>
                <a:gd name="T13" fmla="*/ 186 h 207"/>
                <a:gd name="T14" fmla="*/ 41 w 51"/>
                <a:gd name="T15" fmla="*/ 168 h 207"/>
                <a:gd name="T16" fmla="*/ 28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19 w 51"/>
                <a:gd name="T23" fmla="*/ 142 h 207"/>
                <a:gd name="T24" fmla="*/ 19 w 51"/>
                <a:gd name="T25" fmla="*/ 115 h 207"/>
                <a:gd name="T26" fmla="*/ 32 w 51"/>
                <a:gd name="T27" fmla="*/ 105 h 207"/>
                <a:gd name="T28" fmla="*/ 15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1 w 51"/>
                <a:gd name="T37" fmla="*/ 74 h 207"/>
                <a:gd name="T38" fmla="*/ 14 w 51"/>
                <a:gd name="T39" fmla="*/ 52 h 207"/>
                <a:gd name="T40" fmla="*/ 28 w 51"/>
                <a:gd name="T41" fmla="*/ 38 h 207"/>
                <a:gd name="T42" fmla="*/ 24 w 51"/>
                <a:gd name="T43" fmla="*/ 36 h 207"/>
                <a:gd name="T44" fmla="*/ 11 w 51"/>
                <a:gd name="T45" fmla="*/ 40 h 207"/>
                <a:gd name="T46" fmla="*/ 23 w 51"/>
                <a:gd name="T47" fmla="*/ 17 h 207"/>
                <a:gd name="T48" fmla="*/ 19 w 51"/>
                <a:gd name="T49" fmla="*/ 29 h 207"/>
                <a:gd name="T50" fmla="*/ 37 w 51"/>
                <a:gd name="T51" fmla="*/ 8 h 207"/>
                <a:gd name="T52" fmla="*/ 41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6 w 51"/>
                <a:gd name="T59" fmla="*/ 175 h 207"/>
                <a:gd name="T60" fmla="*/ 33 w 51"/>
                <a:gd name="T61" fmla="*/ 181 h 207"/>
                <a:gd name="T62" fmla="*/ 36 w 51"/>
                <a:gd name="T63" fmla="*/ 175 h 207"/>
                <a:gd name="T64" fmla="*/ 19 w 51"/>
                <a:gd name="T65" fmla="*/ 78 h 207"/>
                <a:gd name="T66" fmla="*/ 15 w 51"/>
                <a:gd name="T67" fmla="*/ 83 h 207"/>
                <a:gd name="T68" fmla="*/ 19 w 51"/>
                <a:gd name="T69" fmla="*/ 78 h 207"/>
                <a:gd name="T70" fmla="*/ 23 w 51"/>
                <a:gd name="T71" fmla="*/ 43 h 207"/>
                <a:gd name="T72" fmla="*/ 15 w 51"/>
                <a:gd name="T73" fmla="*/ 47 h 207"/>
                <a:gd name="T74" fmla="*/ 23 w 51"/>
                <a:gd name="T75" fmla="*/ 43 h 207"/>
                <a:gd name="T76" fmla="*/ 32 w 51"/>
                <a:gd name="T77" fmla="*/ 14 h 207"/>
                <a:gd name="T78" fmla="*/ 24 w 51"/>
                <a:gd name="T79" fmla="*/ 26 h 207"/>
                <a:gd name="T80" fmla="*/ 32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3" y="72"/>
                    <a:pt x="7" y="93"/>
                    <a:pt x="13" y="111"/>
                  </a:cubicBezTo>
                  <a:cubicBezTo>
                    <a:pt x="10" y="125"/>
                    <a:pt x="11" y="141"/>
                    <a:pt x="16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1" y="186"/>
                    <a:pt x="42" y="196"/>
                    <a:pt x="33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1" y="168"/>
                  </a:cubicBezTo>
                  <a:cubicBezTo>
                    <a:pt x="35" y="164"/>
                    <a:pt x="32" y="175"/>
                    <a:pt x="28" y="174"/>
                  </a:cubicBezTo>
                  <a:cubicBezTo>
                    <a:pt x="23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19" y="142"/>
                  </a:cubicBezTo>
                  <a:cubicBezTo>
                    <a:pt x="16" y="135"/>
                    <a:pt x="15" y="122"/>
                    <a:pt x="19" y="115"/>
                  </a:cubicBezTo>
                  <a:cubicBezTo>
                    <a:pt x="25" y="118"/>
                    <a:pt x="32" y="112"/>
                    <a:pt x="32" y="105"/>
                  </a:cubicBezTo>
                  <a:cubicBezTo>
                    <a:pt x="28" y="99"/>
                    <a:pt x="21" y="100"/>
                    <a:pt x="15" y="104"/>
                  </a:cubicBezTo>
                  <a:cubicBezTo>
                    <a:pt x="15" y="99"/>
                    <a:pt x="13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6" y="68"/>
                    <a:pt x="13" y="76"/>
                    <a:pt x="11" y="74"/>
                  </a:cubicBezTo>
                  <a:cubicBezTo>
                    <a:pt x="11" y="69"/>
                    <a:pt x="10" y="56"/>
                    <a:pt x="14" y="52"/>
                  </a:cubicBezTo>
                  <a:cubicBezTo>
                    <a:pt x="21" y="54"/>
                    <a:pt x="30" y="49"/>
                    <a:pt x="28" y="38"/>
                  </a:cubicBezTo>
                  <a:cubicBezTo>
                    <a:pt x="26" y="39"/>
                    <a:pt x="25" y="37"/>
                    <a:pt x="24" y="36"/>
                  </a:cubicBezTo>
                  <a:cubicBezTo>
                    <a:pt x="17" y="34"/>
                    <a:pt x="16" y="39"/>
                    <a:pt x="11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19" y="18"/>
                    <a:pt x="19" y="23"/>
                    <a:pt x="19" y="29"/>
                  </a:cubicBezTo>
                  <a:cubicBezTo>
                    <a:pt x="29" y="44"/>
                    <a:pt x="50" y="21"/>
                    <a:pt x="37" y="8"/>
                  </a:cubicBezTo>
                  <a:cubicBezTo>
                    <a:pt x="37" y="5"/>
                    <a:pt x="48" y="1"/>
                    <a:pt x="41" y="0"/>
                  </a:cubicBezTo>
                  <a:cubicBezTo>
                    <a:pt x="37" y="1"/>
                    <a:pt x="36" y="7"/>
                    <a:pt x="31" y="7"/>
                  </a:cubicBezTo>
                  <a:cubicBezTo>
                    <a:pt x="13" y="4"/>
                    <a:pt x="0" y="29"/>
                    <a:pt x="9" y="49"/>
                  </a:cubicBezTo>
                  <a:close/>
                  <a:moveTo>
                    <a:pt x="36" y="175"/>
                  </a:moveTo>
                  <a:cubicBezTo>
                    <a:pt x="39" y="176"/>
                    <a:pt x="37" y="182"/>
                    <a:pt x="33" y="181"/>
                  </a:cubicBezTo>
                  <a:cubicBezTo>
                    <a:pt x="33" y="177"/>
                    <a:pt x="36" y="178"/>
                    <a:pt x="36" y="175"/>
                  </a:cubicBezTo>
                  <a:close/>
                  <a:moveTo>
                    <a:pt x="19" y="78"/>
                  </a:moveTo>
                  <a:cubicBezTo>
                    <a:pt x="23" y="80"/>
                    <a:pt x="19" y="85"/>
                    <a:pt x="15" y="83"/>
                  </a:cubicBezTo>
                  <a:cubicBezTo>
                    <a:pt x="14" y="79"/>
                    <a:pt x="19" y="81"/>
                    <a:pt x="19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5" y="47"/>
                  </a:cubicBezTo>
                  <a:cubicBezTo>
                    <a:pt x="17" y="45"/>
                    <a:pt x="18" y="41"/>
                    <a:pt x="23" y="43"/>
                  </a:cubicBezTo>
                  <a:close/>
                  <a:moveTo>
                    <a:pt x="32" y="14"/>
                  </a:moveTo>
                  <a:cubicBezTo>
                    <a:pt x="41" y="18"/>
                    <a:pt x="32" y="32"/>
                    <a:pt x="24" y="26"/>
                  </a:cubicBezTo>
                  <a:cubicBezTo>
                    <a:pt x="24" y="19"/>
                    <a:pt x="30" y="19"/>
                    <a:pt x="3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3" name="Freeform 902"/>
            <p:cNvSpPr>
              <a:spLocks/>
            </p:cNvSpPr>
            <p:nvPr/>
          </p:nvSpPr>
          <p:spPr bwMode="auto">
            <a:xfrm>
              <a:off x="11709476" y="5787700"/>
              <a:ext cx="267656" cy="41608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941"/>
            <p:cNvSpPr>
              <a:spLocks/>
            </p:cNvSpPr>
            <p:nvPr/>
          </p:nvSpPr>
          <p:spPr bwMode="auto">
            <a:xfrm>
              <a:off x="11750842" y="2013753"/>
              <a:ext cx="107062" cy="294421"/>
            </a:xfrm>
            <a:custGeom>
              <a:avLst/>
              <a:gdLst>
                <a:gd name="T0" fmla="*/ 24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2 w 29"/>
                <a:gd name="T9" fmla="*/ 64 h 79"/>
                <a:gd name="T10" fmla="*/ 12 w 29"/>
                <a:gd name="T11" fmla="*/ 78 h 79"/>
                <a:gd name="T12" fmla="*/ 8 w 29"/>
                <a:gd name="T13" fmla="*/ 66 h 79"/>
                <a:gd name="T14" fmla="*/ 13 w 29"/>
                <a:gd name="T15" fmla="*/ 20 h 79"/>
                <a:gd name="T16" fmla="*/ 24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4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2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8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942"/>
            <p:cNvSpPr>
              <a:spLocks/>
            </p:cNvSpPr>
            <p:nvPr/>
          </p:nvSpPr>
          <p:spPr bwMode="auto">
            <a:xfrm>
              <a:off x="11760575" y="1624436"/>
              <a:ext cx="109496" cy="294421"/>
            </a:xfrm>
            <a:custGeom>
              <a:avLst/>
              <a:gdLst>
                <a:gd name="T0" fmla="*/ 15 w 29"/>
                <a:gd name="T1" fmla="*/ 0 h 79"/>
                <a:gd name="T2" fmla="*/ 0 w 29"/>
                <a:gd name="T3" fmla="*/ 16 h 79"/>
                <a:gd name="T4" fmla="*/ 10 w 29"/>
                <a:gd name="T5" fmla="*/ 19 h 79"/>
                <a:gd name="T6" fmla="*/ 3 w 29"/>
                <a:gd name="T7" fmla="*/ 64 h 79"/>
                <a:gd name="T8" fmla="*/ 12 w 29"/>
                <a:gd name="T9" fmla="*/ 78 h 79"/>
                <a:gd name="T10" fmla="*/ 9 w 29"/>
                <a:gd name="T11" fmla="*/ 66 h 79"/>
                <a:gd name="T12" fmla="*/ 13 w 29"/>
                <a:gd name="T13" fmla="*/ 20 h 79"/>
                <a:gd name="T14" fmla="*/ 25 w 29"/>
                <a:gd name="T15" fmla="*/ 22 h 79"/>
                <a:gd name="T16" fmla="*/ 15 w 29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15" y="0"/>
                  </a:moveTo>
                  <a:cubicBezTo>
                    <a:pt x="10" y="6"/>
                    <a:pt x="4" y="10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Freeform 943"/>
            <p:cNvSpPr>
              <a:spLocks/>
            </p:cNvSpPr>
            <p:nvPr/>
          </p:nvSpPr>
          <p:spPr bwMode="auto">
            <a:xfrm>
              <a:off x="9247041" y="1079391"/>
              <a:ext cx="150861" cy="411216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3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8"/>
                    <a:pt x="6" y="13"/>
                    <a:pt x="0" y="22"/>
                  </a:cubicBezTo>
                  <a:cubicBezTo>
                    <a:pt x="3" y="27"/>
                    <a:pt x="7" y="23"/>
                    <a:pt x="13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4" y="96"/>
                    <a:pt x="4" y="110"/>
                    <a:pt x="17" y="109"/>
                  </a:cubicBezTo>
                  <a:cubicBezTo>
                    <a:pt x="18" y="102"/>
                    <a:pt x="9" y="99"/>
                    <a:pt x="12" y="92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" name="Freeform 990"/>
            <p:cNvSpPr>
              <a:spLocks noEditPoints="1"/>
            </p:cNvSpPr>
            <p:nvPr/>
          </p:nvSpPr>
          <p:spPr bwMode="auto">
            <a:xfrm>
              <a:off x="11359090" y="-631174"/>
              <a:ext cx="435550" cy="990326"/>
            </a:xfrm>
            <a:custGeom>
              <a:avLst/>
              <a:gdLst>
                <a:gd name="T0" fmla="*/ 0 w 117"/>
                <a:gd name="T1" fmla="*/ 185 h 265"/>
                <a:gd name="T2" fmla="*/ 19 w 117"/>
                <a:gd name="T3" fmla="*/ 208 h 265"/>
                <a:gd name="T4" fmla="*/ 31 w 117"/>
                <a:gd name="T5" fmla="*/ 242 h 265"/>
                <a:gd name="T6" fmla="*/ 63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6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0 w 117"/>
                <a:gd name="T33" fmla="*/ 236 h 265"/>
                <a:gd name="T34" fmla="*/ 60 w 117"/>
                <a:gd name="T35" fmla="*/ 256 h 265"/>
                <a:gd name="T36" fmla="*/ 29 w 117"/>
                <a:gd name="T37" fmla="*/ 204 h 265"/>
                <a:gd name="T38" fmla="*/ 9 w 117"/>
                <a:gd name="T39" fmla="*/ 188 h 265"/>
                <a:gd name="T40" fmla="*/ 39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3" y="197"/>
                    <a:pt x="13" y="197"/>
                    <a:pt x="19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3" y="264"/>
                  </a:cubicBezTo>
                  <a:cubicBezTo>
                    <a:pt x="67" y="264"/>
                    <a:pt x="85" y="252"/>
                    <a:pt x="89" y="249"/>
                  </a:cubicBezTo>
                  <a:cubicBezTo>
                    <a:pt x="91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5" y="73"/>
                    <a:pt x="116" y="13"/>
                    <a:pt x="92" y="3"/>
                  </a:cubicBezTo>
                  <a:cubicBezTo>
                    <a:pt x="84" y="0"/>
                    <a:pt x="73" y="0"/>
                    <a:pt x="66" y="2"/>
                  </a:cubicBezTo>
                  <a:cubicBezTo>
                    <a:pt x="58" y="5"/>
                    <a:pt x="50" y="15"/>
                    <a:pt x="46" y="21"/>
                  </a:cubicBezTo>
                  <a:cubicBezTo>
                    <a:pt x="22" y="60"/>
                    <a:pt x="36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7" y="28"/>
                    <a:pt x="60" y="2"/>
                    <a:pt x="92" y="11"/>
                  </a:cubicBezTo>
                  <a:cubicBezTo>
                    <a:pt x="101" y="24"/>
                    <a:pt x="109" y="47"/>
                    <a:pt x="110" y="73"/>
                  </a:cubicBezTo>
                  <a:cubicBezTo>
                    <a:pt x="110" y="82"/>
                    <a:pt x="108" y="90"/>
                    <a:pt x="109" y="98"/>
                  </a:cubicBezTo>
                  <a:cubicBezTo>
                    <a:pt x="110" y="145"/>
                    <a:pt x="110" y="209"/>
                    <a:pt x="90" y="236"/>
                  </a:cubicBezTo>
                  <a:cubicBezTo>
                    <a:pt x="84" y="245"/>
                    <a:pt x="70" y="256"/>
                    <a:pt x="60" y="256"/>
                  </a:cubicBezTo>
                  <a:cubicBezTo>
                    <a:pt x="37" y="255"/>
                    <a:pt x="31" y="224"/>
                    <a:pt x="29" y="204"/>
                  </a:cubicBezTo>
                  <a:cubicBezTo>
                    <a:pt x="24" y="197"/>
                    <a:pt x="14" y="195"/>
                    <a:pt x="9" y="188"/>
                  </a:cubicBezTo>
                  <a:cubicBezTo>
                    <a:pt x="19" y="182"/>
                    <a:pt x="30" y="177"/>
                    <a:pt x="39" y="171"/>
                  </a:cubicBezTo>
                  <a:cubicBezTo>
                    <a:pt x="43" y="142"/>
                    <a:pt x="33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3" name="Freeform 993"/>
            <p:cNvSpPr>
              <a:spLocks/>
            </p:cNvSpPr>
            <p:nvPr/>
          </p:nvSpPr>
          <p:spPr bwMode="auto">
            <a:xfrm>
              <a:off x="9779920" y="2427403"/>
              <a:ext cx="75431" cy="68131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4" name="Freeform 994"/>
            <p:cNvSpPr>
              <a:spLocks/>
            </p:cNvSpPr>
            <p:nvPr/>
          </p:nvSpPr>
          <p:spPr bwMode="auto">
            <a:xfrm>
              <a:off x="9750721" y="2495534"/>
              <a:ext cx="145994" cy="851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5" name="Freeform 995"/>
            <p:cNvSpPr>
              <a:spLocks/>
            </p:cNvSpPr>
            <p:nvPr/>
          </p:nvSpPr>
          <p:spPr bwMode="auto">
            <a:xfrm>
              <a:off x="9782353" y="2553932"/>
              <a:ext cx="80298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6" name="Freeform 996"/>
            <p:cNvSpPr>
              <a:spLocks/>
            </p:cNvSpPr>
            <p:nvPr/>
          </p:nvSpPr>
          <p:spPr bwMode="auto">
            <a:xfrm>
              <a:off x="8125319" y="-597108"/>
              <a:ext cx="318755" cy="635074"/>
            </a:xfrm>
            <a:custGeom>
              <a:avLst/>
              <a:gdLst>
                <a:gd name="T0" fmla="*/ 49 w 85"/>
                <a:gd name="T1" fmla="*/ 125 h 170"/>
                <a:gd name="T2" fmla="*/ 12 w 85"/>
                <a:gd name="T3" fmla="*/ 129 h 170"/>
                <a:gd name="T4" fmla="*/ 84 w 85"/>
                <a:gd name="T5" fmla="*/ 112 h 170"/>
                <a:gd name="T6" fmla="*/ 57 w 85"/>
                <a:gd name="T7" fmla="*/ 60 h 170"/>
                <a:gd name="T8" fmla="*/ 74 w 85"/>
                <a:gd name="T9" fmla="*/ 28 h 170"/>
                <a:gd name="T10" fmla="*/ 20 w 85"/>
                <a:gd name="T11" fmla="*/ 5 h 170"/>
                <a:gd name="T12" fmla="*/ 1 w 85"/>
                <a:gd name="T13" fmla="*/ 23 h 170"/>
                <a:gd name="T14" fmla="*/ 15 w 85"/>
                <a:gd name="T15" fmla="*/ 44 h 170"/>
                <a:gd name="T16" fmla="*/ 45 w 85"/>
                <a:gd name="T17" fmla="*/ 32 h 170"/>
                <a:gd name="T18" fmla="*/ 20 w 85"/>
                <a:gd name="T19" fmla="*/ 50 h 170"/>
                <a:gd name="T20" fmla="*/ 15 w 85"/>
                <a:gd name="T21" fmla="*/ 70 h 170"/>
                <a:gd name="T22" fmla="*/ 49 w 85"/>
                <a:gd name="T23" fmla="*/ 92 h 170"/>
                <a:gd name="T24" fmla="*/ 49 w 85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49" y="125"/>
                  </a:moveTo>
                  <a:cubicBezTo>
                    <a:pt x="34" y="125"/>
                    <a:pt x="18" y="114"/>
                    <a:pt x="12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5" y="86"/>
                    <a:pt x="72" y="68"/>
                    <a:pt x="57" y="60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7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5"/>
                    <a:pt x="28" y="27"/>
                    <a:pt x="45" y="32"/>
                  </a:cubicBezTo>
                  <a:cubicBezTo>
                    <a:pt x="41" y="44"/>
                    <a:pt x="26" y="42"/>
                    <a:pt x="20" y="50"/>
                  </a:cubicBezTo>
                  <a:cubicBezTo>
                    <a:pt x="17" y="54"/>
                    <a:pt x="13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" name="Freeform 1004"/>
            <p:cNvSpPr>
              <a:spLocks noEditPoints="1"/>
            </p:cNvSpPr>
            <p:nvPr/>
          </p:nvSpPr>
          <p:spPr bwMode="auto">
            <a:xfrm>
              <a:off x="9334637" y="-309987"/>
              <a:ext cx="985462" cy="1214183"/>
            </a:xfrm>
            <a:custGeom>
              <a:avLst/>
              <a:gdLst>
                <a:gd name="T0" fmla="*/ 225 w 264"/>
                <a:gd name="T1" fmla="*/ 22 h 325"/>
                <a:gd name="T2" fmla="*/ 151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1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7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3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5 w 264"/>
                <a:gd name="T33" fmla="*/ 316 h 325"/>
                <a:gd name="T34" fmla="*/ 23 w 264"/>
                <a:gd name="T35" fmla="*/ 288 h 325"/>
                <a:gd name="T36" fmla="*/ 9 w 264"/>
                <a:gd name="T37" fmla="*/ 177 h 325"/>
                <a:gd name="T38" fmla="*/ 16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1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4" y="0"/>
                    <a:pt x="151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2"/>
                    <a:pt x="67" y="325"/>
                    <a:pt x="81" y="324"/>
                  </a:cubicBezTo>
                  <a:cubicBezTo>
                    <a:pt x="106" y="324"/>
                    <a:pt x="127" y="314"/>
                    <a:pt x="142" y="306"/>
                  </a:cubicBezTo>
                  <a:cubicBezTo>
                    <a:pt x="164" y="294"/>
                    <a:pt x="181" y="280"/>
                    <a:pt x="197" y="262"/>
                  </a:cubicBezTo>
                  <a:cubicBezTo>
                    <a:pt x="231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9"/>
                    <a:pt x="183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8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2" y="34"/>
                    <a:pt x="116" y="12"/>
                    <a:pt x="161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" name="Freeform 1011"/>
            <p:cNvSpPr>
              <a:spLocks noEditPoints="1"/>
            </p:cNvSpPr>
            <p:nvPr/>
          </p:nvSpPr>
          <p:spPr bwMode="auto">
            <a:xfrm>
              <a:off x="9655824" y="-173724"/>
              <a:ext cx="262790" cy="289556"/>
            </a:xfrm>
            <a:custGeom>
              <a:avLst/>
              <a:gdLst>
                <a:gd name="T0" fmla="*/ 28 w 70"/>
                <a:gd name="T1" fmla="*/ 74 h 78"/>
                <a:gd name="T2" fmla="*/ 49 w 70"/>
                <a:gd name="T3" fmla="*/ 18 h 78"/>
                <a:gd name="T4" fmla="*/ 32 w 70"/>
                <a:gd name="T5" fmla="*/ 12 h 78"/>
                <a:gd name="T6" fmla="*/ 32 w 70"/>
                <a:gd name="T7" fmla="*/ 0 h 78"/>
                <a:gd name="T8" fmla="*/ 28 w 70"/>
                <a:gd name="T9" fmla="*/ 0 h 78"/>
                <a:gd name="T10" fmla="*/ 18 w 70"/>
                <a:gd name="T11" fmla="*/ 8 h 78"/>
                <a:gd name="T12" fmla="*/ 28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8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2" y="12"/>
                  </a:cubicBezTo>
                  <a:cubicBezTo>
                    <a:pt x="35" y="7"/>
                    <a:pt x="36" y="4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5"/>
                    <a:pt x="21" y="5"/>
                    <a:pt x="18" y="8"/>
                  </a:cubicBezTo>
                  <a:cubicBezTo>
                    <a:pt x="4" y="24"/>
                    <a:pt x="0" y="69"/>
                    <a:pt x="28" y="74"/>
                  </a:cubicBezTo>
                  <a:close/>
                  <a:moveTo>
                    <a:pt x="24" y="12"/>
                  </a:moveTo>
                  <a:cubicBezTo>
                    <a:pt x="28" y="22"/>
                    <a:pt x="39" y="23"/>
                    <a:pt x="49" y="27"/>
                  </a:cubicBezTo>
                  <a:cubicBezTo>
                    <a:pt x="57" y="45"/>
                    <a:pt x="45" y="68"/>
                    <a:pt x="31" y="67"/>
                  </a:cubicBezTo>
                  <a:cubicBezTo>
                    <a:pt x="18" y="67"/>
                    <a:pt x="13" y="51"/>
                    <a:pt x="13" y="33"/>
                  </a:cubicBezTo>
                  <a:cubicBezTo>
                    <a:pt x="19" y="29"/>
                    <a:pt x="18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" name="Freeform 1018"/>
            <p:cNvSpPr>
              <a:spLocks/>
            </p:cNvSpPr>
            <p:nvPr/>
          </p:nvSpPr>
          <p:spPr bwMode="auto">
            <a:xfrm>
              <a:off x="9723955" y="-59363"/>
              <a:ext cx="51099" cy="102196"/>
            </a:xfrm>
            <a:custGeom>
              <a:avLst/>
              <a:gdLst>
                <a:gd name="T0" fmla="*/ 14 w 14"/>
                <a:gd name="T1" fmla="*/ 25 h 27"/>
                <a:gd name="T2" fmla="*/ 9 w 14"/>
                <a:gd name="T3" fmla="*/ 0 h 27"/>
                <a:gd name="T4" fmla="*/ 5 w 14"/>
                <a:gd name="T5" fmla="*/ 0 h 27"/>
                <a:gd name="T6" fmla="*/ 14 w 14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7">
                  <a:moveTo>
                    <a:pt x="14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0"/>
                    <a:pt x="7" y="2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" name="Freeform 1020"/>
            <p:cNvSpPr>
              <a:spLocks noEditPoints="1"/>
            </p:cNvSpPr>
            <p:nvPr/>
          </p:nvSpPr>
          <p:spPr bwMode="auto">
            <a:xfrm>
              <a:off x="9480631" y="-44763"/>
              <a:ext cx="194659" cy="311454"/>
            </a:xfrm>
            <a:custGeom>
              <a:avLst/>
              <a:gdLst>
                <a:gd name="T0" fmla="*/ 49 w 52"/>
                <a:gd name="T1" fmla="*/ 30 h 83"/>
                <a:gd name="T2" fmla="*/ 32 w 52"/>
                <a:gd name="T3" fmla="*/ 15 h 83"/>
                <a:gd name="T4" fmla="*/ 34 w 52"/>
                <a:gd name="T5" fmla="*/ 2 h 83"/>
                <a:gd name="T6" fmla="*/ 27 w 52"/>
                <a:gd name="T7" fmla="*/ 1 h 83"/>
                <a:gd name="T8" fmla="*/ 9 w 52"/>
                <a:gd name="T9" fmla="*/ 21 h 83"/>
                <a:gd name="T10" fmla="*/ 12 w 52"/>
                <a:gd name="T11" fmla="*/ 70 h 83"/>
                <a:gd name="T12" fmla="*/ 49 w 52"/>
                <a:gd name="T13" fmla="*/ 30 h 83"/>
                <a:gd name="T14" fmla="*/ 19 w 52"/>
                <a:gd name="T15" fmla="*/ 66 h 83"/>
                <a:gd name="T16" fmla="*/ 9 w 52"/>
                <a:gd name="T17" fmla="*/ 51 h 83"/>
                <a:gd name="T18" fmla="*/ 23 w 52"/>
                <a:gd name="T19" fmla="*/ 16 h 83"/>
                <a:gd name="T20" fmla="*/ 28 w 52"/>
                <a:gd name="T21" fmla="*/ 24 h 83"/>
                <a:gd name="T22" fmla="*/ 43 w 52"/>
                <a:gd name="T23" fmla="*/ 33 h 83"/>
                <a:gd name="T24" fmla="*/ 19 w 52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49" y="30"/>
                  </a:moveTo>
                  <a:cubicBezTo>
                    <a:pt x="46" y="23"/>
                    <a:pt x="34" y="24"/>
                    <a:pt x="32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3" y="10"/>
                    <a:pt x="14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30"/>
                    <a:pt x="43" y="33"/>
                  </a:cubicBezTo>
                  <a:cubicBezTo>
                    <a:pt x="42" y="52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" name="Freeform 1021"/>
            <p:cNvSpPr>
              <a:spLocks/>
            </p:cNvSpPr>
            <p:nvPr/>
          </p:nvSpPr>
          <p:spPr bwMode="auto">
            <a:xfrm>
              <a:off x="6473151" y="-88562"/>
              <a:ext cx="197093" cy="260357"/>
            </a:xfrm>
            <a:custGeom>
              <a:avLst/>
              <a:gdLst>
                <a:gd name="T0" fmla="*/ 50 w 53"/>
                <a:gd name="T1" fmla="*/ 32 h 70"/>
                <a:gd name="T2" fmla="*/ 35 w 53"/>
                <a:gd name="T3" fmla="*/ 30 h 70"/>
                <a:gd name="T4" fmla="*/ 33 w 53"/>
                <a:gd name="T5" fmla="*/ 8 h 70"/>
                <a:gd name="T6" fmla="*/ 15 w 53"/>
                <a:gd name="T7" fmla="*/ 30 h 70"/>
                <a:gd name="T8" fmla="*/ 0 w 53"/>
                <a:gd name="T9" fmla="*/ 32 h 70"/>
                <a:gd name="T10" fmla="*/ 3 w 53"/>
                <a:gd name="T11" fmla="*/ 46 h 70"/>
                <a:gd name="T12" fmla="*/ 16 w 53"/>
                <a:gd name="T13" fmla="*/ 49 h 70"/>
                <a:gd name="T14" fmla="*/ 13 w 53"/>
                <a:gd name="T15" fmla="*/ 63 h 70"/>
                <a:gd name="T16" fmla="*/ 32 w 53"/>
                <a:gd name="T17" fmla="*/ 70 h 70"/>
                <a:gd name="T18" fmla="*/ 37 w 53"/>
                <a:gd name="T19" fmla="*/ 51 h 70"/>
                <a:gd name="T20" fmla="*/ 52 w 53"/>
                <a:gd name="T21" fmla="*/ 50 h 70"/>
                <a:gd name="T22" fmla="*/ 50 w 53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0">
                  <a:moveTo>
                    <a:pt x="50" y="32"/>
                  </a:moveTo>
                  <a:cubicBezTo>
                    <a:pt x="45" y="31"/>
                    <a:pt x="38" y="33"/>
                    <a:pt x="35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3" y="0"/>
                    <a:pt x="23" y="18"/>
                    <a:pt x="15" y="30"/>
                  </a:cubicBezTo>
                  <a:cubicBezTo>
                    <a:pt x="10" y="27"/>
                    <a:pt x="4" y="29"/>
                    <a:pt x="0" y="32"/>
                  </a:cubicBezTo>
                  <a:cubicBezTo>
                    <a:pt x="1" y="40"/>
                    <a:pt x="0" y="40"/>
                    <a:pt x="3" y="46"/>
                  </a:cubicBezTo>
                  <a:cubicBezTo>
                    <a:pt x="8" y="49"/>
                    <a:pt x="12" y="45"/>
                    <a:pt x="16" y="49"/>
                  </a:cubicBezTo>
                  <a:cubicBezTo>
                    <a:pt x="16" y="57"/>
                    <a:pt x="16" y="58"/>
                    <a:pt x="13" y="63"/>
                  </a:cubicBezTo>
                  <a:cubicBezTo>
                    <a:pt x="18" y="66"/>
                    <a:pt x="24" y="69"/>
                    <a:pt x="32" y="70"/>
                  </a:cubicBezTo>
                  <a:cubicBezTo>
                    <a:pt x="35" y="65"/>
                    <a:pt x="32" y="53"/>
                    <a:pt x="37" y="51"/>
                  </a:cubicBezTo>
                  <a:cubicBezTo>
                    <a:pt x="42" y="50"/>
                    <a:pt x="49" y="52"/>
                    <a:pt x="52" y="50"/>
                  </a:cubicBezTo>
                  <a:cubicBezTo>
                    <a:pt x="52" y="45"/>
                    <a:pt x="53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" name="Freeform 1022"/>
            <p:cNvSpPr>
              <a:spLocks noEditPoints="1"/>
            </p:cNvSpPr>
            <p:nvPr/>
          </p:nvSpPr>
          <p:spPr bwMode="auto">
            <a:xfrm>
              <a:off x="11541583" y="-3398"/>
              <a:ext cx="153295" cy="228724"/>
            </a:xfrm>
            <a:custGeom>
              <a:avLst/>
              <a:gdLst>
                <a:gd name="T0" fmla="*/ 31 w 41"/>
                <a:gd name="T1" fmla="*/ 13 h 61"/>
                <a:gd name="T2" fmla="*/ 3 w 41"/>
                <a:gd name="T3" fmla="*/ 6 h 61"/>
                <a:gd name="T4" fmla="*/ 1 w 41"/>
                <a:gd name="T5" fmla="*/ 55 h 61"/>
                <a:gd name="T6" fmla="*/ 31 w 41"/>
                <a:gd name="T7" fmla="*/ 13 h 61"/>
                <a:gd name="T8" fmla="*/ 10 w 41"/>
                <a:gd name="T9" fmla="*/ 12 h 61"/>
                <a:gd name="T10" fmla="*/ 9 w 41"/>
                <a:gd name="T11" fmla="*/ 48 h 61"/>
                <a:gd name="T12" fmla="*/ 10 w 41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31" y="13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5"/>
                  </a:cubicBezTo>
                  <a:cubicBezTo>
                    <a:pt x="21" y="61"/>
                    <a:pt x="41" y="37"/>
                    <a:pt x="31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" name="Freeform 1023"/>
            <p:cNvSpPr>
              <a:spLocks noEditPoints="1"/>
            </p:cNvSpPr>
            <p:nvPr/>
          </p:nvSpPr>
          <p:spPr bwMode="auto">
            <a:xfrm>
              <a:off x="9624193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1 h 150"/>
                <a:gd name="T10" fmla="*/ 117 w 150"/>
                <a:gd name="T11" fmla="*/ 136 h 150"/>
                <a:gd name="T12" fmla="*/ 140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7 w 150"/>
                <a:gd name="T19" fmla="*/ 74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4 h 150"/>
                <a:gd name="T26" fmla="*/ 39 w 150"/>
                <a:gd name="T27" fmla="*/ 137 h 150"/>
                <a:gd name="T28" fmla="*/ 22 w 150"/>
                <a:gd name="T29" fmla="*/ 135 h 150"/>
                <a:gd name="T30" fmla="*/ 63 w 150"/>
                <a:gd name="T31" fmla="*/ 45 h 150"/>
                <a:gd name="T32" fmla="*/ 126 w 150"/>
                <a:gd name="T33" fmla="*/ 12 h 150"/>
                <a:gd name="T34" fmla="*/ 137 w 150"/>
                <a:gd name="T35" fmla="*/ 15 h 150"/>
                <a:gd name="T36" fmla="*/ 137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1" y="19"/>
                    <a:pt x="51" y="43"/>
                    <a:pt x="36" y="57"/>
                  </a:cubicBezTo>
                  <a:cubicBezTo>
                    <a:pt x="30" y="63"/>
                    <a:pt x="15" y="79"/>
                    <a:pt x="12" y="85"/>
                  </a:cubicBezTo>
                  <a:cubicBezTo>
                    <a:pt x="4" y="102"/>
                    <a:pt x="8" y="134"/>
                    <a:pt x="18" y="141"/>
                  </a:cubicBezTo>
                  <a:cubicBezTo>
                    <a:pt x="26" y="146"/>
                    <a:pt x="41" y="142"/>
                    <a:pt x="54" y="141"/>
                  </a:cubicBezTo>
                  <a:cubicBezTo>
                    <a:pt x="80" y="141"/>
                    <a:pt x="100" y="150"/>
                    <a:pt x="117" y="136"/>
                  </a:cubicBezTo>
                  <a:cubicBezTo>
                    <a:pt x="127" y="125"/>
                    <a:pt x="135" y="107"/>
                    <a:pt x="140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8" y="1"/>
                    <a:pt x="121" y="0"/>
                    <a:pt x="99" y="10"/>
                  </a:cubicBezTo>
                  <a:close/>
                  <a:moveTo>
                    <a:pt x="137" y="74"/>
                  </a:moveTo>
                  <a:cubicBezTo>
                    <a:pt x="133" y="89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3"/>
                    <a:pt x="50" y="134"/>
                  </a:cubicBezTo>
                  <a:cubicBezTo>
                    <a:pt x="46" y="135"/>
                    <a:pt x="42" y="137"/>
                    <a:pt x="39" y="137"/>
                  </a:cubicBezTo>
                  <a:cubicBezTo>
                    <a:pt x="37" y="137"/>
                    <a:pt x="27" y="132"/>
                    <a:pt x="22" y="135"/>
                  </a:cubicBezTo>
                  <a:cubicBezTo>
                    <a:pt x="0" y="92"/>
                    <a:pt x="36" y="67"/>
                    <a:pt x="63" y="45"/>
                  </a:cubicBezTo>
                  <a:cubicBezTo>
                    <a:pt x="83" y="29"/>
                    <a:pt x="108" y="10"/>
                    <a:pt x="126" y="12"/>
                  </a:cubicBezTo>
                  <a:cubicBezTo>
                    <a:pt x="130" y="12"/>
                    <a:pt x="133" y="12"/>
                    <a:pt x="137" y="15"/>
                  </a:cubicBezTo>
                  <a:cubicBezTo>
                    <a:pt x="145" y="30"/>
                    <a:pt x="142" y="50"/>
                    <a:pt x="13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" name="Freeform 1024"/>
            <p:cNvSpPr>
              <a:spLocks noEditPoints="1"/>
            </p:cNvSpPr>
            <p:nvPr/>
          </p:nvSpPr>
          <p:spPr bwMode="auto">
            <a:xfrm>
              <a:off x="8310245" y="-13130"/>
              <a:ext cx="946530" cy="820001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9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2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1"/>
                    <a:pt x="235" y="150"/>
                  </a:cubicBezTo>
                  <a:cubicBezTo>
                    <a:pt x="208" y="148"/>
                    <a:pt x="190" y="153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6"/>
                    <a:pt x="116" y="6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60"/>
                    <a:pt x="53" y="101"/>
                    <a:pt x="25" y="139"/>
                  </a:cubicBezTo>
                  <a:cubicBezTo>
                    <a:pt x="21" y="145"/>
                    <a:pt x="15" y="152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9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5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8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4"/>
                    <a:pt x="161" y="105"/>
                    <a:pt x="168" y="152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" name="Freeform 1026"/>
            <p:cNvSpPr>
              <a:spLocks noEditPoints="1"/>
            </p:cNvSpPr>
            <p:nvPr/>
          </p:nvSpPr>
          <p:spPr bwMode="auto">
            <a:xfrm>
              <a:off x="7268820" y="30668"/>
              <a:ext cx="912464" cy="1194719"/>
            </a:xfrm>
            <a:custGeom>
              <a:avLst/>
              <a:gdLst>
                <a:gd name="T0" fmla="*/ 235 w 245"/>
                <a:gd name="T1" fmla="*/ 177 h 320"/>
                <a:gd name="T2" fmla="*/ 231 w 245"/>
                <a:gd name="T3" fmla="*/ 37 h 320"/>
                <a:gd name="T4" fmla="*/ 177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7 w 245"/>
                <a:gd name="T15" fmla="*/ 301 h 320"/>
                <a:gd name="T16" fmla="*/ 208 w 245"/>
                <a:gd name="T17" fmla="*/ 271 h 320"/>
                <a:gd name="T18" fmla="*/ 227 w 245"/>
                <a:gd name="T19" fmla="*/ 301 h 320"/>
                <a:gd name="T20" fmla="*/ 210 w 245"/>
                <a:gd name="T21" fmla="*/ 250 h 320"/>
                <a:gd name="T22" fmla="*/ 227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3 w 245"/>
                <a:gd name="T29" fmla="*/ 188 h 320"/>
                <a:gd name="T30" fmla="*/ 210 w 245"/>
                <a:gd name="T31" fmla="*/ 196 h 320"/>
                <a:gd name="T32" fmla="*/ 223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8 w 245"/>
                <a:gd name="T55" fmla="*/ 106 h 320"/>
                <a:gd name="T56" fmla="*/ 223 w 245"/>
                <a:gd name="T57" fmla="*/ 101 h 320"/>
                <a:gd name="T58" fmla="*/ 208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0 w 245"/>
                <a:gd name="T79" fmla="*/ 11 h 320"/>
                <a:gd name="T80" fmla="*/ 43 w 245"/>
                <a:gd name="T81" fmla="*/ 284 h 320"/>
                <a:gd name="T82" fmla="*/ 26 w 245"/>
                <a:gd name="T83" fmla="*/ 294 h 320"/>
                <a:gd name="T84" fmla="*/ 51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5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7 w 245"/>
                <a:gd name="T101" fmla="*/ 307 h 320"/>
                <a:gd name="T102" fmla="*/ 145 w 245"/>
                <a:gd name="T103" fmla="*/ 293 h 320"/>
                <a:gd name="T104" fmla="*/ 137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1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4"/>
                    <a:pt x="177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19" y="7"/>
                    <a:pt x="6" y="14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7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3" y="320"/>
                  </a:cubicBezTo>
                  <a:cubicBezTo>
                    <a:pt x="89" y="319"/>
                    <a:pt x="147" y="318"/>
                    <a:pt x="194" y="318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5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1"/>
                  </a:cubicBezTo>
                  <a:close/>
                  <a:moveTo>
                    <a:pt x="208" y="263"/>
                  </a:moveTo>
                  <a:cubicBezTo>
                    <a:pt x="208" y="258"/>
                    <a:pt x="211" y="256"/>
                    <a:pt x="210" y="250"/>
                  </a:cubicBezTo>
                  <a:cubicBezTo>
                    <a:pt x="216" y="253"/>
                    <a:pt x="218" y="259"/>
                    <a:pt x="226" y="260"/>
                  </a:cubicBezTo>
                  <a:cubicBezTo>
                    <a:pt x="226" y="266"/>
                    <a:pt x="225" y="273"/>
                    <a:pt x="227" y="277"/>
                  </a:cubicBezTo>
                  <a:cubicBezTo>
                    <a:pt x="221" y="273"/>
                    <a:pt x="215" y="268"/>
                    <a:pt x="208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2"/>
                  </a:cubicBezTo>
                  <a:cubicBezTo>
                    <a:pt x="210" y="236"/>
                    <a:pt x="211" y="231"/>
                    <a:pt x="210" y="228"/>
                  </a:cubicBezTo>
                  <a:cubicBezTo>
                    <a:pt x="219" y="229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5"/>
                  </a:cubicBezTo>
                  <a:cubicBezTo>
                    <a:pt x="218" y="204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1" y="136"/>
                    <a:pt x="208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3"/>
                    <a:pt x="216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6"/>
                  </a:moveTo>
                  <a:cubicBezTo>
                    <a:pt x="217" y="114"/>
                    <a:pt x="215" y="108"/>
                    <a:pt x="208" y="106"/>
                  </a:cubicBezTo>
                  <a:cubicBezTo>
                    <a:pt x="210" y="102"/>
                    <a:pt x="207" y="98"/>
                    <a:pt x="208" y="91"/>
                  </a:cubicBezTo>
                  <a:cubicBezTo>
                    <a:pt x="214" y="94"/>
                    <a:pt x="217" y="98"/>
                    <a:pt x="223" y="101"/>
                  </a:cubicBezTo>
                  <a:cubicBezTo>
                    <a:pt x="223" y="106"/>
                    <a:pt x="223" y="111"/>
                    <a:pt x="223" y="116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0" y="25"/>
                    <a:pt x="208" y="21"/>
                  </a:cubicBezTo>
                  <a:close/>
                  <a:moveTo>
                    <a:pt x="207" y="45"/>
                  </a:moveTo>
                  <a:cubicBezTo>
                    <a:pt x="211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0" y="87"/>
                    <a:pt x="221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09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4"/>
                  </a:cubicBezTo>
                  <a:cubicBezTo>
                    <a:pt x="34" y="284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5" y="305"/>
                  </a:moveTo>
                  <a:cubicBezTo>
                    <a:pt x="76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6" y="303"/>
                  </a:cubicBezTo>
                  <a:cubicBezTo>
                    <a:pt x="82" y="306"/>
                    <a:pt x="80" y="304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8"/>
                    <a:pt x="107" y="299"/>
                    <a:pt x="108" y="305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90"/>
                    <a:pt x="126" y="298"/>
                    <a:pt x="129" y="304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7"/>
                  </a:moveTo>
                  <a:cubicBezTo>
                    <a:pt x="135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5" y="293"/>
                  </a:cubicBezTo>
                  <a:cubicBezTo>
                    <a:pt x="147" y="299"/>
                    <a:pt x="150" y="303"/>
                    <a:pt x="155" y="306"/>
                  </a:cubicBezTo>
                  <a:cubicBezTo>
                    <a:pt x="150" y="310"/>
                    <a:pt x="145" y="306"/>
                    <a:pt x="137" y="307"/>
                  </a:cubicBezTo>
                  <a:close/>
                  <a:moveTo>
                    <a:pt x="151" y="293"/>
                  </a:moveTo>
                  <a:cubicBezTo>
                    <a:pt x="151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8"/>
                  </a:moveTo>
                  <a:cubicBezTo>
                    <a:pt x="180" y="304"/>
                    <a:pt x="177" y="298"/>
                    <a:pt x="172" y="294"/>
                  </a:cubicBezTo>
                  <a:cubicBezTo>
                    <a:pt x="175" y="292"/>
                    <a:pt x="181" y="292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" name="Freeform 1027"/>
            <p:cNvSpPr>
              <a:spLocks/>
            </p:cNvSpPr>
            <p:nvPr/>
          </p:nvSpPr>
          <p:spPr bwMode="auto">
            <a:xfrm>
              <a:off x="10449059" y="81765"/>
              <a:ext cx="58398" cy="87596"/>
            </a:xfrm>
            <a:custGeom>
              <a:avLst/>
              <a:gdLst>
                <a:gd name="T0" fmla="*/ 12 w 16"/>
                <a:gd name="T1" fmla="*/ 0 h 23"/>
                <a:gd name="T2" fmla="*/ 4 w 16"/>
                <a:gd name="T3" fmla="*/ 0 h 23"/>
                <a:gd name="T4" fmla="*/ 4 w 16"/>
                <a:gd name="T5" fmla="*/ 21 h 23"/>
                <a:gd name="T6" fmla="*/ 10 w 16"/>
                <a:gd name="T7" fmla="*/ 23 h 23"/>
                <a:gd name="T8" fmla="*/ 12 w 1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8"/>
                    <a:pt x="0" y="14"/>
                    <a:pt x="4" y="21"/>
                  </a:cubicBezTo>
                  <a:cubicBezTo>
                    <a:pt x="7" y="21"/>
                    <a:pt x="9" y="21"/>
                    <a:pt x="10" y="23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" name="Freeform 1028"/>
            <p:cNvSpPr>
              <a:spLocks/>
            </p:cNvSpPr>
            <p:nvPr/>
          </p:nvSpPr>
          <p:spPr bwMode="auto">
            <a:xfrm>
              <a:off x="9534162" y="72032"/>
              <a:ext cx="36499" cy="99763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" name="Freeform 1029"/>
            <p:cNvSpPr>
              <a:spLocks/>
            </p:cNvSpPr>
            <p:nvPr/>
          </p:nvSpPr>
          <p:spPr bwMode="auto">
            <a:xfrm>
              <a:off x="8290779" y="74466"/>
              <a:ext cx="282255" cy="311454"/>
            </a:xfrm>
            <a:custGeom>
              <a:avLst/>
              <a:gdLst>
                <a:gd name="T0" fmla="*/ 53 w 76"/>
                <a:gd name="T1" fmla="*/ 24 h 83"/>
                <a:gd name="T2" fmla="*/ 71 w 76"/>
                <a:gd name="T3" fmla="*/ 34 h 83"/>
                <a:gd name="T4" fmla="*/ 57 w 76"/>
                <a:gd name="T5" fmla="*/ 0 h 83"/>
                <a:gd name="T6" fmla="*/ 32 w 76"/>
                <a:gd name="T7" fmla="*/ 51 h 83"/>
                <a:gd name="T8" fmla="*/ 2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9" y="28"/>
                    <a:pt x="66" y="30"/>
                    <a:pt x="71" y="34"/>
                  </a:cubicBezTo>
                  <a:cubicBezTo>
                    <a:pt x="76" y="19"/>
                    <a:pt x="70" y="5"/>
                    <a:pt x="57" y="0"/>
                  </a:cubicBezTo>
                  <a:cubicBezTo>
                    <a:pt x="46" y="17"/>
                    <a:pt x="43" y="34"/>
                    <a:pt x="32" y="51"/>
                  </a:cubicBezTo>
                  <a:cubicBezTo>
                    <a:pt x="15" y="45"/>
                    <a:pt x="0" y="59"/>
                    <a:pt x="2" y="72"/>
                  </a:cubicBezTo>
                  <a:cubicBezTo>
                    <a:pt x="35" y="83"/>
                    <a:pt x="40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" name="Freeform 1030"/>
            <p:cNvSpPr>
              <a:spLocks/>
            </p:cNvSpPr>
            <p:nvPr/>
          </p:nvSpPr>
          <p:spPr bwMode="auto">
            <a:xfrm>
              <a:off x="8310245" y="79332"/>
              <a:ext cx="36499" cy="111929"/>
            </a:xfrm>
            <a:custGeom>
              <a:avLst/>
              <a:gdLst>
                <a:gd name="T0" fmla="*/ 6 w 10"/>
                <a:gd name="T1" fmla="*/ 0 h 30"/>
                <a:gd name="T2" fmla="*/ 2 w 10"/>
                <a:gd name="T3" fmla="*/ 0 h 30"/>
                <a:gd name="T4" fmla="*/ 0 w 10"/>
                <a:gd name="T5" fmla="*/ 30 h 30"/>
                <a:gd name="T6" fmla="*/ 6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0" y="27"/>
                    <a:pt x="8" y="1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" name="Freeform 1031"/>
            <p:cNvSpPr>
              <a:spLocks/>
            </p:cNvSpPr>
            <p:nvPr/>
          </p:nvSpPr>
          <p:spPr bwMode="auto">
            <a:xfrm>
              <a:off x="8220215" y="8176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1 h 39"/>
                <a:gd name="T4" fmla="*/ 2 w 18"/>
                <a:gd name="T5" fmla="*/ 0 h 39"/>
                <a:gd name="T6" fmla="*/ 1 w 18"/>
                <a:gd name="T7" fmla="*/ 5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9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1" y="14"/>
                    <a:pt x="7" y="23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" name="Freeform 1032"/>
            <p:cNvSpPr>
              <a:spLocks/>
            </p:cNvSpPr>
            <p:nvPr/>
          </p:nvSpPr>
          <p:spPr bwMode="auto">
            <a:xfrm>
              <a:off x="10728882" y="115830"/>
              <a:ext cx="111929" cy="145994"/>
            </a:xfrm>
            <a:custGeom>
              <a:avLst/>
              <a:gdLst>
                <a:gd name="T0" fmla="*/ 18 w 30"/>
                <a:gd name="T1" fmla="*/ 39 h 39"/>
                <a:gd name="T2" fmla="*/ 29 w 30"/>
                <a:gd name="T3" fmla="*/ 22 h 39"/>
                <a:gd name="T4" fmla="*/ 18 w 30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9">
                  <a:moveTo>
                    <a:pt x="18" y="39"/>
                  </a:moveTo>
                  <a:cubicBezTo>
                    <a:pt x="23" y="34"/>
                    <a:pt x="30" y="30"/>
                    <a:pt x="29" y="22"/>
                  </a:cubicBezTo>
                  <a:cubicBezTo>
                    <a:pt x="27" y="0"/>
                    <a:pt x="0" y="28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" name="Freeform 1033"/>
            <p:cNvSpPr>
              <a:spLocks noEditPoints="1"/>
            </p:cNvSpPr>
            <p:nvPr/>
          </p:nvSpPr>
          <p:spPr bwMode="auto">
            <a:xfrm>
              <a:off x="7368582" y="113398"/>
              <a:ext cx="608309" cy="175193"/>
            </a:xfrm>
            <a:custGeom>
              <a:avLst/>
              <a:gdLst>
                <a:gd name="T0" fmla="*/ 161 w 163"/>
                <a:gd name="T1" fmla="*/ 43 h 47"/>
                <a:gd name="T2" fmla="*/ 158 w 163"/>
                <a:gd name="T3" fmla="*/ 9 h 47"/>
                <a:gd name="T4" fmla="*/ 126 w 163"/>
                <a:gd name="T5" fmla="*/ 2 h 47"/>
                <a:gd name="T6" fmla="*/ 3 w 163"/>
                <a:gd name="T7" fmla="*/ 10 h 47"/>
                <a:gd name="T8" fmla="*/ 3 w 163"/>
                <a:gd name="T9" fmla="*/ 46 h 47"/>
                <a:gd name="T10" fmla="*/ 161 w 163"/>
                <a:gd name="T11" fmla="*/ 43 h 47"/>
                <a:gd name="T12" fmla="*/ 7 w 163"/>
                <a:gd name="T13" fmla="*/ 17 h 47"/>
                <a:gd name="T14" fmla="*/ 119 w 163"/>
                <a:gd name="T15" fmla="*/ 11 h 47"/>
                <a:gd name="T16" fmla="*/ 153 w 163"/>
                <a:gd name="T17" fmla="*/ 14 h 47"/>
                <a:gd name="T18" fmla="*/ 154 w 163"/>
                <a:gd name="T19" fmla="*/ 35 h 47"/>
                <a:gd name="T20" fmla="*/ 118 w 163"/>
                <a:gd name="T21" fmla="*/ 36 h 47"/>
                <a:gd name="T22" fmla="*/ 79 w 163"/>
                <a:gd name="T23" fmla="*/ 36 h 47"/>
                <a:gd name="T24" fmla="*/ 7 w 163"/>
                <a:gd name="T25" fmla="*/ 35 h 47"/>
                <a:gd name="T26" fmla="*/ 7 w 163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7">
                  <a:moveTo>
                    <a:pt x="161" y="43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8" y="6"/>
                    <a:pt x="39" y="0"/>
                    <a:pt x="3" y="10"/>
                  </a:cubicBezTo>
                  <a:cubicBezTo>
                    <a:pt x="1" y="24"/>
                    <a:pt x="0" y="34"/>
                    <a:pt x="3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7" y="17"/>
                  </a:moveTo>
                  <a:cubicBezTo>
                    <a:pt x="40" y="9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4"/>
                  </a:cubicBezTo>
                  <a:cubicBezTo>
                    <a:pt x="156" y="19"/>
                    <a:pt x="153" y="32"/>
                    <a:pt x="154" y="35"/>
                  </a:cubicBezTo>
                  <a:cubicBezTo>
                    <a:pt x="144" y="38"/>
                    <a:pt x="131" y="35"/>
                    <a:pt x="118" y="36"/>
                  </a:cubicBezTo>
                  <a:cubicBezTo>
                    <a:pt x="106" y="36"/>
                    <a:pt x="92" y="36"/>
                    <a:pt x="79" y="36"/>
                  </a:cubicBezTo>
                  <a:cubicBezTo>
                    <a:pt x="54" y="37"/>
                    <a:pt x="28" y="43"/>
                    <a:pt x="7" y="35"/>
                  </a:cubicBezTo>
                  <a:cubicBezTo>
                    <a:pt x="7" y="27"/>
                    <a:pt x="8" y="21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" name="Freeform 1034"/>
            <p:cNvSpPr>
              <a:spLocks/>
            </p:cNvSpPr>
            <p:nvPr/>
          </p:nvSpPr>
          <p:spPr bwMode="auto">
            <a:xfrm>
              <a:off x="105123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4" y="12"/>
                  </a:cubicBezTo>
                  <a:cubicBezTo>
                    <a:pt x="31" y="12"/>
                    <a:pt x="29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4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1035"/>
            <p:cNvSpPr>
              <a:spLocks/>
            </p:cNvSpPr>
            <p:nvPr/>
          </p:nvSpPr>
          <p:spPr bwMode="auto">
            <a:xfrm>
              <a:off x="110938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1036"/>
            <p:cNvSpPr>
              <a:spLocks/>
            </p:cNvSpPr>
            <p:nvPr/>
          </p:nvSpPr>
          <p:spPr bwMode="auto">
            <a:xfrm>
              <a:off x="62979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3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6" y="27"/>
                  </a:cubicBezTo>
                  <a:cubicBezTo>
                    <a:pt x="5" y="25"/>
                    <a:pt x="7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1" y="14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" name="Freeform 1037"/>
            <p:cNvSpPr>
              <a:spLocks/>
            </p:cNvSpPr>
            <p:nvPr/>
          </p:nvSpPr>
          <p:spPr bwMode="auto">
            <a:xfrm>
              <a:off x="61032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" name="Freeform 1038"/>
            <p:cNvSpPr>
              <a:spLocks/>
            </p:cNvSpPr>
            <p:nvPr/>
          </p:nvSpPr>
          <p:spPr bwMode="auto">
            <a:xfrm>
              <a:off x="10480692" y="283724"/>
              <a:ext cx="221425" cy="82730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4 h 22"/>
                <a:gd name="T4" fmla="*/ 59 w 59"/>
                <a:gd name="T5" fmla="*/ 20 h 22"/>
                <a:gd name="T6" fmla="*/ 59 w 59"/>
                <a:gd name="T7" fmla="*/ 12 h 22"/>
                <a:gd name="T8" fmla="*/ 0 w 5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5" y="13"/>
                    <a:pt x="37" y="22"/>
                    <a:pt x="59" y="20"/>
                  </a:cubicBezTo>
                  <a:cubicBezTo>
                    <a:pt x="57" y="16"/>
                    <a:pt x="59" y="17"/>
                    <a:pt x="59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1039"/>
            <p:cNvSpPr>
              <a:spLocks noEditPoints="1"/>
            </p:cNvSpPr>
            <p:nvPr/>
          </p:nvSpPr>
          <p:spPr bwMode="auto">
            <a:xfrm>
              <a:off x="9380869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3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1" y="13"/>
                    <a:pt x="38" y="5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9"/>
                    <a:pt x="26" y="11"/>
                  </a:cubicBezTo>
                  <a:cubicBezTo>
                    <a:pt x="27" y="25"/>
                    <a:pt x="38" y="30"/>
                    <a:pt x="50" y="33"/>
                  </a:cubicBezTo>
                  <a:cubicBezTo>
                    <a:pt x="53" y="47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Freeform 1040"/>
            <p:cNvSpPr>
              <a:spLocks/>
            </p:cNvSpPr>
            <p:nvPr/>
          </p:nvSpPr>
          <p:spPr bwMode="auto">
            <a:xfrm>
              <a:off x="8675231" y="308057"/>
              <a:ext cx="85164" cy="94897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9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1" y="11"/>
                    <a:pt x="14" y="5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9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5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1041"/>
            <p:cNvSpPr>
              <a:spLocks noEditPoints="1"/>
            </p:cNvSpPr>
            <p:nvPr/>
          </p:nvSpPr>
          <p:spPr bwMode="auto">
            <a:xfrm>
              <a:off x="6103299" y="281290"/>
              <a:ext cx="540179" cy="722672"/>
            </a:xfrm>
            <a:custGeom>
              <a:avLst/>
              <a:gdLst>
                <a:gd name="T0" fmla="*/ 56 w 145"/>
                <a:gd name="T1" fmla="*/ 193 h 194"/>
                <a:gd name="T2" fmla="*/ 56 w 145"/>
                <a:gd name="T3" fmla="*/ 192 h 194"/>
                <a:gd name="T4" fmla="*/ 145 w 145"/>
                <a:gd name="T5" fmla="*/ 154 h 194"/>
                <a:gd name="T6" fmla="*/ 143 w 145"/>
                <a:gd name="T7" fmla="*/ 45 h 194"/>
                <a:gd name="T8" fmla="*/ 56 w 145"/>
                <a:gd name="T9" fmla="*/ 0 h 194"/>
                <a:gd name="T10" fmla="*/ 0 w 145"/>
                <a:gd name="T11" fmla="*/ 26 h 194"/>
                <a:gd name="T12" fmla="*/ 0 w 145"/>
                <a:gd name="T13" fmla="*/ 33 h 194"/>
                <a:gd name="T14" fmla="*/ 52 w 145"/>
                <a:gd name="T15" fmla="*/ 9 h 194"/>
                <a:gd name="T16" fmla="*/ 53 w 145"/>
                <a:gd name="T17" fmla="*/ 20 h 194"/>
                <a:gd name="T18" fmla="*/ 57 w 145"/>
                <a:gd name="T19" fmla="*/ 8 h 194"/>
                <a:gd name="T20" fmla="*/ 132 w 145"/>
                <a:gd name="T21" fmla="*/ 48 h 194"/>
                <a:gd name="T22" fmla="*/ 61 w 145"/>
                <a:gd name="T23" fmla="*/ 92 h 194"/>
                <a:gd name="T24" fmla="*/ 0 w 145"/>
                <a:gd name="T25" fmla="*/ 70 h 194"/>
                <a:gd name="T26" fmla="*/ 0 w 145"/>
                <a:gd name="T27" fmla="*/ 78 h 194"/>
                <a:gd name="T28" fmla="*/ 52 w 145"/>
                <a:gd name="T29" fmla="*/ 98 h 194"/>
                <a:gd name="T30" fmla="*/ 53 w 145"/>
                <a:gd name="T31" fmla="*/ 107 h 194"/>
                <a:gd name="T32" fmla="*/ 52 w 145"/>
                <a:gd name="T33" fmla="*/ 185 h 194"/>
                <a:gd name="T34" fmla="*/ 0 w 145"/>
                <a:gd name="T35" fmla="*/ 164 h 194"/>
                <a:gd name="T36" fmla="*/ 0 w 145"/>
                <a:gd name="T37" fmla="*/ 172 h 194"/>
                <a:gd name="T38" fmla="*/ 28 w 145"/>
                <a:gd name="T39" fmla="*/ 184 h 194"/>
                <a:gd name="T40" fmla="*/ 56 w 145"/>
                <a:gd name="T41" fmla="*/ 193 h 194"/>
                <a:gd name="T42" fmla="*/ 60 w 145"/>
                <a:gd name="T43" fmla="*/ 108 h 194"/>
                <a:gd name="T44" fmla="*/ 68 w 145"/>
                <a:gd name="T45" fmla="*/ 107 h 194"/>
                <a:gd name="T46" fmla="*/ 61 w 145"/>
                <a:gd name="T47" fmla="*/ 99 h 194"/>
                <a:gd name="T48" fmla="*/ 135 w 145"/>
                <a:gd name="T49" fmla="*/ 53 h 194"/>
                <a:gd name="T50" fmla="*/ 139 w 145"/>
                <a:gd name="T51" fmla="*/ 145 h 194"/>
                <a:gd name="T52" fmla="*/ 123 w 145"/>
                <a:gd name="T53" fmla="*/ 141 h 194"/>
                <a:gd name="T54" fmla="*/ 130 w 145"/>
                <a:gd name="T55" fmla="*/ 147 h 194"/>
                <a:gd name="T56" fmla="*/ 60 w 145"/>
                <a:gd name="T57" fmla="*/ 183 h 194"/>
                <a:gd name="T58" fmla="*/ 60 w 145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4">
                  <a:moveTo>
                    <a:pt x="56" y="193"/>
                  </a:moveTo>
                  <a:cubicBezTo>
                    <a:pt x="55" y="193"/>
                    <a:pt x="54" y="192"/>
                    <a:pt x="56" y="192"/>
                  </a:cubicBezTo>
                  <a:cubicBezTo>
                    <a:pt x="83" y="182"/>
                    <a:pt x="113" y="158"/>
                    <a:pt x="145" y="154"/>
                  </a:cubicBezTo>
                  <a:cubicBezTo>
                    <a:pt x="144" y="121"/>
                    <a:pt x="144" y="87"/>
                    <a:pt x="143" y="45"/>
                  </a:cubicBezTo>
                  <a:cubicBezTo>
                    <a:pt x="120" y="24"/>
                    <a:pt x="85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0" y="19"/>
                    <a:pt x="53" y="20"/>
                  </a:cubicBezTo>
                  <a:cubicBezTo>
                    <a:pt x="58" y="19"/>
                    <a:pt x="58" y="14"/>
                    <a:pt x="57" y="8"/>
                  </a:cubicBezTo>
                  <a:cubicBezTo>
                    <a:pt x="80" y="23"/>
                    <a:pt x="115" y="27"/>
                    <a:pt x="132" y="48"/>
                  </a:cubicBezTo>
                  <a:cubicBezTo>
                    <a:pt x="107" y="61"/>
                    <a:pt x="84" y="76"/>
                    <a:pt x="61" y="92"/>
                  </a:cubicBezTo>
                  <a:cubicBezTo>
                    <a:pt x="41" y="89"/>
                    <a:pt x="20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8" y="102"/>
                    <a:pt x="53" y="104"/>
                    <a:pt x="53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3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9" y="176"/>
                    <a:pt x="19" y="180"/>
                    <a:pt x="28" y="184"/>
                  </a:cubicBezTo>
                  <a:cubicBezTo>
                    <a:pt x="37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0" y="102"/>
                    <a:pt x="64" y="111"/>
                    <a:pt x="68" y="107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0" y="80"/>
                    <a:pt x="138" y="123"/>
                    <a:pt x="139" y="145"/>
                  </a:cubicBezTo>
                  <a:cubicBezTo>
                    <a:pt x="133" y="144"/>
                    <a:pt x="129" y="137"/>
                    <a:pt x="123" y="141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0"/>
                    <a:pt x="82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" name="Freeform 1042"/>
            <p:cNvSpPr>
              <a:spLocks/>
            </p:cNvSpPr>
            <p:nvPr/>
          </p:nvSpPr>
          <p:spPr bwMode="auto">
            <a:xfrm>
              <a:off x="9264074" y="337255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3"/>
                    <a:pt x="9" y="1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1043"/>
            <p:cNvSpPr>
              <a:spLocks noEditPoints="1"/>
            </p:cNvSpPr>
            <p:nvPr/>
          </p:nvSpPr>
          <p:spPr bwMode="auto">
            <a:xfrm>
              <a:off x="11480752" y="378620"/>
              <a:ext cx="313888" cy="525579"/>
            </a:xfrm>
            <a:custGeom>
              <a:avLst/>
              <a:gdLst>
                <a:gd name="T0" fmla="*/ 61 w 84"/>
                <a:gd name="T1" fmla="*/ 93 h 141"/>
                <a:gd name="T2" fmla="*/ 46 w 84"/>
                <a:gd name="T3" fmla="*/ 110 h 141"/>
                <a:gd name="T4" fmla="*/ 37 w 84"/>
                <a:gd name="T5" fmla="*/ 91 h 141"/>
                <a:gd name="T6" fmla="*/ 36 w 84"/>
                <a:gd name="T7" fmla="*/ 65 h 141"/>
                <a:gd name="T8" fmla="*/ 47 w 84"/>
                <a:gd name="T9" fmla="*/ 31 h 141"/>
                <a:gd name="T10" fmla="*/ 25 w 84"/>
                <a:gd name="T11" fmla="*/ 1 h 141"/>
                <a:gd name="T12" fmla="*/ 6 w 84"/>
                <a:gd name="T13" fmla="*/ 82 h 141"/>
                <a:gd name="T14" fmla="*/ 29 w 84"/>
                <a:gd name="T15" fmla="*/ 134 h 141"/>
                <a:gd name="T16" fmla="*/ 54 w 84"/>
                <a:gd name="T17" fmla="*/ 140 h 141"/>
                <a:gd name="T18" fmla="*/ 61 w 84"/>
                <a:gd name="T19" fmla="*/ 93 h 141"/>
                <a:gd name="T20" fmla="*/ 13 w 84"/>
                <a:gd name="T21" fmla="*/ 72 h 141"/>
                <a:gd name="T22" fmla="*/ 12 w 84"/>
                <a:gd name="T23" fmla="*/ 38 h 141"/>
                <a:gd name="T24" fmla="*/ 25 w 84"/>
                <a:gd name="T25" fmla="*/ 8 h 141"/>
                <a:gd name="T26" fmla="*/ 40 w 84"/>
                <a:gd name="T27" fmla="*/ 31 h 141"/>
                <a:gd name="T28" fmla="*/ 30 w 84"/>
                <a:gd name="T29" fmla="*/ 64 h 141"/>
                <a:gd name="T30" fmla="*/ 39 w 84"/>
                <a:gd name="T31" fmla="*/ 115 h 141"/>
                <a:gd name="T32" fmla="*/ 61 w 84"/>
                <a:gd name="T33" fmla="*/ 100 h 141"/>
                <a:gd name="T34" fmla="*/ 59 w 84"/>
                <a:gd name="T35" fmla="*/ 130 h 141"/>
                <a:gd name="T36" fmla="*/ 13 w 84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1">
                  <a:moveTo>
                    <a:pt x="61" y="93"/>
                  </a:moveTo>
                  <a:cubicBezTo>
                    <a:pt x="52" y="94"/>
                    <a:pt x="53" y="112"/>
                    <a:pt x="46" y="110"/>
                  </a:cubicBezTo>
                  <a:cubicBezTo>
                    <a:pt x="39" y="109"/>
                    <a:pt x="38" y="98"/>
                    <a:pt x="37" y="91"/>
                  </a:cubicBezTo>
                  <a:cubicBezTo>
                    <a:pt x="36" y="83"/>
                    <a:pt x="35" y="72"/>
                    <a:pt x="36" y="65"/>
                  </a:cubicBezTo>
                  <a:cubicBezTo>
                    <a:pt x="37" y="52"/>
                    <a:pt x="48" y="45"/>
                    <a:pt x="47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6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4" y="140"/>
                  </a:cubicBezTo>
                  <a:cubicBezTo>
                    <a:pt x="69" y="137"/>
                    <a:pt x="84" y="102"/>
                    <a:pt x="61" y="93"/>
                  </a:cubicBezTo>
                  <a:close/>
                  <a:moveTo>
                    <a:pt x="13" y="72"/>
                  </a:moveTo>
                  <a:cubicBezTo>
                    <a:pt x="12" y="59"/>
                    <a:pt x="11" y="47"/>
                    <a:pt x="12" y="38"/>
                  </a:cubicBezTo>
                  <a:cubicBezTo>
                    <a:pt x="13" y="23"/>
                    <a:pt x="15" y="13"/>
                    <a:pt x="25" y="8"/>
                  </a:cubicBezTo>
                  <a:cubicBezTo>
                    <a:pt x="27" y="15"/>
                    <a:pt x="39" y="20"/>
                    <a:pt x="40" y="31"/>
                  </a:cubicBezTo>
                  <a:cubicBezTo>
                    <a:pt x="41" y="40"/>
                    <a:pt x="31" y="51"/>
                    <a:pt x="30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1" y="100"/>
                  </a:cubicBezTo>
                  <a:cubicBezTo>
                    <a:pt x="70" y="107"/>
                    <a:pt x="63" y="124"/>
                    <a:pt x="59" y="130"/>
                  </a:cubicBezTo>
                  <a:cubicBezTo>
                    <a:pt x="22" y="137"/>
                    <a:pt x="15" y="102"/>
                    <a:pt x="1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" name="Freeform 1044"/>
            <p:cNvSpPr>
              <a:spLocks/>
            </p:cNvSpPr>
            <p:nvPr/>
          </p:nvSpPr>
          <p:spPr bwMode="auto">
            <a:xfrm>
              <a:off x="9212975" y="346988"/>
              <a:ext cx="55965" cy="124096"/>
            </a:xfrm>
            <a:custGeom>
              <a:avLst/>
              <a:gdLst>
                <a:gd name="T0" fmla="*/ 10 w 15"/>
                <a:gd name="T1" fmla="*/ 33 h 33"/>
                <a:gd name="T2" fmla="*/ 10 w 15"/>
                <a:gd name="T3" fmla="*/ 0 h 33"/>
                <a:gd name="T4" fmla="*/ 5 w 15"/>
                <a:gd name="T5" fmla="*/ 3 h 33"/>
                <a:gd name="T6" fmla="*/ 1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0" y="33"/>
                  </a:moveTo>
                  <a:cubicBezTo>
                    <a:pt x="11" y="20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1045"/>
            <p:cNvSpPr>
              <a:spLocks noEditPoints="1"/>
            </p:cNvSpPr>
            <p:nvPr/>
          </p:nvSpPr>
          <p:spPr bwMode="auto">
            <a:xfrm>
              <a:off x="11254462" y="364020"/>
              <a:ext cx="236025" cy="545045"/>
            </a:xfrm>
            <a:custGeom>
              <a:avLst/>
              <a:gdLst>
                <a:gd name="T0" fmla="*/ 4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60 w 63"/>
                <a:gd name="T7" fmla="*/ 96 h 146"/>
                <a:gd name="T8" fmla="*/ 52 w 63"/>
                <a:gd name="T9" fmla="*/ 81 h 146"/>
                <a:gd name="T10" fmla="*/ 36 w 63"/>
                <a:gd name="T11" fmla="*/ 10 h 146"/>
                <a:gd name="T12" fmla="*/ 4 w 63"/>
                <a:gd name="T13" fmla="*/ 15 h 146"/>
                <a:gd name="T14" fmla="*/ 39 w 63"/>
                <a:gd name="T15" fmla="*/ 85 h 146"/>
                <a:gd name="T16" fmla="*/ 52 w 63"/>
                <a:gd name="T17" fmla="*/ 93 h 146"/>
                <a:gd name="T18" fmla="*/ 32 w 63"/>
                <a:gd name="T19" fmla="*/ 131 h 146"/>
                <a:gd name="T20" fmla="*/ 9 w 63"/>
                <a:gd name="T21" fmla="*/ 19 h 146"/>
                <a:gd name="T22" fmla="*/ 39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6"/>
                    <a:pt x="40" y="139"/>
                  </a:cubicBezTo>
                  <a:cubicBezTo>
                    <a:pt x="55" y="137"/>
                    <a:pt x="63" y="111"/>
                    <a:pt x="60" y="96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7"/>
                    <a:pt x="36" y="10"/>
                  </a:cubicBezTo>
                  <a:cubicBezTo>
                    <a:pt x="22" y="9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3"/>
                  </a:cubicBezTo>
                  <a:cubicBezTo>
                    <a:pt x="57" y="105"/>
                    <a:pt x="51" y="138"/>
                    <a:pt x="32" y="131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1046"/>
            <p:cNvSpPr>
              <a:spLocks noEditPoints="1"/>
            </p:cNvSpPr>
            <p:nvPr/>
          </p:nvSpPr>
          <p:spPr bwMode="auto">
            <a:xfrm>
              <a:off x="7823598" y="346988"/>
              <a:ext cx="165460" cy="192226"/>
            </a:xfrm>
            <a:custGeom>
              <a:avLst/>
              <a:gdLst>
                <a:gd name="T0" fmla="*/ 7 w 44"/>
                <a:gd name="T1" fmla="*/ 5 h 51"/>
                <a:gd name="T2" fmla="*/ 4 w 44"/>
                <a:gd name="T3" fmla="*/ 50 h 51"/>
                <a:gd name="T4" fmla="*/ 39 w 44"/>
                <a:gd name="T5" fmla="*/ 47 h 51"/>
                <a:gd name="T6" fmla="*/ 42 w 44"/>
                <a:gd name="T7" fmla="*/ 4 h 51"/>
                <a:gd name="T8" fmla="*/ 7 w 44"/>
                <a:gd name="T9" fmla="*/ 5 h 51"/>
                <a:gd name="T10" fmla="*/ 35 w 44"/>
                <a:gd name="T11" fmla="*/ 40 h 51"/>
                <a:gd name="T12" fmla="*/ 11 w 44"/>
                <a:gd name="T13" fmla="*/ 43 h 51"/>
                <a:gd name="T14" fmla="*/ 12 w 44"/>
                <a:gd name="T15" fmla="*/ 9 h 51"/>
                <a:gd name="T16" fmla="*/ 36 w 44"/>
                <a:gd name="T17" fmla="*/ 9 h 51"/>
                <a:gd name="T18" fmla="*/ 35 w 44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7" y="5"/>
                  </a:moveTo>
                  <a:cubicBezTo>
                    <a:pt x="5" y="18"/>
                    <a:pt x="0" y="35"/>
                    <a:pt x="4" y="50"/>
                  </a:cubicBezTo>
                  <a:cubicBezTo>
                    <a:pt x="15" y="51"/>
                    <a:pt x="28" y="49"/>
                    <a:pt x="39" y="47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5"/>
                  </a:cubicBezTo>
                  <a:close/>
                  <a:moveTo>
                    <a:pt x="35" y="40"/>
                  </a:moveTo>
                  <a:cubicBezTo>
                    <a:pt x="30" y="44"/>
                    <a:pt x="17" y="41"/>
                    <a:pt x="11" y="43"/>
                  </a:cubicBezTo>
                  <a:cubicBezTo>
                    <a:pt x="7" y="33"/>
                    <a:pt x="11" y="18"/>
                    <a:pt x="12" y="9"/>
                  </a:cubicBezTo>
                  <a:cubicBezTo>
                    <a:pt x="24" y="8"/>
                    <a:pt x="25" y="9"/>
                    <a:pt x="36" y="9"/>
                  </a:cubicBezTo>
                  <a:cubicBezTo>
                    <a:pt x="37" y="16"/>
                    <a:pt x="36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" name="Freeform 1047"/>
            <p:cNvSpPr>
              <a:spLocks/>
            </p:cNvSpPr>
            <p:nvPr/>
          </p:nvSpPr>
          <p:spPr bwMode="auto">
            <a:xfrm>
              <a:off x="9439267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4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7" y="23"/>
                    <a:pt x="14" y="28"/>
                  </a:cubicBezTo>
                  <a:cubicBezTo>
                    <a:pt x="15" y="18"/>
                    <a:pt x="7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" name="Freeform 1048"/>
            <p:cNvSpPr>
              <a:spLocks noEditPoints="1"/>
            </p:cNvSpPr>
            <p:nvPr/>
          </p:nvSpPr>
          <p:spPr bwMode="auto">
            <a:xfrm>
              <a:off x="10969772" y="395653"/>
              <a:ext cx="321187" cy="513413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3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7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4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5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80 h 137"/>
                <a:gd name="T32" fmla="*/ 37 w 86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5"/>
                    <a:pt x="65" y="132"/>
                  </a:cubicBezTo>
                  <a:cubicBezTo>
                    <a:pt x="71" y="131"/>
                    <a:pt x="77" y="122"/>
                    <a:pt x="78" y="117"/>
                  </a:cubicBezTo>
                  <a:cubicBezTo>
                    <a:pt x="86" y="89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30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2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6"/>
                    <a:pt x="34" y="118"/>
                    <a:pt x="32" y="127"/>
                  </a:cubicBezTo>
                  <a:cubicBezTo>
                    <a:pt x="7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" name="Freeform 1049"/>
            <p:cNvSpPr>
              <a:spLocks noEditPoints="1"/>
            </p:cNvSpPr>
            <p:nvPr/>
          </p:nvSpPr>
          <p:spPr bwMode="auto">
            <a:xfrm>
              <a:off x="7597306" y="354287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6 h 56"/>
                <a:gd name="T14" fmla="*/ 10 w 59"/>
                <a:gd name="T15" fmla="*/ 10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2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9"/>
                    <a:pt x="52" y="49"/>
                  </a:cubicBezTo>
                  <a:cubicBezTo>
                    <a:pt x="56" y="38"/>
                    <a:pt x="59" y="16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6"/>
                  </a:cubicBezTo>
                  <a:cubicBezTo>
                    <a:pt x="6" y="30"/>
                    <a:pt x="7" y="22"/>
                    <a:pt x="10" y="10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2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" name="Freeform 1050"/>
            <p:cNvSpPr>
              <a:spLocks noEditPoints="1"/>
            </p:cNvSpPr>
            <p:nvPr/>
          </p:nvSpPr>
          <p:spPr bwMode="auto">
            <a:xfrm>
              <a:off x="7375882" y="351855"/>
              <a:ext cx="172761" cy="223858"/>
            </a:xfrm>
            <a:custGeom>
              <a:avLst/>
              <a:gdLst>
                <a:gd name="T0" fmla="*/ 45 w 46"/>
                <a:gd name="T1" fmla="*/ 8 h 60"/>
                <a:gd name="T2" fmla="*/ 2 w 46"/>
                <a:gd name="T3" fmla="*/ 3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8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8"/>
                  </a:moveTo>
                  <a:cubicBezTo>
                    <a:pt x="35" y="2"/>
                    <a:pt x="12" y="0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11"/>
                    <a:pt x="2" y="23"/>
                    <a:pt x="2" y="33"/>
                  </a:cubicBezTo>
                  <a:cubicBezTo>
                    <a:pt x="2" y="40"/>
                    <a:pt x="0" y="52"/>
                    <a:pt x="4" y="55"/>
                  </a:cubicBezTo>
                  <a:cubicBezTo>
                    <a:pt x="4" y="60"/>
                    <a:pt x="12" y="56"/>
                    <a:pt x="20" y="55"/>
                  </a:cubicBezTo>
                  <a:cubicBezTo>
                    <a:pt x="28" y="55"/>
                    <a:pt x="37" y="58"/>
                    <a:pt x="42" y="56"/>
                  </a:cubicBezTo>
                  <a:cubicBezTo>
                    <a:pt x="45" y="42"/>
                    <a:pt x="46" y="20"/>
                    <a:pt x="45" y="8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8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" name="Freeform 1051"/>
            <p:cNvSpPr>
              <a:spLocks noEditPoints="1"/>
            </p:cNvSpPr>
            <p:nvPr/>
          </p:nvSpPr>
          <p:spPr bwMode="auto">
            <a:xfrm>
              <a:off x="113177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6" y="0"/>
                  </a:cubicBezTo>
                  <a:cubicBezTo>
                    <a:pt x="8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" name="Freeform 1052"/>
            <p:cNvSpPr>
              <a:spLocks/>
            </p:cNvSpPr>
            <p:nvPr/>
          </p:nvSpPr>
          <p:spPr bwMode="auto">
            <a:xfrm>
              <a:off x="7879562" y="393219"/>
              <a:ext cx="85164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1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5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5" y="5"/>
                    <a:pt x="7" y="6"/>
                    <a:pt x="8" y="8"/>
                  </a:cubicBezTo>
                  <a:cubicBezTo>
                    <a:pt x="6" y="8"/>
                    <a:pt x="4" y="8"/>
                    <a:pt x="3" y="8"/>
                  </a:cubicBezTo>
                  <a:cubicBezTo>
                    <a:pt x="3" y="10"/>
                    <a:pt x="2" y="11"/>
                    <a:pt x="1" y="12"/>
                  </a:cubicBezTo>
                  <a:cubicBezTo>
                    <a:pt x="3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5" y="0"/>
                  </a:cubicBezTo>
                  <a:cubicBezTo>
                    <a:pt x="5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" name="Freeform 1053"/>
            <p:cNvSpPr>
              <a:spLocks noEditPoints="1"/>
            </p:cNvSpPr>
            <p:nvPr/>
          </p:nvSpPr>
          <p:spPr bwMode="auto">
            <a:xfrm>
              <a:off x="6655644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1 w 31"/>
                <a:gd name="T3" fmla="*/ 30 h 45"/>
                <a:gd name="T4" fmla="*/ 3 w 31"/>
                <a:gd name="T5" fmla="*/ 4 h 45"/>
                <a:gd name="T6" fmla="*/ 17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7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2" y="21"/>
                    <a:pt x="1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5" y="10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" name="Freeform 1054"/>
            <p:cNvSpPr>
              <a:spLocks/>
            </p:cNvSpPr>
            <p:nvPr/>
          </p:nvSpPr>
          <p:spPr bwMode="auto">
            <a:xfrm>
              <a:off x="8517070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5 w 22"/>
                <a:gd name="T3" fmla="*/ 4 h 47"/>
                <a:gd name="T4" fmla="*/ 17 w 22"/>
                <a:gd name="T5" fmla="*/ 18 h 47"/>
                <a:gd name="T6" fmla="*/ 2 w 22"/>
                <a:gd name="T7" fmla="*/ 23 h 47"/>
                <a:gd name="T8" fmla="*/ 13 w 22"/>
                <a:gd name="T9" fmla="*/ 36 h 47"/>
                <a:gd name="T10" fmla="*/ 0 w 22"/>
                <a:gd name="T11" fmla="*/ 43 h 47"/>
                <a:gd name="T12" fmla="*/ 21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2" y="0"/>
                    <a:pt x="5" y="4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3"/>
                    <a:pt x="8" y="20"/>
                    <a:pt x="2" y="23"/>
                  </a:cubicBezTo>
                  <a:cubicBezTo>
                    <a:pt x="1" y="32"/>
                    <a:pt x="12" y="29"/>
                    <a:pt x="13" y="36"/>
                  </a:cubicBezTo>
                  <a:cubicBezTo>
                    <a:pt x="9" y="38"/>
                    <a:pt x="2" y="37"/>
                    <a:pt x="0" y="43"/>
                  </a:cubicBezTo>
                  <a:cubicBezTo>
                    <a:pt x="5" y="47"/>
                    <a:pt x="19" y="41"/>
                    <a:pt x="21" y="35"/>
                  </a:cubicBezTo>
                  <a:cubicBezTo>
                    <a:pt x="20" y="31"/>
                    <a:pt x="17" y="29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" name="Freeform 1055"/>
            <p:cNvSpPr>
              <a:spLocks/>
            </p:cNvSpPr>
            <p:nvPr/>
          </p:nvSpPr>
          <p:spPr bwMode="auto">
            <a:xfrm>
              <a:off x="6285792" y="378620"/>
              <a:ext cx="41366" cy="58398"/>
            </a:xfrm>
            <a:custGeom>
              <a:avLst/>
              <a:gdLst>
                <a:gd name="T0" fmla="*/ 8 w 11"/>
                <a:gd name="T1" fmla="*/ 0 h 16"/>
                <a:gd name="T2" fmla="*/ 4 w 11"/>
                <a:gd name="T3" fmla="*/ 0 h 16"/>
                <a:gd name="T4" fmla="*/ 5 w 11"/>
                <a:gd name="T5" fmla="*/ 16 h 16"/>
                <a:gd name="T6" fmla="*/ 8 w 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8" y="10"/>
                    <a:pt x="1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" name="Freeform 1056"/>
            <p:cNvSpPr>
              <a:spLocks/>
            </p:cNvSpPr>
            <p:nvPr/>
          </p:nvSpPr>
          <p:spPr bwMode="auto">
            <a:xfrm>
              <a:off x="8611967" y="427284"/>
              <a:ext cx="97329" cy="99763"/>
            </a:xfrm>
            <a:custGeom>
              <a:avLst/>
              <a:gdLst>
                <a:gd name="T0" fmla="*/ 24 w 26"/>
                <a:gd name="T1" fmla="*/ 2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20 h 27"/>
                <a:gd name="T8" fmla="*/ 7 w 26"/>
                <a:gd name="T9" fmla="*/ 10 h 27"/>
                <a:gd name="T10" fmla="*/ 15 w 26"/>
                <a:gd name="T11" fmla="*/ 27 h 27"/>
                <a:gd name="T12" fmla="*/ 26 w 26"/>
                <a:gd name="T13" fmla="*/ 5 h 27"/>
                <a:gd name="T14" fmla="*/ 24 w 26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2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6"/>
                    <a:pt x="20" y="7"/>
                  </a:cubicBezTo>
                  <a:cubicBezTo>
                    <a:pt x="18" y="11"/>
                    <a:pt x="19" y="20"/>
                    <a:pt x="12" y="20"/>
                  </a:cubicBezTo>
                  <a:cubicBezTo>
                    <a:pt x="10" y="16"/>
                    <a:pt x="14" y="11"/>
                    <a:pt x="7" y="10"/>
                  </a:cubicBezTo>
                  <a:cubicBezTo>
                    <a:pt x="0" y="19"/>
                    <a:pt x="8" y="27"/>
                    <a:pt x="15" y="27"/>
                  </a:cubicBezTo>
                  <a:cubicBezTo>
                    <a:pt x="23" y="26"/>
                    <a:pt x="24" y="13"/>
                    <a:pt x="26" y="5"/>
                  </a:cubicBezTo>
                  <a:cubicBezTo>
                    <a:pt x="25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" name="Freeform 1057"/>
            <p:cNvSpPr>
              <a:spLocks/>
            </p:cNvSpPr>
            <p:nvPr/>
          </p:nvSpPr>
          <p:spPr bwMode="auto">
            <a:xfrm>
              <a:off x="7446446" y="407818"/>
              <a:ext cx="41366" cy="9246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1058"/>
            <p:cNvSpPr>
              <a:spLocks/>
            </p:cNvSpPr>
            <p:nvPr/>
          </p:nvSpPr>
          <p:spPr bwMode="auto">
            <a:xfrm>
              <a:off x="7670303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8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2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7" y="14"/>
                    <a:pt x="18" y="13"/>
                  </a:cubicBezTo>
                  <a:cubicBezTo>
                    <a:pt x="15" y="9"/>
                    <a:pt x="10" y="0"/>
                    <a:pt x="4" y="4"/>
                  </a:cubicBezTo>
                  <a:cubicBezTo>
                    <a:pt x="2" y="12"/>
                    <a:pt x="11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7" y="23"/>
                    <a:pt x="22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1059"/>
            <p:cNvSpPr>
              <a:spLocks noEditPoints="1"/>
            </p:cNvSpPr>
            <p:nvPr/>
          </p:nvSpPr>
          <p:spPr bwMode="auto">
            <a:xfrm>
              <a:off x="11050070" y="458917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1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30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2"/>
                    <a:pt x="24" y="37"/>
                    <a:pt x="19" y="41"/>
                  </a:cubicBezTo>
                  <a:cubicBezTo>
                    <a:pt x="7" y="40"/>
                    <a:pt x="15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1060"/>
            <p:cNvSpPr>
              <a:spLocks/>
            </p:cNvSpPr>
            <p:nvPr/>
          </p:nvSpPr>
          <p:spPr bwMode="auto">
            <a:xfrm>
              <a:off x="6297958" y="458917"/>
              <a:ext cx="34065" cy="60832"/>
            </a:xfrm>
            <a:custGeom>
              <a:avLst/>
              <a:gdLst>
                <a:gd name="T0" fmla="*/ 2 w 9"/>
                <a:gd name="T1" fmla="*/ 0 h 16"/>
                <a:gd name="T2" fmla="*/ 6 w 9"/>
                <a:gd name="T3" fmla="*/ 16 h 16"/>
                <a:gd name="T4" fmla="*/ 6 w 9"/>
                <a:gd name="T5" fmla="*/ 0 h 16"/>
                <a:gd name="T6" fmla="*/ 2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Freeform 1061"/>
            <p:cNvSpPr>
              <a:spLocks/>
            </p:cNvSpPr>
            <p:nvPr/>
          </p:nvSpPr>
          <p:spPr bwMode="auto">
            <a:xfrm>
              <a:off x="9660691" y="512448"/>
              <a:ext cx="167894" cy="189792"/>
            </a:xfrm>
            <a:custGeom>
              <a:avLst/>
              <a:gdLst>
                <a:gd name="T0" fmla="*/ 29 w 45"/>
                <a:gd name="T1" fmla="*/ 21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5 h 51"/>
                <a:gd name="T8" fmla="*/ 29 w 45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1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1" name="Freeform 1062"/>
            <p:cNvSpPr>
              <a:spLocks noEditPoints="1"/>
            </p:cNvSpPr>
            <p:nvPr/>
          </p:nvSpPr>
          <p:spPr bwMode="auto">
            <a:xfrm>
              <a:off x="9680157" y="546514"/>
              <a:ext cx="309022" cy="257923"/>
            </a:xfrm>
            <a:custGeom>
              <a:avLst/>
              <a:gdLst>
                <a:gd name="T0" fmla="*/ 50 w 83"/>
                <a:gd name="T1" fmla="*/ 3 h 69"/>
                <a:gd name="T2" fmla="*/ 10 w 83"/>
                <a:gd name="T3" fmla="*/ 28 h 69"/>
                <a:gd name="T4" fmla="*/ 7 w 83"/>
                <a:gd name="T5" fmla="*/ 62 h 69"/>
                <a:gd name="T6" fmla="*/ 54 w 83"/>
                <a:gd name="T7" fmla="*/ 56 h 69"/>
                <a:gd name="T8" fmla="*/ 50 w 83"/>
                <a:gd name="T9" fmla="*/ 3 h 69"/>
                <a:gd name="T10" fmla="*/ 12 w 83"/>
                <a:gd name="T11" fmla="*/ 57 h 69"/>
                <a:gd name="T12" fmla="*/ 65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50" y="3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3"/>
                    <a:pt x="7" y="62"/>
                  </a:cubicBezTo>
                  <a:cubicBezTo>
                    <a:pt x="19" y="69"/>
                    <a:pt x="41" y="65"/>
                    <a:pt x="54" y="56"/>
                  </a:cubicBezTo>
                  <a:cubicBezTo>
                    <a:pt x="75" y="42"/>
                    <a:pt x="83" y="0"/>
                    <a:pt x="50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5" y="14"/>
                  </a:cubicBezTo>
                  <a:cubicBezTo>
                    <a:pt x="70" y="42"/>
                    <a:pt x="41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2" name="Freeform 1063"/>
            <p:cNvSpPr>
              <a:spLocks/>
            </p:cNvSpPr>
            <p:nvPr/>
          </p:nvSpPr>
          <p:spPr bwMode="auto">
            <a:xfrm>
              <a:off x="63003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4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4" y="13"/>
                  </a:cubicBezTo>
                  <a:cubicBezTo>
                    <a:pt x="5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3" name="Freeform 1064"/>
            <p:cNvSpPr>
              <a:spLocks noEditPoints="1"/>
            </p:cNvSpPr>
            <p:nvPr/>
          </p:nvSpPr>
          <p:spPr bwMode="auto">
            <a:xfrm>
              <a:off x="7823598" y="575712"/>
              <a:ext cx="145994" cy="167894"/>
            </a:xfrm>
            <a:custGeom>
              <a:avLst/>
              <a:gdLst>
                <a:gd name="T0" fmla="*/ 3 w 39"/>
                <a:gd name="T1" fmla="*/ 6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4 h 45"/>
                <a:gd name="T8" fmla="*/ 3 w 39"/>
                <a:gd name="T9" fmla="*/ 6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1 h 45"/>
                <a:gd name="T18" fmla="*/ 23 w 39"/>
                <a:gd name="T19" fmla="*/ 37 h 45"/>
                <a:gd name="T20" fmla="*/ 27 w 39"/>
                <a:gd name="T21" fmla="*/ 27 h 45"/>
                <a:gd name="T22" fmla="*/ 18 w 39"/>
                <a:gd name="T23" fmla="*/ 23 h 45"/>
                <a:gd name="T24" fmla="*/ 24 w 39"/>
                <a:gd name="T25" fmla="*/ 12 h 45"/>
                <a:gd name="T26" fmla="*/ 12 w 39"/>
                <a:gd name="T27" fmla="*/ 37 h 45"/>
                <a:gd name="T28" fmla="*/ 10 w 39"/>
                <a:gd name="T29" fmla="*/ 9 h 45"/>
                <a:gd name="T30" fmla="*/ 32 w 39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6"/>
                  </a:moveTo>
                  <a:cubicBezTo>
                    <a:pt x="3" y="19"/>
                    <a:pt x="0" y="34"/>
                    <a:pt x="2" y="43"/>
                  </a:cubicBezTo>
                  <a:cubicBezTo>
                    <a:pt x="8" y="45"/>
                    <a:pt x="27" y="42"/>
                    <a:pt x="32" y="42"/>
                  </a:cubicBezTo>
                  <a:cubicBezTo>
                    <a:pt x="37" y="32"/>
                    <a:pt x="36" y="15"/>
                    <a:pt x="39" y="4"/>
                  </a:cubicBezTo>
                  <a:cubicBezTo>
                    <a:pt x="29" y="1"/>
                    <a:pt x="9" y="0"/>
                    <a:pt x="3" y="6"/>
                  </a:cubicBezTo>
                  <a:close/>
                  <a:moveTo>
                    <a:pt x="16" y="32"/>
                  </a:moveTo>
                  <a:cubicBezTo>
                    <a:pt x="16" y="29"/>
                    <a:pt x="19" y="29"/>
                    <a:pt x="22" y="28"/>
                  </a:cubicBezTo>
                  <a:cubicBezTo>
                    <a:pt x="21" y="30"/>
                    <a:pt x="21" y="34"/>
                    <a:pt x="16" y="32"/>
                  </a:cubicBezTo>
                  <a:close/>
                  <a:moveTo>
                    <a:pt x="32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4" y="12"/>
                  </a:cubicBezTo>
                  <a:cubicBezTo>
                    <a:pt x="13" y="7"/>
                    <a:pt x="9" y="30"/>
                    <a:pt x="12" y="37"/>
                  </a:cubicBezTo>
                  <a:cubicBezTo>
                    <a:pt x="3" y="36"/>
                    <a:pt x="10" y="17"/>
                    <a:pt x="10" y="9"/>
                  </a:cubicBezTo>
                  <a:cubicBezTo>
                    <a:pt x="20" y="10"/>
                    <a:pt x="26" y="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4" name="Freeform 1065"/>
            <p:cNvSpPr>
              <a:spLocks noEditPoints="1"/>
            </p:cNvSpPr>
            <p:nvPr/>
          </p:nvSpPr>
          <p:spPr bwMode="auto">
            <a:xfrm>
              <a:off x="7570541" y="580579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2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40"/>
                    <a:pt x="9" y="41"/>
                  </a:cubicBezTo>
                  <a:cubicBezTo>
                    <a:pt x="8" y="27"/>
                    <a:pt x="9" y="23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8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1066"/>
            <p:cNvSpPr>
              <a:spLocks noEditPoints="1"/>
            </p:cNvSpPr>
            <p:nvPr/>
          </p:nvSpPr>
          <p:spPr bwMode="auto">
            <a:xfrm>
              <a:off x="7349116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9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9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2" y="34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5"/>
                    <a:pt x="27" y="44"/>
                    <a:pt x="39" y="46"/>
                  </a:cubicBezTo>
                  <a:close/>
                  <a:moveTo>
                    <a:pt x="9" y="9"/>
                  </a:moveTo>
                  <a:cubicBezTo>
                    <a:pt x="14" y="13"/>
                    <a:pt x="28" y="5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7"/>
                  </a:cubicBezTo>
                  <a:cubicBezTo>
                    <a:pt x="7" y="26"/>
                    <a:pt x="8" y="1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" name="Freeform 1067"/>
            <p:cNvSpPr>
              <a:spLocks/>
            </p:cNvSpPr>
            <p:nvPr/>
          </p:nvSpPr>
          <p:spPr bwMode="auto">
            <a:xfrm>
              <a:off x="7648405" y="619511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1 h 28"/>
                <a:gd name="T6" fmla="*/ 8 w 22"/>
                <a:gd name="T7" fmla="*/ 21 h 28"/>
                <a:gd name="T8" fmla="*/ 2 w 22"/>
                <a:gd name="T9" fmla="*/ 25 h 28"/>
                <a:gd name="T10" fmla="*/ 15 w 22"/>
                <a:gd name="T11" fmla="*/ 25 h 28"/>
                <a:gd name="T12" fmla="*/ 16 w 22"/>
                <a:gd name="T13" fmla="*/ 21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6"/>
                    <a:pt x="6" y="17"/>
                    <a:pt x="8" y="21"/>
                  </a:cubicBezTo>
                  <a:cubicBezTo>
                    <a:pt x="6" y="22"/>
                    <a:pt x="1" y="20"/>
                    <a:pt x="2" y="25"/>
                  </a:cubicBezTo>
                  <a:cubicBezTo>
                    <a:pt x="4" y="28"/>
                    <a:pt x="12" y="26"/>
                    <a:pt x="15" y="25"/>
                  </a:cubicBezTo>
                  <a:cubicBezTo>
                    <a:pt x="15" y="23"/>
                    <a:pt x="16" y="22"/>
                    <a:pt x="16" y="21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4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1068"/>
            <p:cNvSpPr>
              <a:spLocks noEditPoints="1"/>
            </p:cNvSpPr>
            <p:nvPr/>
          </p:nvSpPr>
          <p:spPr bwMode="auto">
            <a:xfrm>
              <a:off x="11317726" y="682775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5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3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1069"/>
            <p:cNvSpPr>
              <a:spLocks/>
            </p:cNvSpPr>
            <p:nvPr/>
          </p:nvSpPr>
          <p:spPr bwMode="auto">
            <a:xfrm>
              <a:off x="7397781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5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4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9" y="12"/>
                    <a:pt x="16" y="10"/>
                    <a:pt x="15" y="6"/>
                  </a:cubicBezTo>
                  <a:cubicBezTo>
                    <a:pt x="14" y="7"/>
                    <a:pt x="11" y="14"/>
                    <a:pt x="8" y="10"/>
                  </a:cubicBezTo>
                  <a:cubicBezTo>
                    <a:pt x="10" y="7"/>
                    <a:pt x="13" y="5"/>
                    <a:pt x="12" y="0"/>
                  </a:cubicBezTo>
                  <a:cubicBezTo>
                    <a:pt x="5" y="1"/>
                    <a:pt x="2" y="7"/>
                    <a:pt x="0" y="14"/>
                  </a:cubicBezTo>
                  <a:cubicBezTo>
                    <a:pt x="6" y="14"/>
                    <a:pt x="9" y="18"/>
                    <a:pt x="14" y="20"/>
                  </a:cubicBezTo>
                  <a:cubicBezTo>
                    <a:pt x="13" y="15"/>
                    <a:pt x="18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1070"/>
            <p:cNvSpPr>
              <a:spLocks/>
            </p:cNvSpPr>
            <p:nvPr/>
          </p:nvSpPr>
          <p:spPr bwMode="auto">
            <a:xfrm>
              <a:off x="6207929" y="668175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1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8"/>
                    <a:pt x="17" y="1"/>
                  </a:cubicBezTo>
                  <a:cubicBezTo>
                    <a:pt x="8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1071"/>
            <p:cNvSpPr>
              <a:spLocks/>
            </p:cNvSpPr>
            <p:nvPr/>
          </p:nvSpPr>
          <p:spPr bwMode="auto">
            <a:xfrm>
              <a:off x="6363656" y="675474"/>
              <a:ext cx="46232" cy="34065"/>
            </a:xfrm>
            <a:custGeom>
              <a:avLst/>
              <a:gdLst>
                <a:gd name="T0" fmla="*/ 12 w 12"/>
                <a:gd name="T1" fmla="*/ 8 h 9"/>
                <a:gd name="T2" fmla="*/ 2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1072"/>
            <p:cNvSpPr>
              <a:spLocks/>
            </p:cNvSpPr>
            <p:nvPr/>
          </p:nvSpPr>
          <p:spPr bwMode="auto">
            <a:xfrm>
              <a:off x="8256714" y="731439"/>
              <a:ext cx="138695" cy="53531"/>
            </a:xfrm>
            <a:custGeom>
              <a:avLst/>
              <a:gdLst>
                <a:gd name="T0" fmla="*/ 37 w 37"/>
                <a:gd name="T1" fmla="*/ 4 h 14"/>
                <a:gd name="T2" fmla="*/ 0 w 37"/>
                <a:gd name="T3" fmla="*/ 0 h 14"/>
                <a:gd name="T4" fmla="*/ 37 w 37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1"/>
                    <a:pt x="31" y="1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1073"/>
            <p:cNvSpPr>
              <a:spLocks noEditPoints="1"/>
            </p:cNvSpPr>
            <p:nvPr/>
          </p:nvSpPr>
          <p:spPr bwMode="auto">
            <a:xfrm>
              <a:off x="8677663" y="743605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9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5"/>
                    <a:pt x="10" y="8"/>
                  </a:cubicBezTo>
                  <a:cubicBezTo>
                    <a:pt x="14" y="9"/>
                    <a:pt x="17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1074"/>
            <p:cNvSpPr>
              <a:spLocks noEditPoints="1"/>
            </p:cNvSpPr>
            <p:nvPr/>
          </p:nvSpPr>
          <p:spPr bwMode="auto">
            <a:xfrm>
              <a:off x="10359030" y="1758265"/>
              <a:ext cx="111929" cy="177627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3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30 h 47"/>
                <a:gd name="T18" fmla="*/ 8 w 30"/>
                <a:gd name="T19" fmla="*/ 36 h 47"/>
                <a:gd name="T20" fmla="*/ 10 w 30"/>
                <a:gd name="T21" fmla="*/ 20 h 47"/>
                <a:gd name="T22" fmla="*/ 10 w 30"/>
                <a:gd name="T23" fmla="*/ 9 h 47"/>
                <a:gd name="T24" fmla="*/ 20 w 30"/>
                <a:gd name="T25" fmla="*/ 13 h 47"/>
                <a:gd name="T26" fmla="*/ 10 w 30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10"/>
                    <a:pt x="6" y="29"/>
                    <a:pt x="0" y="36"/>
                  </a:cubicBezTo>
                  <a:cubicBezTo>
                    <a:pt x="8" y="47"/>
                    <a:pt x="21" y="42"/>
                    <a:pt x="25" y="33"/>
                  </a:cubicBezTo>
                  <a:cubicBezTo>
                    <a:pt x="26" y="28"/>
                    <a:pt x="22" y="26"/>
                    <a:pt x="22" y="21"/>
                  </a:cubicBezTo>
                  <a:cubicBezTo>
                    <a:pt x="22" y="20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3"/>
                    <a:pt x="8" y="29"/>
                    <a:pt x="8" y="25"/>
                  </a:cubicBezTo>
                  <a:cubicBezTo>
                    <a:pt x="11" y="27"/>
                    <a:pt x="17" y="26"/>
                    <a:pt x="19" y="30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20"/>
                  </a:moveTo>
                  <a:cubicBezTo>
                    <a:pt x="8" y="15"/>
                    <a:pt x="10" y="15"/>
                    <a:pt x="10" y="9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1075"/>
            <p:cNvSpPr>
              <a:spLocks/>
            </p:cNvSpPr>
            <p:nvPr/>
          </p:nvSpPr>
          <p:spPr bwMode="auto">
            <a:xfrm>
              <a:off x="9032916" y="763071"/>
              <a:ext cx="97329" cy="155727"/>
            </a:xfrm>
            <a:custGeom>
              <a:avLst/>
              <a:gdLst>
                <a:gd name="T0" fmla="*/ 21 w 26"/>
                <a:gd name="T1" fmla="*/ 33 h 42"/>
                <a:gd name="T2" fmla="*/ 25 w 26"/>
                <a:gd name="T3" fmla="*/ 1 h 42"/>
                <a:gd name="T4" fmla="*/ 3 w 26"/>
                <a:gd name="T5" fmla="*/ 17 h 42"/>
                <a:gd name="T6" fmla="*/ 16 w 26"/>
                <a:gd name="T7" fmla="*/ 12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3"/>
                  </a:move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6" y="12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6" y="36"/>
                    <a:pt x="23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1076"/>
            <p:cNvSpPr>
              <a:spLocks/>
            </p:cNvSpPr>
            <p:nvPr/>
          </p:nvSpPr>
          <p:spPr bwMode="auto">
            <a:xfrm>
              <a:off x="11690010" y="1084258"/>
              <a:ext cx="102196" cy="155727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1 h 42"/>
                <a:gd name="T8" fmla="*/ 3 w 27"/>
                <a:gd name="T9" fmla="*/ 17 h 42"/>
                <a:gd name="T10" fmla="*/ 17 w 27"/>
                <a:gd name="T11" fmla="*/ 12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2"/>
                    <a:pt x="11" y="12"/>
                    <a:pt x="17" y="12"/>
                  </a:cubicBezTo>
                  <a:cubicBezTo>
                    <a:pt x="15" y="18"/>
                    <a:pt x="17" y="29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1077"/>
            <p:cNvSpPr>
              <a:spLocks/>
            </p:cNvSpPr>
            <p:nvPr/>
          </p:nvSpPr>
          <p:spPr bwMode="auto">
            <a:xfrm>
              <a:off x="6424486" y="714406"/>
              <a:ext cx="58398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5" y="3"/>
                    <a:pt x="8" y="3"/>
                    <a:pt x="4" y="0"/>
                  </a:cubicBezTo>
                  <a:cubicBezTo>
                    <a:pt x="0" y="6"/>
                    <a:pt x="11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1078"/>
            <p:cNvSpPr>
              <a:spLocks noEditPoints="1"/>
            </p:cNvSpPr>
            <p:nvPr/>
          </p:nvSpPr>
          <p:spPr bwMode="auto">
            <a:xfrm>
              <a:off x="8521936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4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4"/>
                    <a:pt x="14" y="10"/>
                  </a:cubicBezTo>
                  <a:cubicBezTo>
                    <a:pt x="17" y="12"/>
                    <a:pt x="17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1079"/>
            <p:cNvSpPr>
              <a:spLocks noEditPoints="1"/>
            </p:cNvSpPr>
            <p:nvPr/>
          </p:nvSpPr>
          <p:spPr bwMode="auto">
            <a:xfrm>
              <a:off x="10376062" y="1561172"/>
              <a:ext cx="111929" cy="158161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1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6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30"/>
                    <a:pt x="21" y="11"/>
                    <a:pt x="18" y="1"/>
                  </a:cubicBezTo>
                  <a:cubicBezTo>
                    <a:pt x="16" y="1"/>
                    <a:pt x="14" y="1"/>
                    <a:pt x="11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7"/>
                    <a:pt x="18" y="20"/>
                  </a:cubicBezTo>
                  <a:cubicBezTo>
                    <a:pt x="16" y="23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1080"/>
            <p:cNvSpPr>
              <a:spLocks/>
            </p:cNvSpPr>
            <p:nvPr/>
          </p:nvSpPr>
          <p:spPr bwMode="auto">
            <a:xfrm>
              <a:off x="8782293" y="836068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7 h 56"/>
                <a:gd name="T4" fmla="*/ 39 w 39"/>
                <a:gd name="T5" fmla="*/ 38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5"/>
                    <a:pt x="21" y="7"/>
                  </a:cubicBezTo>
                  <a:cubicBezTo>
                    <a:pt x="0" y="19"/>
                    <a:pt x="19" y="56"/>
                    <a:pt x="39" y="38"/>
                  </a:cubicBezTo>
                  <a:cubicBezTo>
                    <a:pt x="13" y="42"/>
                    <a:pt x="13" y="6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" name="Freeform 1081"/>
            <p:cNvSpPr>
              <a:spLocks/>
            </p:cNvSpPr>
            <p:nvPr/>
          </p:nvSpPr>
          <p:spPr bwMode="auto">
            <a:xfrm>
              <a:off x="61032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1" y="0"/>
                    <a:pt x="3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1082"/>
            <p:cNvSpPr>
              <a:spLocks/>
            </p:cNvSpPr>
            <p:nvPr/>
          </p:nvSpPr>
          <p:spPr bwMode="auto">
            <a:xfrm>
              <a:off x="9164311" y="770371"/>
              <a:ext cx="111929" cy="189792"/>
            </a:xfrm>
            <a:custGeom>
              <a:avLst/>
              <a:gdLst>
                <a:gd name="T0" fmla="*/ 28 w 30"/>
                <a:gd name="T1" fmla="*/ 40 h 51"/>
                <a:gd name="T2" fmla="*/ 18 w 30"/>
                <a:gd name="T3" fmla="*/ 34 h 51"/>
                <a:gd name="T4" fmla="*/ 2 w 30"/>
                <a:gd name="T5" fmla="*/ 9 h 51"/>
                <a:gd name="T6" fmla="*/ 3 w 30"/>
                <a:gd name="T7" fmla="*/ 19 h 51"/>
                <a:gd name="T8" fmla="*/ 12 w 30"/>
                <a:gd name="T9" fmla="*/ 15 h 51"/>
                <a:gd name="T10" fmla="*/ 2 w 30"/>
                <a:gd name="T11" fmla="*/ 38 h 51"/>
                <a:gd name="T12" fmla="*/ 17 w 30"/>
                <a:gd name="T13" fmla="*/ 44 h 51"/>
                <a:gd name="T14" fmla="*/ 28 w 30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1">
                  <a:moveTo>
                    <a:pt x="28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30" y="24"/>
                    <a:pt x="18" y="0"/>
                    <a:pt x="2" y="9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8" y="19"/>
                    <a:pt x="7" y="14"/>
                    <a:pt x="12" y="15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1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1083"/>
            <p:cNvSpPr>
              <a:spLocks/>
            </p:cNvSpPr>
            <p:nvPr/>
          </p:nvSpPr>
          <p:spPr bwMode="auto">
            <a:xfrm>
              <a:off x="9295705" y="797136"/>
              <a:ext cx="94897" cy="204392"/>
            </a:xfrm>
            <a:custGeom>
              <a:avLst/>
              <a:gdLst>
                <a:gd name="T0" fmla="*/ 26 w 26"/>
                <a:gd name="T1" fmla="*/ 20 h 55"/>
                <a:gd name="T2" fmla="*/ 4 w 26"/>
                <a:gd name="T3" fmla="*/ 3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1 h 55"/>
                <a:gd name="T10" fmla="*/ 15 w 26"/>
                <a:gd name="T11" fmla="*/ 45 h 55"/>
                <a:gd name="T12" fmla="*/ 0 w 26"/>
                <a:gd name="T13" fmla="*/ 42 h 55"/>
                <a:gd name="T14" fmla="*/ 26 w 26"/>
                <a:gd name="T15" fmla="*/ 39 h 55"/>
                <a:gd name="T16" fmla="*/ 20 w 26"/>
                <a:gd name="T17" fmla="*/ 27 h 55"/>
                <a:gd name="T18" fmla="*/ 26 w 26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20"/>
                  </a:moveTo>
                  <a:cubicBezTo>
                    <a:pt x="23" y="11"/>
                    <a:pt x="14" y="0"/>
                    <a:pt x="4" y="3"/>
                  </a:cubicBezTo>
                  <a:cubicBezTo>
                    <a:pt x="5" y="13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1"/>
                    <a:pt x="19" y="41"/>
                  </a:cubicBezTo>
                  <a:cubicBezTo>
                    <a:pt x="18" y="43"/>
                    <a:pt x="17" y="44"/>
                    <a:pt x="15" y="45"/>
                  </a:cubicBezTo>
                  <a:cubicBezTo>
                    <a:pt x="7" y="47"/>
                    <a:pt x="7" y="41"/>
                    <a:pt x="0" y="42"/>
                  </a:cubicBezTo>
                  <a:cubicBezTo>
                    <a:pt x="2" y="55"/>
                    <a:pt x="26" y="54"/>
                    <a:pt x="26" y="39"/>
                  </a:cubicBezTo>
                  <a:cubicBezTo>
                    <a:pt x="26" y="34"/>
                    <a:pt x="21" y="32"/>
                    <a:pt x="20" y="27"/>
                  </a:cubicBezTo>
                  <a:cubicBezTo>
                    <a:pt x="24" y="27"/>
                    <a:pt x="26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1084"/>
            <p:cNvSpPr>
              <a:spLocks/>
            </p:cNvSpPr>
            <p:nvPr/>
          </p:nvSpPr>
          <p:spPr bwMode="auto">
            <a:xfrm>
              <a:off x="6499917" y="755772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1085"/>
            <p:cNvSpPr>
              <a:spLocks/>
            </p:cNvSpPr>
            <p:nvPr/>
          </p:nvSpPr>
          <p:spPr bwMode="auto">
            <a:xfrm>
              <a:off x="8268879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3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1086"/>
            <p:cNvSpPr>
              <a:spLocks noEditPoints="1"/>
            </p:cNvSpPr>
            <p:nvPr/>
          </p:nvSpPr>
          <p:spPr bwMode="auto">
            <a:xfrm>
              <a:off x="7346684" y="814169"/>
              <a:ext cx="145994" cy="194659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3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2"/>
                    <a:pt x="28" y="51"/>
                    <a:pt x="37" y="48"/>
                  </a:cubicBezTo>
                  <a:cubicBezTo>
                    <a:pt x="38" y="37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1087"/>
            <p:cNvSpPr>
              <a:spLocks noEditPoints="1"/>
            </p:cNvSpPr>
            <p:nvPr/>
          </p:nvSpPr>
          <p:spPr bwMode="auto">
            <a:xfrm>
              <a:off x="7534042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0" y="3"/>
                    <a:pt x="22" y="4"/>
                    <a:pt x="3" y="0"/>
                  </a:cubicBezTo>
                  <a:cubicBezTo>
                    <a:pt x="0" y="20"/>
                    <a:pt x="0" y="32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1"/>
                    <a:pt x="7" y="10"/>
                  </a:cubicBezTo>
                  <a:cubicBezTo>
                    <a:pt x="29" y="7"/>
                    <a:pt x="30" y="10"/>
                    <a:pt x="55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1088"/>
            <p:cNvSpPr>
              <a:spLocks noEditPoints="1"/>
            </p:cNvSpPr>
            <p:nvPr/>
          </p:nvSpPr>
          <p:spPr bwMode="auto">
            <a:xfrm>
              <a:off x="7806565" y="828769"/>
              <a:ext cx="158161" cy="180059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9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4 h 48"/>
                <a:gd name="T28" fmla="*/ 24 w 43"/>
                <a:gd name="T29" fmla="*/ 27 h 48"/>
                <a:gd name="T30" fmla="*/ 21 w 43"/>
                <a:gd name="T31" fmla="*/ 41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8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8"/>
                    <a:pt x="37" y="48"/>
                  </a:cubicBezTo>
                  <a:cubicBezTo>
                    <a:pt x="41" y="34"/>
                    <a:pt x="43" y="23"/>
                    <a:pt x="43" y="2"/>
                  </a:cubicBezTo>
                  <a:cubicBezTo>
                    <a:pt x="26" y="1"/>
                    <a:pt x="20" y="4"/>
                    <a:pt x="2" y="0"/>
                  </a:cubicBezTo>
                  <a:close/>
                  <a:moveTo>
                    <a:pt x="25" y="21"/>
                  </a:moveTo>
                  <a:cubicBezTo>
                    <a:pt x="22" y="22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ubicBezTo>
                    <a:pt x="25" y="20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10"/>
                    <a:pt x="15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3" y="28"/>
                    <a:pt x="20" y="29"/>
                    <a:pt x="24" y="27"/>
                  </a:cubicBezTo>
                  <a:cubicBezTo>
                    <a:pt x="24" y="32"/>
                    <a:pt x="21" y="35"/>
                    <a:pt x="21" y="41"/>
                  </a:cubicBezTo>
                  <a:cubicBezTo>
                    <a:pt x="16" y="40"/>
                    <a:pt x="9" y="42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9"/>
                    <a:pt x="36" y="8"/>
                  </a:cubicBezTo>
                  <a:cubicBezTo>
                    <a:pt x="37" y="20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1089"/>
            <p:cNvSpPr>
              <a:spLocks/>
            </p:cNvSpPr>
            <p:nvPr/>
          </p:nvSpPr>
          <p:spPr bwMode="auto">
            <a:xfrm>
              <a:off x="6628878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1090"/>
            <p:cNvSpPr>
              <a:spLocks noEditPoints="1"/>
            </p:cNvSpPr>
            <p:nvPr/>
          </p:nvSpPr>
          <p:spPr bwMode="auto">
            <a:xfrm>
              <a:off x="7604607" y="867701"/>
              <a:ext cx="87597" cy="111929"/>
            </a:xfrm>
            <a:custGeom>
              <a:avLst/>
              <a:gdLst>
                <a:gd name="T0" fmla="*/ 4 w 24"/>
                <a:gd name="T1" fmla="*/ 7 h 30"/>
                <a:gd name="T2" fmla="*/ 7 w 24"/>
                <a:gd name="T3" fmla="*/ 15 h 30"/>
                <a:gd name="T4" fmla="*/ 5 w 24"/>
                <a:gd name="T5" fmla="*/ 30 h 30"/>
                <a:gd name="T6" fmla="*/ 20 w 24"/>
                <a:gd name="T7" fmla="*/ 25 h 30"/>
                <a:gd name="T8" fmla="*/ 18 w 24"/>
                <a:gd name="T9" fmla="*/ 17 h 30"/>
                <a:gd name="T10" fmla="*/ 24 w 24"/>
                <a:gd name="T11" fmla="*/ 6 h 30"/>
                <a:gd name="T12" fmla="*/ 4 w 24"/>
                <a:gd name="T13" fmla="*/ 7 h 30"/>
                <a:gd name="T14" fmla="*/ 7 w 24"/>
                <a:gd name="T15" fmla="*/ 24 h 30"/>
                <a:gd name="T16" fmla="*/ 11 w 24"/>
                <a:gd name="T17" fmla="*/ 18 h 30"/>
                <a:gd name="T18" fmla="*/ 15 w 24"/>
                <a:gd name="T19" fmla="*/ 24 h 30"/>
                <a:gd name="T20" fmla="*/ 7 w 24"/>
                <a:gd name="T21" fmla="*/ 24 h 30"/>
                <a:gd name="T22" fmla="*/ 11 w 24"/>
                <a:gd name="T23" fmla="*/ 10 h 30"/>
                <a:gd name="T24" fmla="*/ 19 w 24"/>
                <a:gd name="T25" fmla="*/ 9 h 30"/>
                <a:gd name="T26" fmla="*/ 11 w 24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4" y="7"/>
                  </a:moveTo>
                  <a:cubicBezTo>
                    <a:pt x="4" y="11"/>
                    <a:pt x="7" y="11"/>
                    <a:pt x="7" y="15"/>
                  </a:cubicBezTo>
                  <a:cubicBezTo>
                    <a:pt x="0" y="17"/>
                    <a:pt x="2" y="25"/>
                    <a:pt x="5" y="30"/>
                  </a:cubicBezTo>
                  <a:cubicBezTo>
                    <a:pt x="14" y="30"/>
                    <a:pt x="15" y="29"/>
                    <a:pt x="20" y="25"/>
                  </a:cubicBezTo>
                  <a:cubicBezTo>
                    <a:pt x="21" y="20"/>
                    <a:pt x="19" y="19"/>
                    <a:pt x="18" y="17"/>
                  </a:cubicBezTo>
                  <a:cubicBezTo>
                    <a:pt x="22" y="16"/>
                    <a:pt x="24" y="12"/>
                    <a:pt x="24" y="6"/>
                  </a:cubicBezTo>
                  <a:cubicBezTo>
                    <a:pt x="19" y="0"/>
                    <a:pt x="10" y="3"/>
                    <a:pt x="4" y="7"/>
                  </a:cubicBezTo>
                  <a:close/>
                  <a:moveTo>
                    <a:pt x="7" y="24"/>
                  </a:moveTo>
                  <a:cubicBezTo>
                    <a:pt x="6" y="19"/>
                    <a:pt x="11" y="22"/>
                    <a:pt x="11" y="18"/>
                  </a:cubicBezTo>
                  <a:cubicBezTo>
                    <a:pt x="13" y="19"/>
                    <a:pt x="15" y="20"/>
                    <a:pt x="15" y="24"/>
                  </a:cubicBezTo>
                  <a:cubicBezTo>
                    <a:pt x="12" y="24"/>
                    <a:pt x="9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5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1091"/>
            <p:cNvSpPr>
              <a:spLocks/>
            </p:cNvSpPr>
            <p:nvPr/>
          </p:nvSpPr>
          <p:spPr bwMode="auto">
            <a:xfrm>
              <a:off x="7388048" y="870133"/>
              <a:ext cx="55965" cy="94897"/>
            </a:xfrm>
            <a:custGeom>
              <a:avLst/>
              <a:gdLst>
                <a:gd name="T0" fmla="*/ 2 w 15"/>
                <a:gd name="T1" fmla="*/ 0 h 25"/>
                <a:gd name="T2" fmla="*/ 9 w 15"/>
                <a:gd name="T3" fmla="*/ 9 h 25"/>
                <a:gd name="T4" fmla="*/ 11 w 15"/>
                <a:gd name="T5" fmla="*/ 25 h 25"/>
                <a:gd name="T6" fmla="*/ 15 w 15"/>
                <a:gd name="T7" fmla="*/ 2 h 25"/>
                <a:gd name="T8" fmla="*/ 2 w 1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2" y="0"/>
                  </a:moveTo>
                  <a:cubicBezTo>
                    <a:pt x="0" y="8"/>
                    <a:pt x="6" y="6"/>
                    <a:pt x="9" y="9"/>
                  </a:cubicBezTo>
                  <a:cubicBezTo>
                    <a:pt x="7" y="12"/>
                    <a:pt x="2" y="25"/>
                    <a:pt x="11" y="25"/>
                  </a:cubicBezTo>
                  <a:cubicBezTo>
                    <a:pt x="10" y="15"/>
                    <a:pt x="15" y="11"/>
                    <a:pt x="15" y="2"/>
                  </a:cubicBezTo>
                  <a:cubicBezTo>
                    <a:pt x="9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1092"/>
            <p:cNvSpPr>
              <a:spLocks noEditPoints="1"/>
            </p:cNvSpPr>
            <p:nvPr/>
          </p:nvSpPr>
          <p:spPr bwMode="auto">
            <a:xfrm>
              <a:off x="9242174" y="952863"/>
              <a:ext cx="1116856" cy="1131455"/>
            </a:xfrm>
            <a:custGeom>
              <a:avLst/>
              <a:gdLst>
                <a:gd name="T0" fmla="*/ 289 w 299"/>
                <a:gd name="T1" fmla="*/ 217 h 303"/>
                <a:gd name="T2" fmla="*/ 268 w 299"/>
                <a:gd name="T3" fmla="*/ 159 h 303"/>
                <a:gd name="T4" fmla="*/ 269 w 299"/>
                <a:gd name="T5" fmla="*/ 89 h 303"/>
                <a:gd name="T6" fmla="*/ 264 w 299"/>
                <a:gd name="T7" fmla="*/ 0 h 303"/>
                <a:gd name="T8" fmla="*/ 62 w 299"/>
                <a:gd name="T9" fmla="*/ 13 h 303"/>
                <a:gd name="T10" fmla="*/ 17 w 299"/>
                <a:gd name="T11" fmla="*/ 228 h 303"/>
                <a:gd name="T12" fmla="*/ 0 w 299"/>
                <a:gd name="T13" fmla="*/ 262 h 303"/>
                <a:gd name="T14" fmla="*/ 76 w 299"/>
                <a:gd name="T15" fmla="*/ 298 h 303"/>
                <a:gd name="T16" fmla="*/ 285 w 299"/>
                <a:gd name="T17" fmla="*/ 278 h 303"/>
                <a:gd name="T18" fmla="*/ 226 w 299"/>
                <a:gd name="T19" fmla="*/ 283 h 303"/>
                <a:gd name="T20" fmla="*/ 235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60 w 299"/>
                <a:gd name="T29" fmla="*/ 280 h 303"/>
                <a:gd name="T30" fmla="*/ 267 w 299"/>
                <a:gd name="T31" fmla="*/ 260 h 303"/>
                <a:gd name="T32" fmla="*/ 275 w 299"/>
                <a:gd name="T33" fmla="*/ 273 h 303"/>
                <a:gd name="T34" fmla="*/ 285 w 299"/>
                <a:gd name="T35" fmla="*/ 258 h 303"/>
                <a:gd name="T36" fmla="*/ 69 w 299"/>
                <a:gd name="T37" fmla="*/ 19 h 303"/>
                <a:gd name="T38" fmla="*/ 261 w 299"/>
                <a:gd name="T39" fmla="*/ 76 h 303"/>
                <a:gd name="T40" fmla="*/ 200 w 299"/>
                <a:gd name="T41" fmla="*/ 161 h 303"/>
                <a:gd name="T42" fmla="*/ 69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1 w 299"/>
                <a:gd name="T49" fmla="*/ 269 h 303"/>
                <a:gd name="T50" fmla="*/ 26 w 299"/>
                <a:gd name="T51" fmla="*/ 290 h 303"/>
                <a:gd name="T52" fmla="*/ 32 w 299"/>
                <a:gd name="T53" fmla="*/ 272 h 303"/>
                <a:gd name="T54" fmla="*/ 40 w 299"/>
                <a:gd name="T55" fmla="*/ 290 h 303"/>
                <a:gd name="T56" fmla="*/ 47 w 299"/>
                <a:gd name="T57" fmla="*/ 272 h 303"/>
                <a:gd name="T58" fmla="*/ 54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5 w 299"/>
                <a:gd name="T69" fmla="*/ 226 h 303"/>
                <a:gd name="T70" fmla="*/ 233 w 299"/>
                <a:gd name="T71" fmla="*/ 257 h 303"/>
                <a:gd name="T72" fmla="*/ 10 w 299"/>
                <a:gd name="T73" fmla="*/ 257 h 303"/>
                <a:gd name="T74" fmla="*/ 77 w 299"/>
                <a:gd name="T75" fmla="*/ 291 h 303"/>
                <a:gd name="T76" fmla="*/ 87 w 299"/>
                <a:gd name="T77" fmla="*/ 273 h 303"/>
                <a:gd name="T78" fmla="*/ 105 w 299"/>
                <a:gd name="T79" fmla="*/ 291 h 303"/>
                <a:gd name="T80" fmla="*/ 94 w 299"/>
                <a:gd name="T81" fmla="*/ 272 h 303"/>
                <a:gd name="T82" fmla="*/ 105 w 299"/>
                <a:gd name="T83" fmla="*/ 291 h 303"/>
                <a:gd name="T84" fmla="*/ 112 w 299"/>
                <a:gd name="T85" fmla="*/ 291 h 303"/>
                <a:gd name="T86" fmla="*/ 121 w 299"/>
                <a:gd name="T87" fmla="*/ 274 h 303"/>
                <a:gd name="T88" fmla="*/ 138 w 299"/>
                <a:gd name="T89" fmla="*/ 290 h 303"/>
                <a:gd name="T90" fmla="*/ 127 w 299"/>
                <a:gd name="T91" fmla="*/ 272 h 303"/>
                <a:gd name="T92" fmla="*/ 138 w 299"/>
                <a:gd name="T93" fmla="*/ 290 h 303"/>
                <a:gd name="T94" fmla="*/ 145 w 299"/>
                <a:gd name="T95" fmla="*/ 291 h 303"/>
                <a:gd name="T96" fmla="*/ 154 w 299"/>
                <a:gd name="T97" fmla="*/ 273 h 303"/>
                <a:gd name="T98" fmla="*/ 160 w 299"/>
                <a:gd name="T99" fmla="*/ 291 h 303"/>
                <a:gd name="T100" fmla="*/ 170 w 299"/>
                <a:gd name="T101" fmla="*/ 272 h 303"/>
                <a:gd name="T102" fmla="*/ 160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2 w 299"/>
                <a:gd name="T109" fmla="*/ 268 h 303"/>
                <a:gd name="T110" fmla="*/ 193 w 299"/>
                <a:gd name="T111" fmla="*/ 288 h 303"/>
                <a:gd name="T112" fmla="*/ 207 w 299"/>
                <a:gd name="T113" fmla="*/ 267 h 303"/>
                <a:gd name="T114" fmla="*/ 221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5" y="278"/>
                  </a:moveTo>
                  <a:cubicBezTo>
                    <a:pt x="299" y="263"/>
                    <a:pt x="293" y="235"/>
                    <a:pt x="289" y="217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0"/>
                    <a:pt x="268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70" y="102"/>
                    <a:pt x="269" y="89"/>
                  </a:cubicBezTo>
                  <a:cubicBezTo>
                    <a:pt x="268" y="59"/>
                    <a:pt x="274" y="25"/>
                    <a:pt x="267" y="1"/>
                  </a:cubicBezTo>
                  <a:cubicBezTo>
                    <a:pt x="265" y="1"/>
                    <a:pt x="265" y="0"/>
                    <a:pt x="264" y="0"/>
                  </a:cubicBezTo>
                  <a:cubicBezTo>
                    <a:pt x="231" y="1"/>
                    <a:pt x="195" y="2"/>
                    <a:pt x="160" y="6"/>
                  </a:cubicBezTo>
                  <a:cubicBezTo>
                    <a:pt x="127" y="9"/>
                    <a:pt x="93" y="11"/>
                    <a:pt x="62" y="13"/>
                  </a:cubicBezTo>
                  <a:cubicBezTo>
                    <a:pt x="57" y="62"/>
                    <a:pt x="51" y="112"/>
                    <a:pt x="52" y="162"/>
                  </a:cubicBezTo>
                  <a:cubicBezTo>
                    <a:pt x="39" y="186"/>
                    <a:pt x="28" y="208"/>
                    <a:pt x="17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2" y="283"/>
                    <a:pt x="4" y="292"/>
                  </a:cubicBezTo>
                  <a:cubicBezTo>
                    <a:pt x="25" y="303"/>
                    <a:pt x="53" y="298"/>
                    <a:pt x="76" y="298"/>
                  </a:cubicBezTo>
                  <a:cubicBezTo>
                    <a:pt x="126" y="299"/>
                    <a:pt x="167" y="299"/>
                    <a:pt x="218" y="293"/>
                  </a:cubicBezTo>
                  <a:cubicBezTo>
                    <a:pt x="239" y="290"/>
                    <a:pt x="274" y="289"/>
                    <a:pt x="285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2" y="284"/>
                    <a:pt x="226" y="283"/>
                  </a:cubicBezTo>
                  <a:cubicBezTo>
                    <a:pt x="226" y="276"/>
                    <a:pt x="230" y="273"/>
                    <a:pt x="226" y="266"/>
                  </a:cubicBezTo>
                  <a:cubicBezTo>
                    <a:pt x="226" y="262"/>
                    <a:pt x="235" y="268"/>
                    <a:pt x="235" y="264"/>
                  </a:cubicBezTo>
                  <a:cubicBezTo>
                    <a:pt x="241" y="265"/>
                    <a:pt x="236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8" y="280"/>
                    <a:pt x="250" y="281"/>
                    <a:pt x="243" y="281"/>
                  </a:cubicBezTo>
                  <a:cubicBezTo>
                    <a:pt x="243" y="272"/>
                    <a:pt x="244" y="268"/>
                    <a:pt x="244" y="263"/>
                  </a:cubicBezTo>
                  <a:cubicBezTo>
                    <a:pt x="247" y="263"/>
                    <a:pt x="250" y="263"/>
                    <a:pt x="253" y="263"/>
                  </a:cubicBezTo>
                  <a:cubicBezTo>
                    <a:pt x="254" y="268"/>
                    <a:pt x="255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5" y="277"/>
                    <a:pt x="265" y="281"/>
                    <a:pt x="260" y="280"/>
                  </a:cubicBezTo>
                  <a:cubicBezTo>
                    <a:pt x="263" y="273"/>
                    <a:pt x="259" y="270"/>
                    <a:pt x="260" y="262"/>
                  </a:cubicBezTo>
                  <a:cubicBezTo>
                    <a:pt x="262" y="261"/>
                    <a:pt x="267" y="264"/>
                    <a:pt x="267" y="260"/>
                  </a:cubicBezTo>
                  <a:cubicBezTo>
                    <a:pt x="270" y="264"/>
                    <a:pt x="270" y="271"/>
                    <a:pt x="269" y="277"/>
                  </a:cubicBezTo>
                  <a:close/>
                  <a:moveTo>
                    <a:pt x="275" y="273"/>
                  </a:moveTo>
                  <a:cubicBezTo>
                    <a:pt x="275" y="269"/>
                    <a:pt x="277" y="266"/>
                    <a:pt x="274" y="262"/>
                  </a:cubicBezTo>
                  <a:cubicBezTo>
                    <a:pt x="276" y="259"/>
                    <a:pt x="283" y="261"/>
                    <a:pt x="285" y="258"/>
                  </a:cubicBezTo>
                  <a:cubicBezTo>
                    <a:pt x="287" y="264"/>
                    <a:pt x="281" y="273"/>
                    <a:pt x="275" y="273"/>
                  </a:cubicBezTo>
                  <a:close/>
                  <a:moveTo>
                    <a:pt x="69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1" y="55"/>
                    <a:pt x="261" y="76"/>
                  </a:cubicBezTo>
                  <a:cubicBezTo>
                    <a:pt x="262" y="99"/>
                    <a:pt x="264" y="125"/>
                    <a:pt x="262" y="156"/>
                  </a:cubicBezTo>
                  <a:cubicBezTo>
                    <a:pt x="244" y="160"/>
                    <a:pt x="222" y="159"/>
                    <a:pt x="200" y="161"/>
                  </a:cubicBezTo>
                  <a:cubicBezTo>
                    <a:pt x="152" y="166"/>
                    <a:pt x="104" y="169"/>
                    <a:pt x="59" y="159"/>
                  </a:cubicBezTo>
                  <a:cubicBezTo>
                    <a:pt x="57" y="117"/>
                    <a:pt x="63" y="67"/>
                    <a:pt x="69" y="19"/>
                  </a:cubicBezTo>
                  <a:close/>
                  <a:moveTo>
                    <a:pt x="15" y="289"/>
                  </a:moveTo>
                  <a:cubicBezTo>
                    <a:pt x="8" y="286"/>
                    <a:pt x="9" y="275"/>
                    <a:pt x="8" y="265"/>
                  </a:cubicBezTo>
                  <a:cubicBezTo>
                    <a:pt x="10" y="267"/>
                    <a:pt x="12" y="267"/>
                    <a:pt x="14" y="267"/>
                  </a:cubicBezTo>
                  <a:cubicBezTo>
                    <a:pt x="14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8" y="289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0"/>
                  </a:cubicBezTo>
                  <a:cubicBezTo>
                    <a:pt x="24" y="274"/>
                    <a:pt x="28" y="288"/>
                    <a:pt x="26" y="290"/>
                  </a:cubicBezTo>
                  <a:close/>
                  <a:moveTo>
                    <a:pt x="40" y="290"/>
                  </a:moveTo>
                  <a:cubicBezTo>
                    <a:pt x="29" y="290"/>
                    <a:pt x="34" y="281"/>
                    <a:pt x="32" y="272"/>
                  </a:cubicBezTo>
                  <a:cubicBezTo>
                    <a:pt x="34" y="270"/>
                    <a:pt x="40" y="270"/>
                    <a:pt x="41" y="272"/>
                  </a:cubicBezTo>
                  <a:cubicBezTo>
                    <a:pt x="40" y="281"/>
                    <a:pt x="40" y="281"/>
                    <a:pt x="40" y="290"/>
                  </a:cubicBezTo>
                  <a:close/>
                  <a:moveTo>
                    <a:pt x="47" y="290"/>
                  </a:moveTo>
                  <a:cubicBezTo>
                    <a:pt x="47" y="284"/>
                    <a:pt x="47" y="278"/>
                    <a:pt x="47" y="272"/>
                  </a:cubicBezTo>
                  <a:cubicBezTo>
                    <a:pt x="48" y="272"/>
                    <a:pt x="49" y="272"/>
                    <a:pt x="50" y="272"/>
                  </a:cubicBezTo>
                  <a:cubicBezTo>
                    <a:pt x="55" y="274"/>
                    <a:pt x="51" y="285"/>
                    <a:pt x="54" y="291"/>
                  </a:cubicBezTo>
                  <a:cubicBezTo>
                    <a:pt x="51" y="291"/>
                    <a:pt x="49" y="290"/>
                    <a:pt x="47" y="290"/>
                  </a:cubicBezTo>
                  <a:close/>
                  <a:moveTo>
                    <a:pt x="70" y="291"/>
                  </a:moveTo>
                  <a:cubicBezTo>
                    <a:pt x="67" y="291"/>
                    <a:pt x="63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10" y="257"/>
                  </a:moveTo>
                  <a:cubicBezTo>
                    <a:pt x="22" y="223"/>
                    <a:pt x="43" y="199"/>
                    <a:pt x="56" y="166"/>
                  </a:cubicBezTo>
                  <a:cubicBezTo>
                    <a:pt x="125" y="185"/>
                    <a:pt x="191" y="167"/>
                    <a:pt x="264" y="167"/>
                  </a:cubicBezTo>
                  <a:cubicBezTo>
                    <a:pt x="273" y="183"/>
                    <a:pt x="279" y="203"/>
                    <a:pt x="285" y="226"/>
                  </a:cubicBezTo>
                  <a:cubicBezTo>
                    <a:pt x="286" y="232"/>
                    <a:pt x="289" y="242"/>
                    <a:pt x="288" y="246"/>
                  </a:cubicBezTo>
                  <a:cubicBezTo>
                    <a:pt x="283" y="256"/>
                    <a:pt x="246" y="255"/>
                    <a:pt x="233" y="257"/>
                  </a:cubicBezTo>
                  <a:cubicBezTo>
                    <a:pt x="191" y="262"/>
                    <a:pt x="137" y="266"/>
                    <a:pt x="85" y="265"/>
                  </a:cubicBezTo>
                  <a:cubicBezTo>
                    <a:pt x="58" y="265"/>
                    <a:pt x="28" y="264"/>
                    <a:pt x="10" y="257"/>
                  </a:cubicBezTo>
                  <a:close/>
                  <a:moveTo>
                    <a:pt x="87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8" y="282"/>
                    <a:pt x="76" y="273"/>
                  </a:cubicBezTo>
                  <a:cubicBezTo>
                    <a:pt x="81" y="271"/>
                    <a:pt x="82" y="273"/>
                    <a:pt x="87" y="273"/>
                  </a:cubicBezTo>
                  <a:cubicBezTo>
                    <a:pt x="87" y="279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4" y="272"/>
                  </a:cubicBezTo>
                  <a:cubicBezTo>
                    <a:pt x="98" y="275"/>
                    <a:pt x="102" y="270"/>
                    <a:pt x="106" y="274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2" y="291"/>
                  </a:cubicBezTo>
                  <a:cubicBezTo>
                    <a:pt x="109" y="286"/>
                    <a:pt x="113" y="282"/>
                    <a:pt x="112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8" y="290"/>
                  </a:moveTo>
                  <a:cubicBezTo>
                    <a:pt x="134" y="290"/>
                    <a:pt x="130" y="290"/>
                    <a:pt x="127" y="290"/>
                  </a:cubicBezTo>
                  <a:cubicBezTo>
                    <a:pt x="127" y="284"/>
                    <a:pt x="127" y="278"/>
                    <a:pt x="127" y="272"/>
                  </a:cubicBezTo>
                  <a:cubicBezTo>
                    <a:pt x="130" y="272"/>
                    <a:pt x="134" y="272"/>
                    <a:pt x="138" y="272"/>
                  </a:cubicBezTo>
                  <a:cubicBezTo>
                    <a:pt x="137" y="281"/>
                    <a:pt x="140" y="287"/>
                    <a:pt x="138" y="290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1"/>
                    <a:pt x="143" y="272"/>
                  </a:cubicBezTo>
                  <a:cubicBezTo>
                    <a:pt x="149" y="274"/>
                    <a:pt x="151" y="269"/>
                    <a:pt x="154" y="273"/>
                  </a:cubicBezTo>
                  <a:cubicBezTo>
                    <a:pt x="152" y="277"/>
                    <a:pt x="153" y="284"/>
                    <a:pt x="153" y="291"/>
                  </a:cubicBezTo>
                  <a:close/>
                  <a:moveTo>
                    <a:pt x="160" y="291"/>
                  </a:moveTo>
                  <a:cubicBezTo>
                    <a:pt x="160" y="284"/>
                    <a:pt x="160" y="278"/>
                    <a:pt x="160" y="271"/>
                  </a:cubicBezTo>
                  <a:cubicBezTo>
                    <a:pt x="163" y="271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0"/>
                  </a:cubicBezTo>
                  <a:cubicBezTo>
                    <a:pt x="166" y="289"/>
                    <a:pt x="163" y="290"/>
                    <a:pt x="160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9" y="287"/>
                    <a:pt x="179" y="290"/>
                  </a:cubicBezTo>
                  <a:cubicBezTo>
                    <a:pt x="176" y="286"/>
                    <a:pt x="176" y="278"/>
                    <a:pt x="176" y="270"/>
                  </a:cubicBezTo>
                  <a:cubicBezTo>
                    <a:pt x="189" y="265"/>
                    <a:pt x="186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8"/>
                  </a:cubicBezTo>
                  <a:cubicBezTo>
                    <a:pt x="204" y="263"/>
                    <a:pt x="202" y="276"/>
                    <a:pt x="203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79"/>
                    <a:pt x="208" y="273"/>
                    <a:pt x="207" y="267"/>
                  </a:cubicBezTo>
                  <a:cubicBezTo>
                    <a:pt x="212" y="268"/>
                    <a:pt x="215" y="265"/>
                    <a:pt x="221" y="266"/>
                  </a:cubicBezTo>
                  <a:cubicBezTo>
                    <a:pt x="221" y="272"/>
                    <a:pt x="221" y="278"/>
                    <a:pt x="221" y="284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" name="Freeform 1093"/>
            <p:cNvSpPr>
              <a:spLocks noEditPoints="1"/>
            </p:cNvSpPr>
            <p:nvPr/>
          </p:nvSpPr>
          <p:spPr bwMode="auto">
            <a:xfrm>
              <a:off x="7069295" y="904198"/>
              <a:ext cx="153295" cy="167894"/>
            </a:xfrm>
            <a:custGeom>
              <a:avLst/>
              <a:gdLst>
                <a:gd name="T0" fmla="*/ 24 w 41"/>
                <a:gd name="T1" fmla="*/ 0 h 45"/>
                <a:gd name="T2" fmla="*/ 0 w 41"/>
                <a:gd name="T3" fmla="*/ 35 h 45"/>
                <a:gd name="T4" fmla="*/ 40 w 41"/>
                <a:gd name="T5" fmla="*/ 39 h 45"/>
                <a:gd name="T6" fmla="*/ 30 w 41"/>
                <a:gd name="T7" fmla="*/ 0 h 45"/>
                <a:gd name="T8" fmla="*/ 24 w 41"/>
                <a:gd name="T9" fmla="*/ 0 h 45"/>
                <a:gd name="T10" fmla="*/ 11 w 41"/>
                <a:gd name="T11" fmla="*/ 32 h 45"/>
                <a:gd name="T12" fmla="*/ 24 w 41"/>
                <a:gd name="T13" fmla="*/ 11 h 45"/>
                <a:gd name="T14" fmla="*/ 34 w 41"/>
                <a:gd name="T15" fmla="*/ 34 h 45"/>
                <a:gd name="T16" fmla="*/ 11 w 41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24" y="0"/>
                  </a:moveTo>
                  <a:cubicBezTo>
                    <a:pt x="19" y="14"/>
                    <a:pt x="7" y="22"/>
                    <a:pt x="0" y="35"/>
                  </a:cubicBezTo>
                  <a:cubicBezTo>
                    <a:pt x="10" y="42"/>
                    <a:pt x="33" y="45"/>
                    <a:pt x="40" y="39"/>
                  </a:cubicBezTo>
                  <a:cubicBezTo>
                    <a:pt x="41" y="22"/>
                    <a:pt x="30" y="11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2"/>
                  </a:moveTo>
                  <a:cubicBezTo>
                    <a:pt x="13" y="23"/>
                    <a:pt x="23" y="21"/>
                    <a:pt x="24" y="11"/>
                  </a:cubicBezTo>
                  <a:cubicBezTo>
                    <a:pt x="30" y="16"/>
                    <a:pt x="31" y="26"/>
                    <a:pt x="34" y="34"/>
                  </a:cubicBezTo>
                  <a:cubicBezTo>
                    <a:pt x="25" y="35"/>
                    <a:pt x="19" y="33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Freeform 1094"/>
            <p:cNvSpPr>
              <a:spLocks noEditPoints="1"/>
            </p:cNvSpPr>
            <p:nvPr/>
          </p:nvSpPr>
          <p:spPr bwMode="auto">
            <a:xfrm>
              <a:off x="10463659" y="1023428"/>
              <a:ext cx="968428" cy="1090089"/>
            </a:xfrm>
            <a:custGeom>
              <a:avLst/>
              <a:gdLst>
                <a:gd name="T0" fmla="*/ 30 w 260"/>
                <a:gd name="T1" fmla="*/ 10 h 292"/>
                <a:gd name="T2" fmla="*/ 6 w 260"/>
                <a:gd name="T3" fmla="*/ 231 h 292"/>
                <a:gd name="T4" fmla="*/ 1 w 260"/>
                <a:gd name="T5" fmla="*/ 245 h 292"/>
                <a:gd name="T6" fmla="*/ 22 w 260"/>
                <a:gd name="T7" fmla="*/ 247 h 292"/>
                <a:gd name="T8" fmla="*/ 19 w 260"/>
                <a:gd name="T9" fmla="*/ 271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3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9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8 h 292"/>
                <a:gd name="T32" fmla="*/ 30 w 260"/>
                <a:gd name="T33" fmla="*/ 10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4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6 h 292"/>
                <a:gd name="T56" fmla="*/ 204 w 260"/>
                <a:gd name="T57" fmla="*/ 256 h 292"/>
                <a:gd name="T58" fmla="*/ 116 w 260"/>
                <a:gd name="T59" fmla="*/ 264 h 292"/>
                <a:gd name="T60" fmla="*/ 26 w 260"/>
                <a:gd name="T61" fmla="*/ 267 h 292"/>
                <a:gd name="T62" fmla="*/ 29 w 260"/>
                <a:gd name="T63" fmla="*/ 246 h 292"/>
                <a:gd name="T64" fmla="*/ 189 w 260"/>
                <a:gd name="T65" fmla="*/ 242 h 292"/>
                <a:gd name="T66" fmla="*/ 192 w 260"/>
                <a:gd name="T67" fmla="*/ 181 h 292"/>
                <a:gd name="T68" fmla="*/ 196 w 260"/>
                <a:gd name="T69" fmla="*/ 143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1 h 292"/>
                <a:gd name="T80" fmla="*/ 185 w 260"/>
                <a:gd name="T81" fmla="*/ 235 h 292"/>
                <a:gd name="T82" fmla="*/ 12 w 260"/>
                <a:gd name="T83" fmla="*/ 239 h 292"/>
                <a:gd name="T84" fmla="*/ 25 w 260"/>
                <a:gd name="T85" fmla="*/ 175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10"/>
                  </a:moveTo>
                  <a:cubicBezTo>
                    <a:pt x="23" y="81"/>
                    <a:pt x="27" y="171"/>
                    <a:pt x="6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5" y="249"/>
                    <a:pt x="19" y="244"/>
                    <a:pt x="22" y="247"/>
                  </a:cubicBezTo>
                  <a:cubicBezTo>
                    <a:pt x="19" y="255"/>
                    <a:pt x="20" y="260"/>
                    <a:pt x="19" y="271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90"/>
                    <a:pt x="225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0" y="126"/>
                    <a:pt x="254" y="82"/>
                    <a:pt x="254" y="36"/>
                  </a:cubicBezTo>
                  <a:cubicBezTo>
                    <a:pt x="250" y="32"/>
                    <a:pt x="241" y="33"/>
                    <a:pt x="237" y="30"/>
                  </a:cubicBezTo>
                  <a:cubicBezTo>
                    <a:pt x="235" y="25"/>
                    <a:pt x="240" y="22"/>
                    <a:pt x="237" y="19"/>
                  </a:cubicBezTo>
                  <a:cubicBezTo>
                    <a:pt x="232" y="19"/>
                    <a:pt x="228" y="19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8"/>
                  </a:cubicBezTo>
                  <a:cubicBezTo>
                    <a:pt x="53" y="8"/>
                    <a:pt x="41" y="6"/>
                    <a:pt x="30" y="10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8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19" y="203"/>
                    <a:pt x="229" y="119"/>
                    <a:pt x="235" y="43"/>
                  </a:cubicBezTo>
                  <a:cubicBezTo>
                    <a:pt x="236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6"/>
                  </a:cubicBezTo>
                  <a:cubicBezTo>
                    <a:pt x="226" y="103"/>
                    <a:pt x="214" y="183"/>
                    <a:pt x="204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7" y="262"/>
                    <a:pt x="27" y="253"/>
                    <a:pt x="29" y="246"/>
                  </a:cubicBezTo>
                  <a:cubicBezTo>
                    <a:pt x="85" y="240"/>
                    <a:pt x="147" y="258"/>
                    <a:pt x="189" y="242"/>
                  </a:cubicBezTo>
                  <a:cubicBezTo>
                    <a:pt x="198" y="225"/>
                    <a:pt x="191" y="202"/>
                    <a:pt x="192" y="181"/>
                  </a:cubicBezTo>
                  <a:cubicBezTo>
                    <a:pt x="192" y="169"/>
                    <a:pt x="194" y="156"/>
                    <a:pt x="196" y="143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1095"/>
            <p:cNvSpPr>
              <a:spLocks/>
            </p:cNvSpPr>
            <p:nvPr/>
          </p:nvSpPr>
          <p:spPr bwMode="auto">
            <a:xfrm>
              <a:off x="8327277" y="1008828"/>
              <a:ext cx="111929" cy="116795"/>
            </a:xfrm>
            <a:custGeom>
              <a:avLst/>
              <a:gdLst>
                <a:gd name="T0" fmla="*/ 9 w 30"/>
                <a:gd name="T1" fmla="*/ 21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1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3"/>
                    <a:pt x="30" y="1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4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1096"/>
            <p:cNvSpPr>
              <a:spLocks noEditPoints="1"/>
            </p:cNvSpPr>
            <p:nvPr/>
          </p:nvSpPr>
          <p:spPr bwMode="auto">
            <a:xfrm>
              <a:off x="8310245" y="989362"/>
              <a:ext cx="905164" cy="995194"/>
            </a:xfrm>
            <a:custGeom>
              <a:avLst/>
              <a:gdLst>
                <a:gd name="T0" fmla="*/ 216 w 243"/>
                <a:gd name="T1" fmla="*/ 221 h 266"/>
                <a:gd name="T2" fmla="*/ 96 w 243"/>
                <a:gd name="T3" fmla="*/ 10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9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4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5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3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8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2 h 266"/>
                <a:gd name="T56" fmla="*/ 66 w 243"/>
                <a:gd name="T57" fmla="*/ 83 h 266"/>
                <a:gd name="T58" fmla="*/ 46 w 243"/>
                <a:gd name="T59" fmla="*/ 102 h 266"/>
                <a:gd name="T60" fmla="*/ 76 w 243"/>
                <a:gd name="T61" fmla="*/ 139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3 h 266"/>
                <a:gd name="T84" fmla="*/ 115 w 243"/>
                <a:gd name="T85" fmla="*/ 122 h 266"/>
                <a:gd name="T86" fmla="*/ 180 w 243"/>
                <a:gd name="T87" fmla="*/ 143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3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1"/>
                  </a:cubicBezTo>
                  <a:cubicBezTo>
                    <a:pt x="243" y="179"/>
                    <a:pt x="238" y="111"/>
                    <a:pt x="215" y="70"/>
                  </a:cubicBezTo>
                  <a:cubicBezTo>
                    <a:pt x="193" y="31"/>
                    <a:pt x="151" y="0"/>
                    <a:pt x="96" y="10"/>
                  </a:cubicBezTo>
                  <a:cubicBezTo>
                    <a:pt x="83" y="15"/>
                    <a:pt x="69" y="22"/>
                    <a:pt x="61" y="31"/>
                  </a:cubicBezTo>
                  <a:cubicBezTo>
                    <a:pt x="31" y="60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6"/>
                    <a:pt x="43" y="228"/>
                  </a:cubicBezTo>
                  <a:cubicBezTo>
                    <a:pt x="45" y="231"/>
                    <a:pt x="46" y="235"/>
                    <a:pt x="48" y="237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50"/>
                  </a:moveTo>
                  <a:cubicBezTo>
                    <a:pt x="159" y="246"/>
                    <a:pt x="158" y="243"/>
                    <a:pt x="159" y="239"/>
                  </a:cubicBezTo>
                  <a:cubicBezTo>
                    <a:pt x="170" y="239"/>
                    <a:pt x="171" y="234"/>
                    <a:pt x="174" y="228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6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6"/>
                  </a:cubicBezTo>
                  <a:cubicBezTo>
                    <a:pt x="215" y="174"/>
                    <a:pt x="209" y="157"/>
                    <a:pt x="226" y="164"/>
                  </a:cubicBezTo>
                  <a:cubicBezTo>
                    <a:pt x="225" y="210"/>
                    <a:pt x="199" y="240"/>
                    <a:pt x="160" y="250"/>
                  </a:cubicBezTo>
                  <a:close/>
                  <a:moveTo>
                    <a:pt x="159" y="32"/>
                  </a:moveTo>
                  <a:cubicBezTo>
                    <a:pt x="160" y="32"/>
                    <a:pt x="160" y="28"/>
                    <a:pt x="160" y="26"/>
                  </a:cubicBezTo>
                  <a:cubicBezTo>
                    <a:pt x="182" y="36"/>
                    <a:pt x="195" y="54"/>
                    <a:pt x="208" y="72"/>
                  </a:cubicBezTo>
                  <a:cubicBezTo>
                    <a:pt x="206" y="74"/>
                    <a:pt x="199" y="69"/>
                    <a:pt x="195" y="68"/>
                  </a:cubicBezTo>
                  <a:cubicBezTo>
                    <a:pt x="192" y="69"/>
                    <a:pt x="189" y="71"/>
                    <a:pt x="187" y="75"/>
                  </a:cubicBezTo>
                  <a:cubicBezTo>
                    <a:pt x="187" y="78"/>
                    <a:pt x="186" y="83"/>
                    <a:pt x="190" y="83"/>
                  </a:cubicBezTo>
                  <a:cubicBezTo>
                    <a:pt x="185" y="86"/>
                    <a:pt x="185" y="94"/>
                    <a:pt x="176" y="92"/>
                  </a:cubicBezTo>
                  <a:cubicBezTo>
                    <a:pt x="178" y="88"/>
                    <a:pt x="179" y="80"/>
                    <a:pt x="175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1" y="66"/>
                    <a:pt x="175" y="62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4"/>
                  </a:cubicBezTo>
                  <a:cubicBezTo>
                    <a:pt x="140" y="60"/>
                    <a:pt x="151" y="57"/>
                    <a:pt x="152" y="53"/>
                  </a:cubicBezTo>
                  <a:cubicBezTo>
                    <a:pt x="153" y="44"/>
                    <a:pt x="146" y="31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7"/>
                    <a:pt x="139" y="40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1"/>
                  </a:cubicBezTo>
                  <a:cubicBezTo>
                    <a:pt x="154" y="70"/>
                    <a:pt x="158" y="52"/>
                    <a:pt x="168" y="60"/>
                  </a:cubicBezTo>
                  <a:cubicBezTo>
                    <a:pt x="166" y="67"/>
                    <a:pt x="157" y="66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6"/>
                    <a:pt x="174" y="99"/>
                  </a:cubicBezTo>
                  <a:cubicBezTo>
                    <a:pt x="187" y="100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9"/>
                    <a:pt x="218" y="95"/>
                    <a:pt x="220" y="102"/>
                  </a:cubicBezTo>
                  <a:cubicBezTo>
                    <a:pt x="210" y="104"/>
                    <a:pt x="216" y="116"/>
                    <a:pt x="212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9" y="120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1"/>
                  </a:cubicBezTo>
                  <a:cubicBezTo>
                    <a:pt x="109" y="71"/>
                    <a:pt x="115" y="60"/>
                    <a:pt x="111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6" y="21"/>
                    <a:pt x="146" y="21"/>
                    <a:pt x="153" y="23"/>
                  </a:cubicBezTo>
                  <a:close/>
                  <a:moveTo>
                    <a:pt x="39" y="213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3"/>
                    <a:pt x="38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8" y="54"/>
                    <a:pt x="52" y="62"/>
                    <a:pt x="55" y="64"/>
                  </a:cubicBezTo>
                  <a:cubicBezTo>
                    <a:pt x="59" y="73"/>
                    <a:pt x="65" y="75"/>
                    <a:pt x="66" y="83"/>
                  </a:cubicBezTo>
                  <a:cubicBezTo>
                    <a:pt x="71" y="94"/>
                    <a:pt x="88" y="94"/>
                    <a:pt x="89" y="108"/>
                  </a:cubicBezTo>
                  <a:cubicBezTo>
                    <a:pt x="75" y="103"/>
                    <a:pt x="61" y="98"/>
                    <a:pt x="46" y="102"/>
                  </a:cubicBezTo>
                  <a:cubicBezTo>
                    <a:pt x="42" y="107"/>
                    <a:pt x="50" y="119"/>
                    <a:pt x="42" y="127"/>
                  </a:cubicBezTo>
                  <a:cubicBezTo>
                    <a:pt x="46" y="141"/>
                    <a:pt x="61" y="145"/>
                    <a:pt x="76" y="139"/>
                  </a:cubicBezTo>
                  <a:cubicBezTo>
                    <a:pt x="79" y="155"/>
                    <a:pt x="89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9"/>
                    <a:pt x="47" y="171"/>
                  </a:cubicBezTo>
                  <a:cubicBezTo>
                    <a:pt x="52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9" y="213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8"/>
                    <a:pt x="49" y="220"/>
                    <a:pt x="52" y="221"/>
                  </a:cubicBezTo>
                  <a:cubicBezTo>
                    <a:pt x="69" y="218"/>
                    <a:pt x="62" y="186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9"/>
                    <a:pt x="116" y="166"/>
                    <a:pt x="114" y="158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4"/>
                    <a:pt x="84" y="135"/>
                    <a:pt x="77" y="132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20"/>
                    <a:pt x="51" y="109"/>
                  </a:cubicBezTo>
                  <a:cubicBezTo>
                    <a:pt x="66" y="104"/>
                    <a:pt x="78" y="113"/>
                    <a:pt x="90" y="115"/>
                  </a:cubicBezTo>
                  <a:cubicBezTo>
                    <a:pt x="104" y="102"/>
                    <a:pt x="83" y="88"/>
                    <a:pt x="73" y="81"/>
                  </a:cubicBezTo>
                  <a:cubicBezTo>
                    <a:pt x="72" y="73"/>
                    <a:pt x="66" y="68"/>
                    <a:pt x="62" y="63"/>
                  </a:cubicBezTo>
                  <a:cubicBezTo>
                    <a:pt x="63" y="54"/>
                    <a:pt x="60" y="49"/>
                    <a:pt x="58" y="43"/>
                  </a:cubicBezTo>
                  <a:cubicBezTo>
                    <a:pt x="74" y="27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5" y="69"/>
                    <a:pt x="99" y="73"/>
                    <a:pt x="97" y="81"/>
                  </a:cubicBezTo>
                  <a:cubicBezTo>
                    <a:pt x="104" y="94"/>
                    <a:pt x="117" y="100"/>
                    <a:pt x="115" y="122"/>
                  </a:cubicBezTo>
                  <a:cubicBezTo>
                    <a:pt x="119" y="134"/>
                    <a:pt x="132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5"/>
                    <a:pt x="213" y="156"/>
                  </a:cubicBezTo>
                  <a:cubicBezTo>
                    <a:pt x="204" y="162"/>
                    <a:pt x="207" y="170"/>
                    <a:pt x="208" y="183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3"/>
                  </a:cubicBezTo>
                  <a:cubicBezTo>
                    <a:pt x="163" y="193"/>
                    <a:pt x="159" y="201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5"/>
                  </a:cubicBezTo>
                  <a:cubicBezTo>
                    <a:pt x="68" y="228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3"/>
                    <a:pt x="133" y="253"/>
                  </a:cubicBezTo>
                  <a:cubicBezTo>
                    <a:pt x="114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1097"/>
            <p:cNvSpPr>
              <a:spLocks/>
            </p:cNvSpPr>
            <p:nvPr/>
          </p:nvSpPr>
          <p:spPr bwMode="auto">
            <a:xfrm>
              <a:off x="9108347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1098"/>
            <p:cNvSpPr>
              <a:spLocks/>
            </p:cNvSpPr>
            <p:nvPr/>
          </p:nvSpPr>
          <p:spPr bwMode="auto">
            <a:xfrm>
              <a:off x="9040216" y="1038027"/>
              <a:ext cx="82730" cy="116795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2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9"/>
                    <a:pt x="21" y="21"/>
                    <a:pt x="21" y="16"/>
                  </a:cubicBezTo>
                  <a:cubicBezTo>
                    <a:pt x="16" y="10"/>
                    <a:pt x="11" y="4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3"/>
                    <a:pt x="14" y="14"/>
                    <a:pt x="17" y="22"/>
                  </a:cubicBezTo>
                  <a:cubicBezTo>
                    <a:pt x="17" y="26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099"/>
            <p:cNvSpPr>
              <a:spLocks noEditPoints="1"/>
            </p:cNvSpPr>
            <p:nvPr/>
          </p:nvSpPr>
          <p:spPr bwMode="auto">
            <a:xfrm>
              <a:off x="62760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6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7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6" y="41"/>
                    <a:pt x="17" y="43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2" y="35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" name="Freeform 1100"/>
            <p:cNvSpPr>
              <a:spLocks/>
            </p:cNvSpPr>
            <p:nvPr/>
          </p:nvSpPr>
          <p:spPr bwMode="auto">
            <a:xfrm>
              <a:off x="10653451" y="1128056"/>
              <a:ext cx="552345" cy="102196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2 h 27"/>
                <a:gd name="T4" fmla="*/ 83 w 148"/>
                <a:gd name="T5" fmla="*/ 18 h 27"/>
                <a:gd name="T6" fmla="*/ 112 w 148"/>
                <a:gd name="T7" fmla="*/ 15 h 27"/>
                <a:gd name="T8" fmla="*/ 125 w 148"/>
                <a:gd name="T9" fmla="*/ 21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6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2"/>
                    <a:pt x="52" y="22"/>
                  </a:cubicBezTo>
                  <a:cubicBezTo>
                    <a:pt x="63" y="22"/>
                    <a:pt x="71" y="15"/>
                    <a:pt x="83" y="18"/>
                  </a:cubicBezTo>
                  <a:cubicBezTo>
                    <a:pt x="93" y="27"/>
                    <a:pt x="105" y="20"/>
                    <a:pt x="112" y="15"/>
                  </a:cubicBezTo>
                  <a:cubicBezTo>
                    <a:pt x="118" y="16"/>
                    <a:pt x="119" y="20"/>
                    <a:pt x="125" y="21"/>
                  </a:cubicBezTo>
                  <a:cubicBezTo>
                    <a:pt x="132" y="16"/>
                    <a:pt x="144" y="16"/>
                    <a:pt x="148" y="8"/>
                  </a:cubicBezTo>
                  <a:cubicBezTo>
                    <a:pt x="140" y="5"/>
                    <a:pt x="132" y="12"/>
                    <a:pt x="125" y="13"/>
                  </a:cubicBezTo>
                  <a:cubicBezTo>
                    <a:pt x="116" y="0"/>
                    <a:pt x="106" y="12"/>
                    <a:pt x="96" y="16"/>
                  </a:cubicBezTo>
                  <a:cubicBezTo>
                    <a:pt x="85" y="4"/>
                    <a:pt x="64" y="16"/>
                    <a:pt x="46" y="13"/>
                  </a:cubicBezTo>
                  <a:cubicBezTo>
                    <a:pt x="41" y="12"/>
                    <a:pt x="37" y="9"/>
                    <a:pt x="32" y="8"/>
                  </a:cubicBezTo>
                  <a:cubicBezTo>
                    <a:pt x="26" y="8"/>
                    <a:pt x="19" y="13"/>
                    <a:pt x="13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4" y="27"/>
                    <a:pt x="21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" name="Freeform 1101"/>
            <p:cNvSpPr>
              <a:spLocks/>
            </p:cNvSpPr>
            <p:nvPr/>
          </p:nvSpPr>
          <p:spPr bwMode="auto">
            <a:xfrm>
              <a:off x="8655765" y="2439570"/>
              <a:ext cx="172761" cy="209258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102"/>
            <p:cNvSpPr>
              <a:spLocks noEditPoints="1"/>
            </p:cNvSpPr>
            <p:nvPr/>
          </p:nvSpPr>
          <p:spPr bwMode="auto">
            <a:xfrm>
              <a:off x="11473453" y="1205919"/>
              <a:ext cx="262790" cy="871098"/>
            </a:xfrm>
            <a:custGeom>
              <a:avLst/>
              <a:gdLst>
                <a:gd name="T0" fmla="*/ 66 w 70"/>
                <a:gd name="T1" fmla="*/ 69 h 233"/>
                <a:gd name="T2" fmla="*/ 61 w 70"/>
                <a:gd name="T3" fmla="*/ 60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8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69 h 233"/>
                <a:gd name="T22" fmla="*/ 21 w 70"/>
                <a:gd name="T23" fmla="*/ 36 h 233"/>
                <a:gd name="T24" fmla="*/ 42 w 70"/>
                <a:gd name="T25" fmla="*/ 36 h 233"/>
                <a:gd name="T26" fmla="*/ 55 w 70"/>
                <a:gd name="T27" fmla="*/ 64 h 233"/>
                <a:gd name="T28" fmla="*/ 17 w 70"/>
                <a:gd name="T29" fmla="*/ 68 h 233"/>
                <a:gd name="T30" fmla="*/ 21 w 70"/>
                <a:gd name="T31" fmla="*/ 36 h 233"/>
                <a:gd name="T32" fmla="*/ 32 w 70"/>
                <a:gd name="T33" fmla="*/ 77 h 233"/>
                <a:gd name="T34" fmla="*/ 44 w 70"/>
                <a:gd name="T35" fmla="*/ 74 h 233"/>
                <a:gd name="T36" fmla="*/ 45 w 70"/>
                <a:gd name="T37" fmla="*/ 164 h 233"/>
                <a:gd name="T38" fmla="*/ 41 w 70"/>
                <a:gd name="T39" fmla="*/ 179 h 233"/>
                <a:gd name="T40" fmla="*/ 36 w 70"/>
                <a:gd name="T41" fmla="*/ 172 h 233"/>
                <a:gd name="T42" fmla="*/ 32 w 70"/>
                <a:gd name="T43" fmla="*/ 77 h 233"/>
                <a:gd name="T44" fmla="*/ 17 w 70"/>
                <a:gd name="T45" fmla="*/ 76 h 233"/>
                <a:gd name="T46" fmla="*/ 25 w 70"/>
                <a:gd name="T47" fmla="*/ 76 h 233"/>
                <a:gd name="T48" fmla="*/ 31 w 70"/>
                <a:gd name="T49" fmla="*/ 180 h 233"/>
                <a:gd name="T50" fmla="*/ 14 w 70"/>
                <a:gd name="T51" fmla="*/ 180 h 233"/>
                <a:gd name="T52" fmla="*/ 17 w 70"/>
                <a:gd name="T53" fmla="*/ 76 h 233"/>
                <a:gd name="T54" fmla="*/ 46 w 70"/>
                <a:gd name="T55" fmla="*/ 188 h 233"/>
                <a:gd name="T56" fmla="*/ 61 w 70"/>
                <a:gd name="T57" fmla="*/ 191 h 233"/>
                <a:gd name="T58" fmla="*/ 35 w 70"/>
                <a:gd name="T59" fmla="*/ 195 h 233"/>
                <a:gd name="T60" fmla="*/ 12 w 70"/>
                <a:gd name="T61" fmla="*/ 188 h 233"/>
                <a:gd name="T62" fmla="*/ 46 w 70"/>
                <a:gd name="T63" fmla="*/ 188 h 233"/>
                <a:gd name="T64" fmla="*/ 55 w 70"/>
                <a:gd name="T65" fmla="*/ 222 h 233"/>
                <a:gd name="T66" fmla="*/ 15 w 70"/>
                <a:gd name="T67" fmla="*/ 220 h 233"/>
                <a:gd name="T68" fmla="*/ 12 w 70"/>
                <a:gd name="T69" fmla="*/ 201 h 233"/>
                <a:gd name="T70" fmla="*/ 61 w 70"/>
                <a:gd name="T71" fmla="*/ 204 h 233"/>
                <a:gd name="T72" fmla="*/ 55 w 70"/>
                <a:gd name="T73" fmla="*/ 222 h 233"/>
                <a:gd name="T74" fmla="*/ 61 w 70"/>
                <a:gd name="T75" fmla="*/ 164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4 h 233"/>
                <a:gd name="T86" fmla="*/ 61 w 70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69"/>
                  </a:moveTo>
                  <a:cubicBezTo>
                    <a:pt x="66" y="66"/>
                    <a:pt x="62" y="64"/>
                    <a:pt x="61" y="60"/>
                  </a:cubicBezTo>
                  <a:cubicBezTo>
                    <a:pt x="50" y="40"/>
                    <a:pt x="42" y="17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1"/>
                    <a:pt x="19" y="24"/>
                    <a:pt x="15" y="38"/>
                  </a:cubicBezTo>
                  <a:cubicBezTo>
                    <a:pt x="12" y="50"/>
                    <a:pt x="11" y="65"/>
                    <a:pt x="7" y="72"/>
                  </a:cubicBezTo>
                  <a:cubicBezTo>
                    <a:pt x="14" y="125"/>
                    <a:pt x="0" y="183"/>
                    <a:pt x="7" y="224"/>
                  </a:cubicBezTo>
                  <a:cubicBezTo>
                    <a:pt x="18" y="232"/>
                    <a:pt x="44" y="233"/>
                    <a:pt x="61" y="228"/>
                  </a:cubicBezTo>
                  <a:cubicBezTo>
                    <a:pt x="70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6" y="69"/>
                  </a:cubicBezTo>
                  <a:close/>
                  <a:moveTo>
                    <a:pt x="21" y="36"/>
                  </a:moveTo>
                  <a:cubicBezTo>
                    <a:pt x="25" y="36"/>
                    <a:pt x="37" y="34"/>
                    <a:pt x="42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1" y="67"/>
                    <a:pt x="30" y="71"/>
                    <a:pt x="17" y="68"/>
                  </a:cubicBezTo>
                  <a:cubicBezTo>
                    <a:pt x="16" y="58"/>
                    <a:pt x="19" y="48"/>
                    <a:pt x="21" y="36"/>
                  </a:cubicBezTo>
                  <a:close/>
                  <a:moveTo>
                    <a:pt x="32" y="77"/>
                  </a:moveTo>
                  <a:cubicBezTo>
                    <a:pt x="35" y="75"/>
                    <a:pt x="39" y="74"/>
                    <a:pt x="44" y="74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6" y="172"/>
                  </a:cubicBezTo>
                  <a:cubicBezTo>
                    <a:pt x="31" y="138"/>
                    <a:pt x="41" y="114"/>
                    <a:pt x="32" y="77"/>
                  </a:cubicBezTo>
                  <a:close/>
                  <a:moveTo>
                    <a:pt x="17" y="76"/>
                  </a:moveTo>
                  <a:cubicBezTo>
                    <a:pt x="19" y="76"/>
                    <a:pt x="22" y="76"/>
                    <a:pt x="25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5" y="180"/>
                    <a:pt x="19" y="180"/>
                    <a:pt x="14" y="180"/>
                  </a:cubicBezTo>
                  <a:cubicBezTo>
                    <a:pt x="11" y="155"/>
                    <a:pt x="19" y="113"/>
                    <a:pt x="17" y="76"/>
                  </a:cubicBezTo>
                  <a:close/>
                  <a:moveTo>
                    <a:pt x="46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2" y="188"/>
                  </a:cubicBezTo>
                  <a:cubicBezTo>
                    <a:pt x="26" y="190"/>
                    <a:pt x="34" y="188"/>
                    <a:pt x="46" y="188"/>
                  </a:cubicBezTo>
                  <a:close/>
                  <a:moveTo>
                    <a:pt x="55" y="222"/>
                  </a:moveTo>
                  <a:cubicBezTo>
                    <a:pt x="42" y="224"/>
                    <a:pt x="30" y="222"/>
                    <a:pt x="15" y="220"/>
                  </a:cubicBezTo>
                  <a:cubicBezTo>
                    <a:pt x="13" y="215"/>
                    <a:pt x="14" y="206"/>
                    <a:pt x="12" y="201"/>
                  </a:cubicBezTo>
                  <a:cubicBezTo>
                    <a:pt x="32" y="201"/>
                    <a:pt x="40" y="204"/>
                    <a:pt x="61" y="204"/>
                  </a:cubicBezTo>
                  <a:cubicBezTo>
                    <a:pt x="62" y="213"/>
                    <a:pt x="58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49" y="176"/>
                    <a:pt x="52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6" y="72"/>
                  </a:cubicBezTo>
                  <a:cubicBezTo>
                    <a:pt x="58" y="72"/>
                    <a:pt x="59" y="73"/>
                    <a:pt x="59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" name="Freeform 1103"/>
            <p:cNvSpPr>
              <a:spLocks/>
            </p:cNvSpPr>
            <p:nvPr/>
          </p:nvSpPr>
          <p:spPr bwMode="auto">
            <a:xfrm>
              <a:off x="61032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8 w 221"/>
                <a:gd name="T3" fmla="*/ 308 h 316"/>
                <a:gd name="T4" fmla="*/ 135 w 221"/>
                <a:gd name="T5" fmla="*/ 273 h 316"/>
                <a:gd name="T6" fmla="*/ 194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1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7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99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3 w 221"/>
                <a:gd name="T51" fmla="*/ 155 h 316"/>
                <a:gd name="T52" fmla="*/ 186 w 221"/>
                <a:gd name="T53" fmla="*/ 158 h 316"/>
                <a:gd name="T54" fmla="*/ 202 w 221"/>
                <a:gd name="T55" fmla="*/ 175 h 316"/>
                <a:gd name="T56" fmla="*/ 193 w 221"/>
                <a:gd name="T57" fmla="*/ 209 h 316"/>
                <a:gd name="T58" fmla="*/ 173 w 221"/>
                <a:gd name="T59" fmla="*/ 210 h 316"/>
                <a:gd name="T60" fmla="*/ 190 w 221"/>
                <a:gd name="T61" fmla="*/ 225 h 316"/>
                <a:gd name="T62" fmla="*/ 140 w 221"/>
                <a:gd name="T63" fmla="*/ 266 h 316"/>
                <a:gd name="T64" fmla="*/ 128 w 221"/>
                <a:gd name="T65" fmla="*/ 262 h 316"/>
                <a:gd name="T66" fmla="*/ 110 w 221"/>
                <a:gd name="T67" fmla="*/ 294 h 316"/>
                <a:gd name="T68" fmla="*/ 70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6" y="298"/>
                    <a:pt x="69" y="306"/>
                    <a:pt x="78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6"/>
                    <a:pt x="188" y="93"/>
                  </a:cubicBezTo>
                  <a:cubicBezTo>
                    <a:pt x="180" y="87"/>
                    <a:pt x="169" y="88"/>
                    <a:pt x="161" y="84"/>
                  </a:cubicBezTo>
                  <a:cubicBezTo>
                    <a:pt x="177" y="55"/>
                    <a:pt x="157" y="23"/>
                    <a:pt x="123" y="27"/>
                  </a:cubicBezTo>
                  <a:cubicBezTo>
                    <a:pt x="112" y="20"/>
                    <a:pt x="109" y="5"/>
                    <a:pt x="97" y="0"/>
                  </a:cubicBezTo>
                  <a:cubicBezTo>
                    <a:pt x="88" y="6"/>
                    <a:pt x="95" y="20"/>
                    <a:pt x="89" y="29"/>
                  </a:cubicBezTo>
                  <a:cubicBezTo>
                    <a:pt x="68" y="17"/>
                    <a:pt x="31" y="26"/>
                    <a:pt x="37" y="55"/>
                  </a:cubicBezTo>
                  <a:cubicBezTo>
                    <a:pt x="26" y="48"/>
                    <a:pt x="9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5"/>
                    <a:pt x="3" y="61"/>
                    <a:pt x="5" y="58"/>
                  </a:cubicBezTo>
                  <a:cubicBezTo>
                    <a:pt x="19" y="51"/>
                    <a:pt x="35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2" y="31"/>
                    <a:pt x="93" y="43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20"/>
                    <a:pt x="112" y="33"/>
                    <a:pt x="122" y="39"/>
                  </a:cubicBezTo>
                  <a:cubicBezTo>
                    <a:pt x="135" y="36"/>
                    <a:pt x="146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1" y="150"/>
                    <a:pt x="175" y="150"/>
                    <a:pt x="173" y="155"/>
                  </a:cubicBezTo>
                  <a:cubicBezTo>
                    <a:pt x="176" y="161"/>
                    <a:pt x="179" y="157"/>
                    <a:pt x="186" y="158"/>
                  </a:cubicBezTo>
                  <a:cubicBezTo>
                    <a:pt x="191" y="162"/>
                    <a:pt x="200" y="165"/>
                    <a:pt x="202" y="175"/>
                  </a:cubicBezTo>
                  <a:cubicBezTo>
                    <a:pt x="205" y="186"/>
                    <a:pt x="200" y="204"/>
                    <a:pt x="193" y="209"/>
                  </a:cubicBezTo>
                  <a:cubicBezTo>
                    <a:pt x="186" y="213"/>
                    <a:pt x="182" y="209"/>
                    <a:pt x="173" y="210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7"/>
                    <a:pt x="169" y="278"/>
                    <a:pt x="140" y="266"/>
                  </a:cubicBezTo>
                  <a:cubicBezTo>
                    <a:pt x="136" y="265"/>
                    <a:pt x="133" y="261"/>
                    <a:pt x="128" y="262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0" y="293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Freeform 1104"/>
            <p:cNvSpPr>
              <a:spLocks/>
            </p:cNvSpPr>
            <p:nvPr/>
          </p:nvSpPr>
          <p:spPr bwMode="auto">
            <a:xfrm>
              <a:off x="6103299" y="1502774"/>
              <a:ext cx="60832" cy="5839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5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5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105"/>
            <p:cNvSpPr>
              <a:spLocks/>
            </p:cNvSpPr>
            <p:nvPr/>
          </p:nvSpPr>
          <p:spPr bwMode="auto">
            <a:xfrm>
              <a:off x="61032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Freeform 1106"/>
            <p:cNvSpPr>
              <a:spLocks/>
            </p:cNvSpPr>
            <p:nvPr/>
          </p:nvSpPr>
          <p:spPr bwMode="auto">
            <a:xfrm>
              <a:off x="61032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" name="Freeform 1107"/>
            <p:cNvSpPr>
              <a:spLocks/>
            </p:cNvSpPr>
            <p:nvPr/>
          </p:nvSpPr>
          <p:spPr bwMode="auto">
            <a:xfrm>
              <a:off x="10648585" y="1252152"/>
              <a:ext cx="530446" cy="97329"/>
            </a:xfrm>
            <a:custGeom>
              <a:avLst/>
              <a:gdLst>
                <a:gd name="T0" fmla="*/ 40 w 142"/>
                <a:gd name="T1" fmla="*/ 7 h 26"/>
                <a:gd name="T2" fmla="*/ 75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7 w 142"/>
                <a:gd name="T15" fmla="*/ 8 h 26"/>
                <a:gd name="T16" fmla="*/ 40 w 142"/>
                <a:gd name="T17" fmla="*/ 0 h 26"/>
                <a:gd name="T18" fmla="*/ 15 w 142"/>
                <a:gd name="T19" fmla="*/ 12 h 26"/>
                <a:gd name="T20" fmla="*/ 0 w 142"/>
                <a:gd name="T21" fmla="*/ 8 h 26"/>
                <a:gd name="T22" fmla="*/ 40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0" y="7"/>
                  </a:moveTo>
                  <a:cubicBezTo>
                    <a:pt x="47" y="17"/>
                    <a:pt x="65" y="17"/>
                    <a:pt x="75" y="10"/>
                  </a:cubicBezTo>
                  <a:cubicBezTo>
                    <a:pt x="84" y="23"/>
                    <a:pt x="100" y="18"/>
                    <a:pt x="112" y="13"/>
                  </a:cubicBezTo>
                  <a:cubicBezTo>
                    <a:pt x="119" y="20"/>
                    <a:pt x="138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8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7" y="8"/>
                  </a:cubicBezTo>
                  <a:cubicBezTo>
                    <a:pt x="50" y="7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0"/>
                    <a:pt x="5" y="5"/>
                    <a:pt x="0" y="8"/>
                  </a:cubicBezTo>
                  <a:cubicBezTo>
                    <a:pt x="9" y="26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108"/>
            <p:cNvSpPr>
              <a:spLocks/>
            </p:cNvSpPr>
            <p:nvPr/>
          </p:nvSpPr>
          <p:spPr bwMode="auto">
            <a:xfrm>
              <a:off x="6850303" y="1184021"/>
              <a:ext cx="92463" cy="160594"/>
            </a:xfrm>
            <a:custGeom>
              <a:avLst/>
              <a:gdLst>
                <a:gd name="T0" fmla="*/ 16 w 25"/>
                <a:gd name="T1" fmla="*/ 43 h 43"/>
                <a:gd name="T2" fmla="*/ 16 w 25"/>
                <a:gd name="T3" fmla="*/ 17 h 43"/>
                <a:gd name="T4" fmla="*/ 20 w 25"/>
                <a:gd name="T5" fmla="*/ 0 h 43"/>
                <a:gd name="T6" fmla="*/ 16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6" y="43"/>
                  </a:moveTo>
                  <a:cubicBezTo>
                    <a:pt x="15" y="34"/>
                    <a:pt x="15" y="29"/>
                    <a:pt x="16" y="17"/>
                  </a:cubicBezTo>
                  <a:cubicBezTo>
                    <a:pt x="18" y="13"/>
                    <a:pt x="25" y="5"/>
                    <a:pt x="20" y="0"/>
                  </a:cubicBezTo>
                  <a:cubicBezTo>
                    <a:pt x="13" y="4"/>
                    <a:pt x="0" y="37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Freeform 1109"/>
            <p:cNvSpPr>
              <a:spLocks/>
            </p:cNvSpPr>
            <p:nvPr/>
          </p:nvSpPr>
          <p:spPr bwMode="auto">
            <a:xfrm>
              <a:off x="6816238" y="1198621"/>
              <a:ext cx="55965" cy="126528"/>
            </a:xfrm>
            <a:custGeom>
              <a:avLst/>
              <a:gdLst>
                <a:gd name="T0" fmla="*/ 13 w 15"/>
                <a:gd name="T1" fmla="*/ 3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3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7"/>
                    <a:pt x="3" y="34"/>
                    <a:pt x="15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110"/>
            <p:cNvSpPr>
              <a:spLocks/>
            </p:cNvSpPr>
            <p:nvPr/>
          </p:nvSpPr>
          <p:spPr bwMode="auto">
            <a:xfrm>
              <a:off x="10653451" y="1393279"/>
              <a:ext cx="476914" cy="77864"/>
            </a:xfrm>
            <a:custGeom>
              <a:avLst/>
              <a:gdLst>
                <a:gd name="T0" fmla="*/ 110 w 128"/>
                <a:gd name="T1" fmla="*/ 13 h 21"/>
                <a:gd name="T2" fmla="*/ 97 w 128"/>
                <a:gd name="T3" fmla="*/ 4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0 h 21"/>
                <a:gd name="T12" fmla="*/ 39 w 128"/>
                <a:gd name="T13" fmla="*/ 8 h 21"/>
                <a:gd name="T14" fmla="*/ 70 w 128"/>
                <a:gd name="T15" fmla="*/ 12 h 21"/>
                <a:gd name="T16" fmla="*/ 81 w 128"/>
                <a:gd name="T17" fmla="*/ 16 h 21"/>
                <a:gd name="T18" fmla="*/ 97 w 128"/>
                <a:gd name="T19" fmla="*/ 13 h 21"/>
                <a:gd name="T20" fmla="*/ 108 w 128"/>
                <a:gd name="T21" fmla="*/ 20 h 21"/>
                <a:gd name="T22" fmla="*/ 128 w 128"/>
                <a:gd name="T23" fmla="*/ 6 h 21"/>
                <a:gd name="T24" fmla="*/ 110 w 128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3"/>
                  </a:moveTo>
                  <a:cubicBezTo>
                    <a:pt x="105" y="10"/>
                    <a:pt x="101" y="7"/>
                    <a:pt x="97" y="4"/>
                  </a:cubicBezTo>
                  <a:cubicBezTo>
                    <a:pt x="84" y="16"/>
                    <a:pt x="72" y="0"/>
                    <a:pt x="55" y="9"/>
                  </a:cubicBezTo>
                  <a:cubicBezTo>
                    <a:pt x="48" y="7"/>
                    <a:pt x="46" y="1"/>
                    <a:pt x="39" y="0"/>
                  </a:cubicBezTo>
                  <a:cubicBezTo>
                    <a:pt x="33" y="5"/>
                    <a:pt x="28" y="9"/>
                    <a:pt x="18" y="11"/>
                  </a:cubicBezTo>
                  <a:cubicBezTo>
                    <a:pt x="12" y="8"/>
                    <a:pt x="9" y="1"/>
                    <a:pt x="0" y="0"/>
                  </a:cubicBezTo>
                  <a:cubicBezTo>
                    <a:pt x="5" y="19"/>
                    <a:pt x="28" y="21"/>
                    <a:pt x="39" y="8"/>
                  </a:cubicBezTo>
                  <a:cubicBezTo>
                    <a:pt x="48" y="21"/>
                    <a:pt x="59" y="12"/>
                    <a:pt x="70" y="12"/>
                  </a:cubicBezTo>
                  <a:cubicBezTo>
                    <a:pt x="74" y="12"/>
                    <a:pt x="78" y="16"/>
                    <a:pt x="81" y="16"/>
                  </a:cubicBezTo>
                  <a:cubicBezTo>
                    <a:pt x="88" y="17"/>
                    <a:pt x="91" y="13"/>
                    <a:pt x="97" y="13"/>
                  </a:cubicBezTo>
                  <a:cubicBezTo>
                    <a:pt x="100" y="16"/>
                    <a:pt x="104" y="18"/>
                    <a:pt x="108" y="20"/>
                  </a:cubicBezTo>
                  <a:cubicBezTo>
                    <a:pt x="115" y="15"/>
                    <a:pt x="126" y="15"/>
                    <a:pt x="128" y="6"/>
                  </a:cubicBezTo>
                  <a:cubicBezTo>
                    <a:pt x="124" y="3"/>
                    <a:pt x="116" y="11"/>
                    <a:pt x="1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" name="Freeform 1111"/>
            <p:cNvSpPr>
              <a:spLocks/>
            </p:cNvSpPr>
            <p:nvPr/>
          </p:nvSpPr>
          <p:spPr bwMode="auto">
            <a:xfrm>
              <a:off x="7789533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5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" name="Freeform 1112"/>
            <p:cNvSpPr>
              <a:spLocks/>
            </p:cNvSpPr>
            <p:nvPr/>
          </p:nvSpPr>
          <p:spPr bwMode="auto">
            <a:xfrm>
              <a:off x="10633985" y="1512507"/>
              <a:ext cx="486647" cy="111929"/>
            </a:xfrm>
            <a:custGeom>
              <a:avLst/>
              <a:gdLst>
                <a:gd name="T0" fmla="*/ 35 w 130"/>
                <a:gd name="T1" fmla="*/ 11 h 30"/>
                <a:gd name="T2" fmla="*/ 64 w 130"/>
                <a:gd name="T3" fmla="*/ 14 h 30"/>
                <a:gd name="T4" fmla="*/ 98 w 130"/>
                <a:gd name="T5" fmla="*/ 17 h 30"/>
                <a:gd name="T6" fmla="*/ 130 w 130"/>
                <a:gd name="T7" fmla="*/ 15 h 30"/>
                <a:gd name="T8" fmla="*/ 115 w 130"/>
                <a:gd name="T9" fmla="*/ 19 h 30"/>
                <a:gd name="T10" fmla="*/ 101 w 130"/>
                <a:gd name="T11" fmla="*/ 10 h 30"/>
                <a:gd name="T12" fmla="*/ 81 w 130"/>
                <a:gd name="T13" fmla="*/ 15 h 30"/>
                <a:gd name="T14" fmla="*/ 49 w 130"/>
                <a:gd name="T15" fmla="*/ 12 h 30"/>
                <a:gd name="T16" fmla="*/ 33 w 130"/>
                <a:gd name="T17" fmla="*/ 4 h 30"/>
                <a:gd name="T18" fmla="*/ 18 w 130"/>
                <a:gd name="T19" fmla="*/ 11 h 30"/>
                <a:gd name="T20" fmla="*/ 0 w 130"/>
                <a:gd name="T21" fmla="*/ 5 h 30"/>
                <a:gd name="T22" fmla="*/ 35 w 130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1"/>
                  </a:moveTo>
                  <a:cubicBezTo>
                    <a:pt x="41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5" y="28"/>
                    <a:pt x="126" y="30"/>
                    <a:pt x="130" y="15"/>
                  </a:cubicBezTo>
                  <a:cubicBezTo>
                    <a:pt x="125" y="13"/>
                    <a:pt x="121" y="20"/>
                    <a:pt x="115" y="19"/>
                  </a:cubicBezTo>
                  <a:cubicBezTo>
                    <a:pt x="109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2" y="10"/>
                    <a:pt x="41" y="4"/>
                    <a:pt x="33" y="4"/>
                  </a:cubicBezTo>
                  <a:cubicBezTo>
                    <a:pt x="26" y="5"/>
                    <a:pt x="25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113"/>
            <p:cNvSpPr>
              <a:spLocks noEditPoints="1"/>
            </p:cNvSpPr>
            <p:nvPr/>
          </p:nvSpPr>
          <p:spPr bwMode="auto">
            <a:xfrm>
              <a:off x="6200628" y="1427345"/>
              <a:ext cx="138695" cy="226292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4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5 h 61"/>
                <a:gd name="T20" fmla="*/ 21 w 37"/>
                <a:gd name="T21" fmla="*/ 38 h 61"/>
                <a:gd name="T22" fmla="*/ 10 w 37"/>
                <a:gd name="T23" fmla="*/ 48 h 61"/>
                <a:gd name="T24" fmla="*/ 9 w 37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4"/>
                    <a:pt x="5" y="40"/>
                    <a:pt x="0" y="54"/>
                  </a:cubicBezTo>
                  <a:cubicBezTo>
                    <a:pt x="11" y="61"/>
                    <a:pt x="37" y="42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5"/>
                    <a:pt x="23" y="17"/>
                  </a:cubicBezTo>
                  <a:cubicBezTo>
                    <a:pt x="21" y="23"/>
                    <a:pt x="17" y="27"/>
                    <a:pt x="10" y="28"/>
                  </a:cubicBezTo>
                  <a:cubicBezTo>
                    <a:pt x="9" y="21"/>
                    <a:pt x="12" y="19"/>
                    <a:pt x="11" y="13"/>
                  </a:cubicBezTo>
                  <a:close/>
                  <a:moveTo>
                    <a:pt x="9" y="35"/>
                  </a:moveTo>
                  <a:cubicBezTo>
                    <a:pt x="16" y="36"/>
                    <a:pt x="17" y="34"/>
                    <a:pt x="21" y="38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114"/>
            <p:cNvSpPr>
              <a:spLocks noEditPoints="1"/>
            </p:cNvSpPr>
            <p:nvPr/>
          </p:nvSpPr>
          <p:spPr bwMode="auto">
            <a:xfrm>
              <a:off x="6307691" y="1429777"/>
              <a:ext cx="111929" cy="201959"/>
            </a:xfrm>
            <a:custGeom>
              <a:avLst/>
              <a:gdLst>
                <a:gd name="T0" fmla="*/ 6 w 30"/>
                <a:gd name="T1" fmla="*/ 54 h 54"/>
                <a:gd name="T2" fmla="*/ 10 w 30"/>
                <a:gd name="T3" fmla="*/ 35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2 h 54"/>
                <a:gd name="T12" fmla="*/ 5 w 30"/>
                <a:gd name="T13" fmla="*/ 30 h 54"/>
                <a:gd name="T14" fmla="*/ 6 w 30"/>
                <a:gd name="T15" fmla="*/ 54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4"/>
                  </a:moveTo>
                  <a:cubicBezTo>
                    <a:pt x="10" y="50"/>
                    <a:pt x="9" y="41"/>
                    <a:pt x="10" y="35"/>
                  </a:cubicBezTo>
                  <a:cubicBezTo>
                    <a:pt x="13" y="34"/>
                    <a:pt x="15" y="32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6"/>
                    <a:pt x="21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50"/>
                    <a:pt x="6" y="54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8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Freeform 1115"/>
            <p:cNvSpPr>
              <a:spLocks/>
            </p:cNvSpPr>
            <p:nvPr/>
          </p:nvSpPr>
          <p:spPr bwMode="auto">
            <a:xfrm>
              <a:off x="6509650" y="1454109"/>
              <a:ext cx="111929" cy="182493"/>
            </a:xfrm>
            <a:custGeom>
              <a:avLst/>
              <a:gdLst>
                <a:gd name="T0" fmla="*/ 1 w 30"/>
                <a:gd name="T1" fmla="*/ 34 h 49"/>
                <a:gd name="T2" fmla="*/ 7 w 30"/>
                <a:gd name="T3" fmla="*/ 49 h 49"/>
                <a:gd name="T4" fmla="*/ 7 w 30"/>
                <a:gd name="T5" fmla="*/ 24 h 49"/>
                <a:gd name="T6" fmla="*/ 30 w 30"/>
                <a:gd name="T7" fmla="*/ 42 h 49"/>
                <a:gd name="T8" fmla="*/ 17 w 30"/>
                <a:gd name="T9" fmla="*/ 21 h 49"/>
                <a:gd name="T10" fmla="*/ 30 w 30"/>
                <a:gd name="T11" fmla="*/ 5 h 49"/>
                <a:gd name="T12" fmla="*/ 6 w 30"/>
                <a:gd name="T13" fmla="*/ 20 h 49"/>
                <a:gd name="T14" fmla="*/ 6 w 30"/>
                <a:gd name="T15" fmla="*/ 0 h 49"/>
                <a:gd name="T16" fmla="*/ 1 w 30"/>
                <a:gd name="T17" fmla="*/ 0 h 49"/>
                <a:gd name="T18" fmla="*/ 1 w 3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9">
                  <a:moveTo>
                    <a:pt x="1" y="34"/>
                  </a:moveTo>
                  <a:cubicBezTo>
                    <a:pt x="1" y="40"/>
                    <a:pt x="1" y="48"/>
                    <a:pt x="7" y="49"/>
                  </a:cubicBezTo>
                  <a:cubicBezTo>
                    <a:pt x="10" y="44"/>
                    <a:pt x="5" y="33"/>
                    <a:pt x="7" y="24"/>
                  </a:cubicBezTo>
                  <a:cubicBezTo>
                    <a:pt x="15" y="30"/>
                    <a:pt x="18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2" y="17"/>
                    <a:pt x="30" y="15"/>
                    <a:pt x="30" y="5"/>
                  </a:cubicBezTo>
                  <a:cubicBezTo>
                    <a:pt x="19" y="6"/>
                    <a:pt x="16" y="17"/>
                    <a:pt x="6" y="20"/>
                  </a:cubicBezTo>
                  <a:cubicBezTo>
                    <a:pt x="9" y="15"/>
                    <a:pt x="4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Freeform 1116"/>
            <p:cNvSpPr>
              <a:spLocks/>
            </p:cNvSpPr>
            <p:nvPr/>
          </p:nvSpPr>
          <p:spPr bwMode="auto">
            <a:xfrm>
              <a:off x="6402588" y="1434644"/>
              <a:ext cx="85164" cy="189792"/>
            </a:xfrm>
            <a:custGeom>
              <a:avLst/>
              <a:gdLst>
                <a:gd name="T0" fmla="*/ 22 w 23"/>
                <a:gd name="T1" fmla="*/ 39 h 51"/>
                <a:gd name="T2" fmla="*/ 23 w 23"/>
                <a:gd name="T3" fmla="*/ 17 h 51"/>
                <a:gd name="T4" fmla="*/ 2 w 23"/>
                <a:gd name="T5" fmla="*/ 33 h 51"/>
                <a:gd name="T6" fmla="*/ 22 w 23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1">
                  <a:moveTo>
                    <a:pt x="22" y="39"/>
                  </a:moveTo>
                  <a:cubicBezTo>
                    <a:pt x="1" y="41"/>
                    <a:pt x="9" y="11"/>
                    <a:pt x="23" y="17"/>
                  </a:cubicBezTo>
                  <a:cubicBezTo>
                    <a:pt x="16" y="0"/>
                    <a:pt x="0" y="19"/>
                    <a:pt x="2" y="33"/>
                  </a:cubicBezTo>
                  <a:cubicBezTo>
                    <a:pt x="4" y="42"/>
                    <a:pt x="16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" name="Freeform 1117"/>
            <p:cNvSpPr>
              <a:spLocks noEditPoints="1"/>
            </p:cNvSpPr>
            <p:nvPr/>
          </p:nvSpPr>
          <p:spPr bwMode="auto">
            <a:xfrm>
              <a:off x="9402768" y="1595237"/>
              <a:ext cx="844334" cy="245757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2 h 66"/>
                <a:gd name="T4" fmla="*/ 24 w 226"/>
                <a:gd name="T5" fmla="*/ 0 h 66"/>
                <a:gd name="T6" fmla="*/ 107 w 226"/>
                <a:gd name="T7" fmla="*/ 60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4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5 h 66"/>
                <a:gd name="T30" fmla="*/ 158 w 226"/>
                <a:gd name="T31" fmla="*/ 53 h 66"/>
                <a:gd name="T32" fmla="*/ 181 w 226"/>
                <a:gd name="T33" fmla="*/ 44 h 66"/>
                <a:gd name="T34" fmla="*/ 153 w 226"/>
                <a:gd name="T35" fmla="*/ 12 h 66"/>
                <a:gd name="T36" fmla="*/ 178 w 226"/>
                <a:gd name="T37" fmla="*/ 24 h 66"/>
                <a:gd name="T38" fmla="*/ 153 w 226"/>
                <a:gd name="T39" fmla="*/ 12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5 h 66"/>
                <a:gd name="T48" fmla="*/ 150 w 226"/>
                <a:gd name="T49" fmla="*/ 54 h 66"/>
                <a:gd name="T50" fmla="*/ 122 w 226"/>
                <a:gd name="T51" fmla="*/ 38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5 h 66"/>
                <a:gd name="T66" fmla="*/ 93 w 226"/>
                <a:gd name="T67" fmla="*/ 33 h 66"/>
                <a:gd name="T68" fmla="*/ 116 w 226"/>
                <a:gd name="T69" fmla="*/ 45 h 66"/>
                <a:gd name="T70" fmla="*/ 91 w 226"/>
                <a:gd name="T71" fmla="*/ 54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2 h 66"/>
                <a:gd name="T82" fmla="*/ 60 w 226"/>
                <a:gd name="T83" fmla="*/ 23 h 66"/>
                <a:gd name="T84" fmla="*/ 45 w 226"/>
                <a:gd name="T85" fmla="*/ 12 h 66"/>
                <a:gd name="T86" fmla="*/ 40 w 226"/>
                <a:gd name="T87" fmla="*/ 12 h 66"/>
                <a:gd name="T88" fmla="*/ 24 w 226"/>
                <a:gd name="T89" fmla="*/ 20 h 66"/>
                <a:gd name="T90" fmla="*/ 23 w 226"/>
                <a:gd name="T91" fmla="*/ 52 h 66"/>
                <a:gd name="T92" fmla="*/ 11 w 226"/>
                <a:gd name="T93" fmla="*/ 39 h 66"/>
                <a:gd name="T94" fmla="*/ 23 w 226"/>
                <a:gd name="T95" fmla="*/ 52 h 66"/>
                <a:gd name="T96" fmla="*/ 33 w 226"/>
                <a:gd name="T97" fmla="*/ 27 h 66"/>
                <a:gd name="T98" fmla="*/ 16 w 226"/>
                <a:gd name="T99" fmla="*/ 33 h 66"/>
                <a:gd name="T100" fmla="*/ 34 w 226"/>
                <a:gd name="T101" fmla="*/ 41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60"/>
                  </a:moveTo>
                  <a:cubicBezTo>
                    <a:pt x="149" y="59"/>
                    <a:pt x="188" y="65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7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1"/>
                    <a:pt x="56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6"/>
                    <a:pt x="60" y="43"/>
                  </a:cubicBezTo>
                  <a:cubicBezTo>
                    <a:pt x="72" y="44"/>
                    <a:pt x="74" y="45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4"/>
                  </a:moveTo>
                  <a:cubicBezTo>
                    <a:pt x="192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8" y="46"/>
                  </a:cubicBezTo>
                  <a:cubicBezTo>
                    <a:pt x="214" y="54"/>
                    <a:pt x="199" y="50"/>
                    <a:pt x="190" y="54"/>
                  </a:cubicBezTo>
                  <a:close/>
                  <a:moveTo>
                    <a:pt x="213" y="30"/>
                  </a:moveTo>
                  <a:cubicBezTo>
                    <a:pt x="212" y="34"/>
                    <a:pt x="213" y="36"/>
                    <a:pt x="215" y="36"/>
                  </a:cubicBezTo>
                  <a:cubicBezTo>
                    <a:pt x="202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5"/>
                  </a:moveTo>
                  <a:cubicBezTo>
                    <a:pt x="202" y="23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6" y="8"/>
                    <a:pt x="207" y="8"/>
                    <a:pt x="208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3"/>
                  </a:cubicBezTo>
                  <a:cubicBezTo>
                    <a:pt x="157" y="50"/>
                    <a:pt x="155" y="45"/>
                    <a:pt x="157" y="43"/>
                  </a:cubicBezTo>
                  <a:cubicBezTo>
                    <a:pt x="162" y="45"/>
                    <a:pt x="175" y="46"/>
                    <a:pt x="181" y="44"/>
                  </a:cubicBezTo>
                  <a:cubicBezTo>
                    <a:pt x="185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8"/>
                  </a:cubicBezTo>
                  <a:cubicBezTo>
                    <a:pt x="159" y="38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3"/>
                    <a:pt x="135" y="53"/>
                    <a:pt x="122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49" y="48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2"/>
                    <a:pt x="131" y="35"/>
                    <a:pt x="122" y="38"/>
                  </a:cubicBezTo>
                  <a:cubicBezTo>
                    <a:pt x="122" y="36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7"/>
                  </a:moveTo>
                  <a:cubicBezTo>
                    <a:pt x="128" y="14"/>
                    <a:pt x="136" y="14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4"/>
                    <a:pt x="124" y="26"/>
                  </a:cubicBezTo>
                  <a:cubicBezTo>
                    <a:pt x="121" y="26"/>
                    <a:pt x="123" y="20"/>
                    <a:pt x="122" y="17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3"/>
                    <a:pt x="116" y="25"/>
                  </a:cubicBezTo>
                  <a:cubicBezTo>
                    <a:pt x="111" y="28"/>
                    <a:pt x="101" y="25"/>
                    <a:pt x="95" y="26"/>
                  </a:cubicBezTo>
                  <a:cubicBezTo>
                    <a:pt x="95" y="20"/>
                    <a:pt x="95" y="21"/>
                    <a:pt x="96" y="16"/>
                  </a:cubicBezTo>
                  <a:close/>
                  <a:moveTo>
                    <a:pt x="93" y="33"/>
                  </a:moveTo>
                  <a:cubicBezTo>
                    <a:pt x="100" y="34"/>
                    <a:pt x="111" y="31"/>
                    <a:pt x="116" y="35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5"/>
                    <a:pt x="93" y="33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99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2"/>
                    <a:pt x="82" y="14"/>
                    <a:pt x="89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79" y="23"/>
                    <a:pt x="76" y="26"/>
                    <a:pt x="69" y="24"/>
                  </a:cubicBezTo>
                  <a:cubicBezTo>
                    <a:pt x="68" y="18"/>
                    <a:pt x="73" y="19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4"/>
                    <a:pt x="70" y="35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2"/>
                  </a:moveTo>
                  <a:cubicBezTo>
                    <a:pt x="51" y="12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2"/>
                    <a:pt x="44" y="21"/>
                  </a:cubicBezTo>
                  <a:cubicBezTo>
                    <a:pt x="44" y="18"/>
                    <a:pt x="46" y="16"/>
                    <a:pt x="45" y="12"/>
                  </a:cubicBezTo>
                  <a:close/>
                  <a:moveTo>
                    <a:pt x="27" y="10"/>
                  </a:moveTo>
                  <a:cubicBezTo>
                    <a:pt x="32" y="10"/>
                    <a:pt x="34" y="12"/>
                    <a:pt x="40" y="12"/>
                  </a:cubicBezTo>
                  <a:cubicBezTo>
                    <a:pt x="39" y="14"/>
                    <a:pt x="37" y="17"/>
                    <a:pt x="37" y="20"/>
                  </a:cubicBezTo>
                  <a:cubicBezTo>
                    <a:pt x="32" y="21"/>
                    <a:pt x="25" y="18"/>
                    <a:pt x="24" y="20"/>
                  </a:cubicBezTo>
                  <a:cubicBezTo>
                    <a:pt x="21" y="17"/>
                    <a:pt x="27" y="13"/>
                    <a:pt x="27" y="10"/>
                  </a:cubicBezTo>
                  <a:close/>
                  <a:moveTo>
                    <a:pt x="23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7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3" y="47"/>
                    <a:pt x="23" y="52"/>
                  </a:cubicBezTo>
                  <a:close/>
                  <a:moveTo>
                    <a:pt x="16" y="33"/>
                  </a:moveTo>
                  <a:cubicBezTo>
                    <a:pt x="14" y="24"/>
                    <a:pt x="23" y="23"/>
                    <a:pt x="33" y="27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6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4"/>
                    <a:pt x="36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" name="Freeform 1118"/>
            <p:cNvSpPr>
              <a:spLocks noEditPoints="1"/>
            </p:cNvSpPr>
            <p:nvPr/>
          </p:nvSpPr>
          <p:spPr bwMode="auto">
            <a:xfrm>
              <a:off x="8687396" y="1561172"/>
              <a:ext cx="214125" cy="245757"/>
            </a:xfrm>
            <a:custGeom>
              <a:avLst/>
              <a:gdLst>
                <a:gd name="T0" fmla="*/ 51 w 58"/>
                <a:gd name="T1" fmla="*/ 45 h 66"/>
                <a:gd name="T2" fmla="*/ 58 w 58"/>
                <a:gd name="T3" fmla="*/ 16 h 66"/>
                <a:gd name="T4" fmla="*/ 19 w 58"/>
                <a:gd name="T5" fmla="*/ 34 h 66"/>
                <a:gd name="T6" fmla="*/ 0 w 58"/>
                <a:gd name="T7" fmla="*/ 50 h 66"/>
                <a:gd name="T8" fmla="*/ 51 w 58"/>
                <a:gd name="T9" fmla="*/ 45 h 66"/>
                <a:gd name="T10" fmla="*/ 26 w 58"/>
                <a:gd name="T11" fmla="*/ 37 h 66"/>
                <a:gd name="T12" fmla="*/ 32 w 58"/>
                <a:gd name="T13" fmla="*/ 22 h 66"/>
                <a:gd name="T14" fmla="*/ 43 w 58"/>
                <a:gd name="T15" fmla="*/ 19 h 66"/>
                <a:gd name="T16" fmla="*/ 43 w 58"/>
                <a:gd name="T17" fmla="*/ 15 h 66"/>
                <a:gd name="T18" fmla="*/ 49 w 58"/>
                <a:gd name="T19" fmla="*/ 18 h 66"/>
                <a:gd name="T20" fmla="*/ 45 w 58"/>
                <a:gd name="T21" fmla="*/ 41 h 66"/>
                <a:gd name="T22" fmla="*/ 7 w 58"/>
                <a:gd name="T23" fmla="*/ 49 h 66"/>
                <a:gd name="T24" fmla="*/ 26 w 58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6">
                  <a:moveTo>
                    <a:pt x="51" y="45"/>
                  </a:moveTo>
                  <a:cubicBezTo>
                    <a:pt x="52" y="33"/>
                    <a:pt x="54" y="27"/>
                    <a:pt x="58" y="16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6"/>
                    <a:pt x="38" y="52"/>
                    <a:pt x="51" y="45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7"/>
                    <a:pt x="43" y="15"/>
                  </a:cubicBezTo>
                  <a:cubicBezTo>
                    <a:pt x="46" y="15"/>
                    <a:pt x="47" y="18"/>
                    <a:pt x="49" y="18"/>
                  </a:cubicBezTo>
                  <a:cubicBezTo>
                    <a:pt x="47" y="24"/>
                    <a:pt x="46" y="33"/>
                    <a:pt x="45" y="41"/>
                  </a:cubicBezTo>
                  <a:cubicBezTo>
                    <a:pt x="33" y="45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Freeform 1119"/>
            <p:cNvSpPr>
              <a:spLocks/>
            </p:cNvSpPr>
            <p:nvPr/>
          </p:nvSpPr>
          <p:spPr bwMode="auto">
            <a:xfrm>
              <a:off x="10633985" y="1643902"/>
              <a:ext cx="489081" cy="99763"/>
            </a:xfrm>
            <a:custGeom>
              <a:avLst/>
              <a:gdLst>
                <a:gd name="T0" fmla="*/ 102 w 131"/>
                <a:gd name="T1" fmla="*/ 8 h 27"/>
                <a:gd name="T2" fmla="*/ 81 w 131"/>
                <a:gd name="T3" fmla="*/ 16 h 27"/>
                <a:gd name="T4" fmla="*/ 46 w 131"/>
                <a:gd name="T5" fmla="*/ 12 h 27"/>
                <a:gd name="T6" fmla="*/ 35 w 131"/>
                <a:gd name="T7" fmla="*/ 2 h 27"/>
                <a:gd name="T8" fmla="*/ 16 w 131"/>
                <a:gd name="T9" fmla="*/ 11 h 27"/>
                <a:gd name="T10" fmla="*/ 1 w 131"/>
                <a:gd name="T11" fmla="*/ 0 h 27"/>
                <a:gd name="T12" fmla="*/ 15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8 w 131"/>
                <a:gd name="T19" fmla="*/ 15 h 27"/>
                <a:gd name="T20" fmla="*/ 131 w 131"/>
                <a:gd name="T21" fmla="*/ 14 h 27"/>
                <a:gd name="T22" fmla="*/ 102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8"/>
                  </a:moveTo>
                  <a:cubicBezTo>
                    <a:pt x="94" y="10"/>
                    <a:pt x="89" y="15"/>
                    <a:pt x="81" y="16"/>
                  </a:cubicBezTo>
                  <a:cubicBezTo>
                    <a:pt x="73" y="6"/>
                    <a:pt x="58" y="9"/>
                    <a:pt x="46" y="12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1" y="0"/>
                  </a:cubicBezTo>
                  <a:cubicBezTo>
                    <a:pt x="0" y="7"/>
                    <a:pt x="7" y="17"/>
                    <a:pt x="15" y="18"/>
                  </a:cubicBezTo>
                  <a:cubicBezTo>
                    <a:pt x="23" y="19"/>
                    <a:pt x="26" y="12"/>
                    <a:pt x="33" y="10"/>
                  </a:cubicBezTo>
                  <a:cubicBezTo>
                    <a:pt x="39" y="23"/>
                    <a:pt x="54" y="18"/>
                    <a:pt x="65" y="14"/>
                  </a:cubicBezTo>
                  <a:cubicBezTo>
                    <a:pt x="74" y="25"/>
                    <a:pt x="88" y="23"/>
                    <a:pt x="98" y="15"/>
                  </a:cubicBezTo>
                  <a:cubicBezTo>
                    <a:pt x="105" y="27"/>
                    <a:pt x="125" y="25"/>
                    <a:pt x="131" y="14"/>
                  </a:cubicBezTo>
                  <a:cubicBezTo>
                    <a:pt x="120" y="17"/>
                    <a:pt x="106" y="19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120"/>
            <p:cNvSpPr>
              <a:spLocks/>
            </p:cNvSpPr>
            <p:nvPr/>
          </p:nvSpPr>
          <p:spPr bwMode="auto">
            <a:xfrm>
              <a:off x="9193509" y="1629302"/>
              <a:ext cx="60832" cy="133829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2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2"/>
                    <a:pt x="16" y="2"/>
                  </a:cubicBezTo>
                  <a:cubicBezTo>
                    <a:pt x="14" y="2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" name="Freeform 1121"/>
            <p:cNvSpPr>
              <a:spLocks/>
            </p:cNvSpPr>
            <p:nvPr/>
          </p:nvSpPr>
          <p:spPr bwMode="auto">
            <a:xfrm>
              <a:off x="9242174" y="1653635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1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2" y="13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122"/>
            <p:cNvSpPr>
              <a:spLocks/>
            </p:cNvSpPr>
            <p:nvPr/>
          </p:nvSpPr>
          <p:spPr bwMode="auto">
            <a:xfrm>
              <a:off x="7748167" y="1665802"/>
              <a:ext cx="272522" cy="60832"/>
            </a:xfrm>
            <a:custGeom>
              <a:avLst/>
              <a:gdLst>
                <a:gd name="T0" fmla="*/ 71 w 73"/>
                <a:gd name="T1" fmla="*/ 8 h 16"/>
                <a:gd name="T2" fmla="*/ 44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1 w 73"/>
                <a:gd name="T11" fmla="*/ 13 h 16"/>
                <a:gd name="T12" fmla="*/ 71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1" y="8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4"/>
                    <a:pt x="10" y="4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1" y="13"/>
                  </a:cubicBezTo>
                  <a:cubicBezTo>
                    <a:pt x="67" y="12"/>
                    <a:pt x="73" y="10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123"/>
            <p:cNvSpPr>
              <a:spLocks/>
            </p:cNvSpPr>
            <p:nvPr/>
          </p:nvSpPr>
          <p:spPr bwMode="auto">
            <a:xfrm>
              <a:off x="10604787" y="1767997"/>
              <a:ext cx="474482" cy="94897"/>
            </a:xfrm>
            <a:custGeom>
              <a:avLst/>
              <a:gdLst>
                <a:gd name="T0" fmla="*/ 38 w 127"/>
                <a:gd name="T1" fmla="*/ 10 h 26"/>
                <a:gd name="T2" fmla="*/ 68 w 127"/>
                <a:gd name="T3" fmla="*/ 13 h 26"/>
                <a:gd name="T4" fmla="*/ 80 w 127"/>
                <a:gd name="T5" fmla="*/ 21 h 26"/>
                <a:gd name="T6" fmla="*/ 97 w 127"/>
                <a:gd name="T7" fmla="*/ 13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6 h 26"/>
                <a:gd name="T16" fmla="*/ 79 w 127"/>
                <a:gd name="T17" fmla="*/ 14 h 26"/>
                <a:gd name="T18" fmla="*/ 72 w 127"/>
                <a:gd name="T19" fmla="*/ 5 h 26"/>
                <a:gd name="T20" fmla="*/ 40 w 127"/>
                <a:gd name="T21" fmla="*/ 3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10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1"/>
                  </a:cubicBezTo>
                  <a:cubicBezTo>
                    <a:pt x="86" y="18"/>
                    <a:pt x="91" y="15"/>
                    <a:pt x="97" y="13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1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6"/>
                  </a:cubicBezTo>
                  <a:cubicBezTo>
                    <a:pt x="93" y="9"/>
                    <a:pt x="86" y="12"/>
                    <a:pt x="79" y="14"/>
                  </a:cubicBezTo>
                  <a:cubicBezTo>
                    <a:pt x="75" y="12"/>
                    <a:pt x="76" y="7"/>
                    <a:pt x="72" y="5"/>
                  </a:cubicBezTo>
                  <a:cubicBezTo>
                    <a:pt x="61" y="12"/>
                    <a:pt x="49" y="13"/>
                    <a:pt x="40" y="3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1"/>
                    <a:pt x="11" y="1"/>
                    <a:pt x="1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" name="Freeform 1124"/>
            <p:cNvSpPr>
              <a:spLocks/>
            </p:cNvSpPr>
            <p:nvPr/>
          </p:nvSpPr>
          <p:spPr bwMode="auto">
            <a:xfrm>
              <a:off x="82932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8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" name="Freeform 1125"/>
            <p:cNvSpPr>
              <a:spLocks/>
            </p:cNvSpPr>
            <p:nvPr/>
          </p:nvSpPr>
          <p:spPr bwMode="auto">
            <a:xfrm>
              <a:off x="6256594" y="1665802"/>
              <a:ext cx="131395" cy="167894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5 h 45"/>
                <a:gd name="T4" fmla="*/ 29 w 35"/>
                <a:gd name="T5" fmla="*/ 5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9"/>
                    <a:pt x="33" y="7"/>
                    <a:pt x="33" y="5"/>
                  </a:cubicBezTo>
                  <a:cubicBezTo>
                    <a:pt x="32" y="5"/>
                    <a:pt x="31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2" y="12"/>
                    <a:pt x="13" y="16"/>
                  </a:cubicBezTo>
                  <a:cubicBezTo>
                    <a:pt x="14" y="26"/>
                    <a:pt x="7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7" y="14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" name="Freeform 1126"/>
            <p:cNvSpPr>
              <a:spLocks noEditPoints="1"/>
            </p:cNvSpPr>
            <p:nvPr/>
          </p:nvSpPr>
          <p:spPr bwMode="auto">
            <a:xfrm>
              <a:off x="6370955" y="1695000"/>
              <a:ext cx="150861" cy="153295"/>
            </a:xfrm>
            <a:custGeom>
              <a:avLst/>
              <a:gdLst>
                <a:gd name="T0" fmla="*/ 14 w 40"/>
                <a:gd name="T1" fmla="*/ 37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7 h 41"/>
                <a:gd name="T8" fmla="*/ 30 w 40"/>
                <a:gd name="T9" fmla="*/ 13 h 41"/>
                <a:gd name="T10" fmla="*/ 15 w 40"/>
                <a:gd name="T11" fmla="*/ 9 h 41"/>
                <a:gd name="T12" fmla="*/ 30 w 40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7"/>
                  </a:moveTo>
                  <a:cubicBezTo>
                    <a:pt x="27" y="41"/>
                    <a:pt x="40" y="25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" name="Freeform 1127"/>
            <p:cNvSpPr>
              <a:spLocks/>
            </p:cNvSpPr>
            <p:nvPr/>
          </p:nvSpPr>
          <p:spPr bwMode="auto">
            <a:xfrm>
              <a:off x="82421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5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" name="Freeform 1128"/>
            <p:cNvSpPr>
              <a:spLocks/>
            </p:cNvSpPr>
            <p:nvPr/>
          </p:nvSpPr>
          <p:spPr bwMode="auto">
            <a:xfrm>
              <a:off x="6548582" y="1719333"/>
              <a:ext cx="141128" cy="80298"/>
            </a:xfrm>
            <a:custGeom>
              <a:avLst/>
              <a:gdLst>
                <a:gd name="T0" fmla="*/ 0 w 38"/>
                <a:gd name="T1" fmla="*/ 15 h 22"/>
                <a:gd name="T2" fmla="*/ 12 w 38"/>
                <a:gd name="T3" fmla="*/ 13 h 22"/>
                <a:gd name="T4" fmla="*/ 25 w 38"/>
                <a:gd name="T5" fmla="*/ 22 h 22"/>
                <a:gd name="T6" fmla="*/ 38 w 38"/>
                <a:gd name="T7" fmla="*/ 5 h 22"/>
                <a:gd name="T8" fmla="*/ 24 w 38"/>
                <a:gd name="T9" fmla="*/ 13 h 22"/>
                <a:gd name="T10" fmla="*/ 0 w 3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5"/>
                    <a:pt x="18" y="21"/>
                    <a:pt x="25" y="22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7"/>
                    <a:pt x="31" y="13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129"/>
            <p:cNvSpPr>
              <a:spLocks noEditPoints="1"/>
            </p:cNvSpPr>
            <p:nvPr/>
          </p:nvSpPr>
          <p:spPr bwMode="auto">
            <a:xfrm>
              <a:off x="9704489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5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5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5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130"/>
            <p:cNvSpPr>
              <a:spLocks noEditPoints="1"/>
            </p:cNvSpPr>
            <p:nvPr/>
          </p:nvSpPr>
          <p:spPr bwMode="auto">
            <a:xfrm>
              <a:off x="8310245" y="1875060"/>
              <a:ext cx="192226" cy="180059"/>
            </a:xfrm>
            <a:custGeom>
              <a:avLst/>
              <a:gdLst>
                <a:gd name="T0" fmla="*/ 1 w 52"/>
                <a:gd name="T1" fmla="*/ 21 h 48"/>
                <a:gd name="T2" fmla="*/ 13 w 52"/>
                <a:gd name="T3" fmla="*/ 39 h 48"/>
                <a:gd name="T4" fmla="*/ 25 w 52"/>
                <a:gd name="T5" fmla="*/ 37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1 h 48"/>
                <a:gd name="T12" fmla="*/ 29 w 52"/>
                <a:gd name="T13" fmla="*/ 21 h 48"/>
                <a:gd name="T14" fmla="*/ 44 w 52"/>
                <a:gd name="T15" fmla="*/ 25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1 h 48"/>
                <a:gd name="T24" fmla="*/ 8 w 52"/>
                <a:gd name="T25" fmla="*/ 18 h 48"/>
                <a:gd name="T26" fmla="*/ 21 w 52"/>
                <a:gd name="T27" fmla="*/ 20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1"/>
                  </a:moveTo>
                  <a:cubicBezTo>
                    <a:pt x="0" y="29"/>
                    <a:pt x="6" y="37"/>
                    <a:pt x="13" y="39"/>
                  </a:cubicBezTo>
                  <a:cubicBezTo>
                    <a:pt x="19" y="41"/>
                    <a:pt x="24" y="36"/>
                    <a:pt x="25" y="37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1"/>
                  </a:cubicBezTo>
                  <a:close/>
                  <a:moveTo>
                    <a:pt x="29" y="21"/>
                  </a:moveTo>
                  <a:cubicBezTo>
                    <a:pt x="35" y="22"/>
                    <a:pt x="38" y="25"/>
                    <a:pt x="44" y="25"/>
                  </a:cubicBezTo>
                  <a:cubicBezTo>
                    <a:pt x="43" y="31"/>
                    <a:pt x="41" y="36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30"/>
                    <a:pt x="10" y="31"/>
                  </a:cubicBezTo>
                  <a:cubicBezTo>
                    <a:pt x="8" y="27"/>
                    <a:pt x="7" y="24"/>
                    <a:pt x="8" y="18"/>
                  </a:cubicBezTo>
                  <a:cubicBezTo>
                    <a:pt x="14" y="17"/>
                    <a:pt x="16" y="20"/>
                    <a:pt x="21" y="20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0" name="Freeform 1131"/>
            <p:cNvSpPr>
              <a:spLocks/>
            </p:cNvSpPr>
            <p:nvPr/>
          </p:nvSpPr>
          <p:spPr bwMode="auto">
            <a:xfrm>
              <a:off x="6314991" y="1860460"/>
              <a:ext cx="131395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3 w 35"/>
                <a:gd name="T5" fmla="*/ 23 h 46"/>
                <a:gd name="T6" fmla="*/ 13 w 35"/>
                <a:gd name="T7" fmla="*/ 1 h 46"/>
                <a:gd name="T8" fmla="*/ 9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4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29" y="14"/>
                    <a:pt x="28" y="20"/>
                  </a:cubicBezTo>
                  <a:cubicBezTo>
                    <a:pt x="25" y="21"/>
                    <a:pt x="19" y="21"/>
                    <a:pt x="13" y="23"/>
                  </a:cubicBezTo>
                  <a:cubicBezTo>
                    <a:pt x="10" y="17"/>
                    <a:pt x="15" y="9"/>
                    <a:pt x="13" y="1"/>
                  </a:cubicBezTo>
                  <a:cubicBezTo>
                    <a:pt x="12" y="1"/>
                    <a:pt x="11" y="1"/>
                    <a:pt x="9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3" y="42"/>
                    <a:pt x="9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5" y="42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1" name="Freeform 1132"/>
            <p:cNvSpPr>
              <a:spLocks/>
            </p:cNvSpPr>
            <p:nvPr/>
          </p:nvSpPr>
          <p:spPr bwMode="auto">
            <a:xfrm>
              <a:off x="6641045" y="1870193"/>
              <a:ext cx="75431" cy="143562"/>
            </a:xfrm>
            <a:custGeom>
              <a:avLst/>
              <a:gdLst>
                <a:gd name="T0" fmla="*/ 7 w 20"/>
                <a:gd name="T1" fmla="*/ 29 h 38"/>
                <a:gd name="T2" fmla="*/ 7 w 20"/>
                <a:gd name="T3" fmla="*/ 0 h 38"/>
                <a:gd name="T4" fmla="*/ 1 w 20"/>
                <a:gd name="T5" fmla="*/ 0 h 38"/>
                <a:gd name="T6" fmla="*/ 0 w 20"/>
                <a:gd name="T7" fmla="*/ 35 h 38"/>
                <a:gd name="T8" fmla="*/ 20 w 20"/>
                <a:gd name="T9" fmla="*/ 32 h 38"/>
                <a:gd name="T10" fmla="*/ 7 w 20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8">
                  <a:moveTo>
                    <a:pt x="7" y="29"/>
                  </a:moveTo>
                  <a:cubicBezTo>
                    <a:pt x="9" y="19"/>
                    <a:pt x="10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4" y="15"/>
                    <a:pt x="1" y="21"/>
                    <a:pt x="0" y="35"/>
                  </a:cubicBezTo>
                  <a:cubicBezTo>
                    <a:pt x="6" y="38"/>
                    <a:pt x="18" y="38"/>
                    <a:pt x="20" y="32"/>
                  </a:cubicBezTo>
                  <a:cubicBezTo>
                    <a:pt x="17" y="27"/>
                    <a:pt x="10" y="31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2" name="Freeform 1133"/>
            <p:cNvSpPr>
              <a:spLocks/>
            </p:cNvSpPr>
            <p:nvPr/>
          </p:nvSpPr>
          <p:spPr bwMode="auto">
            <a:xfrm>
              <a:off x="6147097" y="1860460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3 w 26"/>
                <a:gd name="T3" fmla="*/ 35 h 47"/>
                <a:gd name="T4" fmla="*/ 10 w 26"/>
                <a:gd name="T5" fmla="*/ 9 h 47"/>
                <a:gd name="T6" fmla="*/ 15 w 26"/>
                <a:gd name="T7" fmla="*/ 6 h 47"/>
                <a:gd name="T8" fmla="*/ 23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9" y="47"/>
                    <a:pt x="22" y="43"/>
                    <a:pt x="23" y="35"/>
                  </a:cubicBezTo>
                  <a:cubicBezTo>
                    <a:pt x="24" y="25"/>
                    <a:pt x="7" y="20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8" y="7"/>
                    <a:pt x="18" y="12"/>
                    <a:pt x="23" y="12"/>
                  </a:cubicBezTo>
                  <a:cubicBezTo>
                    <a:pt x="26" y="8"/>
                    <a:pt x="22" y="3"/>
                    <a:pt x="20" y="1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0" y="20"/>
                    <a:pt x="13" y="25"/>
                    <a:pt x="16" y="36"/>
                  </a:cubicBezTo>
                  <a:cubicBezTo>
                    <a:pt x="11" y="38"/>
                    <a:pt x="10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3" name="Freeform 1134"/>
            <p:cNvSpPr>
              <a:spLocks/>
            </p:cNvSpPr>
            <p:nvPr/>
          </p:nvSpPr>
          <p:spPr bwMode="auto">
            <a:xfrm>
              <a:off x="6222528" y="1862893"/>
              <a:ext cx="102196" cy="167894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2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3" y="9"/>
                    <a:pt x="0" y="45"/>
                    <a:pt x="21" y="42"/>
                  </a:cubicBezTo>
                  <a:cubicBezTo>
                    <a:pt x="22" y="39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8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" name="Freeform 1135"/>
            <p:cNvSpPr>
              <a:spLocks noEditPoints="1"/>
            </p:cNvSpPr>
            <p:nvPr/>
          </p:nvSpPr>
          <p:spPr bwMode="auto">
            <a:xfrm>
              <a:off x="6446386" y="1862893"/>
              <a:ext cx="194659" cy="143562"/>
            </a:xfrm>
            <a:custGeom>
              <a:avLst/>
              <a:gdLst>
                <a:gd name="T0" fmla="*/ 28 w 52"/>
                <a:gd name="T1" fmla="*/ 9 h 38"/>
                <a:gd name="T2" fmla="*/ 24 w 52"/>
                <a:gd name="T3" fmla="*/ 20 h 38"/>
                <a:gd name="T4" fmla="*/ 20 w 52"/>
                <a:gd name="T5" fmla="*/ 9 h 38"/>
                <a:gd name="T6" fmla="*/ 7 w 52"/>
                <a:gd name="T7" fmla="*/ 9 h 38"/>
                <a:gd name="T8" fmla="*/ 15 w 52"/>
                <a:gd name="T9" fmla="*/ 38 h 38"/>
                <a:gd name="T10" fmla="*/ 26 w 52"/>
                <a:gd name="T11" fmla="*/ 22 h 38"/>
                <a:gd name="T12" fmla="*/ 38 w 52"/>
                <a:gd name="T13" fmla="*/ 37 h 38"/>
                <a:gd name="T14" fmla="*/ 28 w 52"/>
                <a:gd name="T15" fmla="*/ 9 h 38"/>
                <a:gd name="T16" fmla="*/ 15 w 52"/>
                <a:gd name="T17" fmla="*/ 31 h 38"/>
                <a:gd name="T18" fmla="*/ 18 w 52"/>
                <a:gd name="T19" fmla="*/ 14 h 38"/>
                <a:gd name="T20" fmla="*/ 15 w 52"/>
                <a:gd name="T21" fmla="*/ 31 h 38"/>
                <a:gd name="T22" fmla="*/ 36 w 52"/>
                <a:gd name="T23" fmla="*/ 30 h 38"/>
                <a:gd name="T24" fmla="*/ 31 w 52"/>
                <a:gd name="T25" fmla="*/ 29 h 38"/>
                <a:gd name="T26" fmla="*/ 36 w 52"/>
                <a:gd name="T27" fmla="*/ 14 h 38"/>
                <a:gd name="T28" fmla="*/ 36 w 52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8">
                  <a:moveTo>
                    <a:pt x="28" y="9"/>
                  </a:moveTo>
                  <a:cubicBezTo>
                    <a:pt x="26" y="12"/>
                    <a:pt x="27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5"/>
                    <a:pt x="26" y="22"/>
                  </a:cubicBezTo>
                  <a:cubicBezTo>
                    <a:pt x="22" y="32"/>
                    <a:pt x="31" y="38"/>
                    <a:pt x="38" y="37"/>
                  </a:cubicBezTo>
                  <a:cubicBezTo>
                    <a:pt x="51" y="34"/>
                    <a:pt x="52" y="0"/>
                    <a:pt x="28" y="9"/>
                  </a:cubicBezTo>
                  <a:close/>
                  <a:moveTo>
                    <a:pt x="15" y="31"/>
                  </a:moveTo>
                  <a:cubicBezTo>
                    <a:pt x="7" y="31"/>
                    <a:pt x="8" y="11"/>
                    <a:pt x="18" y="14"/>
                  </a:cubicBezTo>
                  <a:cubicBezTo>
                    <a:pt x="21" y="21"/>
                    <a:pt x="17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4" y="30"/>
                    <a:pt x="33" y="28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6"/>
                    <a:pt x="42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" name="Freeform 1136"/>
            <p:cNvSpPr>
              <a:spLocks noEditPoints="1"/>
            </p:cNvSpPr>
            <p:nvPr/>
          </p:nvSpPr>
          <p:spPr bwMode="auto">
            <a:xfrm>
              <a:off x="9969713" y="2047819"/>
              <a:ext cx="1725165" cy="379585"/>
            </a:xfrm>
            <a:custGeom>
              <a:avLst/>
              <a:gdLst>
                <a:gd name="T0" fmla="*/ 374 w 462"/>
                <a:gd name="T1" fmla="*/ 96 h 102"/>
                <a:gd name="T2" fmla="*/ 451 w 462"/>
                <a:gd name="T3" fmla="*/ 83 h 102"/>
                <a:gd name="T4" fmla="*/ 459 w 462"/>
                <a:gd name="T5" fmla="*/ 29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8 h 102"/>
                <a:gd name="T12" fmla="*/ 120 w 462"/>
                <a:gd name="T13" fmla="*/ 30 h 102"/>
                <a:gd name="T14" fmla="*/ 90 w 462"/>
                <a:gd name="T15" fmla="*/ 2 h 102"/>
                <a:gd name="T16" fmla="*/ 87 w 462"/>
                <a:gd name="T17" fmla="*/ 2 h 102"/>
                <a:gd name="T18" fmla="*/ 77 w 462"/>
                <a:gd name="T19" fmla="*/ 30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8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6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90 h 102"/>
                <a:gd name="T38" fmla="*/ 11 w 462"/>
                <a:gd name="T39" fmla="*/ 87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5 h 102"/>
                <a:gd name="T46" fmla="*/ 115 w 462"/>
                <a:gd name="T47" fmla="*/ 36 h 102"/>
                <a:gd name="T48" fmla="*/ 245 w 462"/>
                <a:gd name="T49" fmla="*/ 45 h 102"/>
                <a:gd name="T50" fmla="*/ 297 w 462"/>
                <a:gd name="T51" fmla="*/ 39 h 102"/>
                <a:gd name="T52" fmla="*/ 452 w 462"/>
                <a:gd name="T53" fmla="*/ 33 h 102"/>
                <a:gd name="T54" fmla="*/ 445 w 462"/>
                <a:gd name="T55" fmla="*/ 77 h 102"/>
                <a:gd name="T56" fmla="*/ 390 w 462"/>
                <a:gd name="T57" fmla="*/ 85 h 102"/>
                <a:gd name="T58" fmla="*/ 338 w 462"/>
                <a:gd name="T59" fmla="*/ 89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6"/>
                  </a:moveTo>
                  <a:cubicBezTo>
                    <a:pt x="397" y="94"/>
                    <a:pt x="437" y="95"/>
                    <a:pt x="451" y="83"/>
                  </a:cubicBezTo>
                  <a:cubicBezTo>
                    <a:pt x="462" y="72"/>
                    <a:pt x="462" y="47"/>
                    <a:pt x="459" y="29"/>
                  </a:cubicBezTo>
                  <a:cubicBezTo>
                    <a:pt x="447" y="22"/>
                    <a:pt x="432" y="27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8"/>
                  </a:cubicBezTo>
                  <a:cubicBezTo>
                    <a:pt x="200" y="40"/>
                    <a:pt x="157" y="28"/>
                    <a:pt x="120" y="30"/>
                  </a:cubicBezTo>
                  <a:cubicBezTo>
                    <a:pt x="108" y="22"/>
                    <a:pt x="100" y="11"/>
                    <a:pt x="90" y="2"/>
                  </a:cubicBezTo>
                  <a:cubicBezTo>
                    <a:pt x="89" y="0"/>
                    <a:pt x="88" y="1"/>
                    <a:pt x="87" y="2"/>
                  </a:cubicBezTo>
                  <a:cubicBezTo>
                    <a:pt x="82" y="10"/>
                    <a:pt x="83" y="23"/>
                    <a:pt x="77" y="30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4" y="102"/>
                    <a:pt x="39" y="98"/>
                    <a:pt x="47" y="98"/>
                  </a:cubicBezTo>
                  <a:cubicBezTo>
                    <a:pt x="74" y="97"/>
                    <a:pt x="114" y="100"/>
                    <a:pt x="144" y="101"/>
                  </a:cubicBezTo>
                  <a:cubicBezTo>
                    <a:pt x="191" y="102"/>
                    <a:pt x="243" y="96"/>
                    <a:pt x="297" y="96"/>
                  </a:cubicBezTo>
                  <a:cubicBezTo>
                    <a:pt x="313" y="96"/>
                    <a:pt x="347" y="98"/>
                    <a:pt x="374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6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7" y="93"/>
                    <a:pt x="11" y="87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5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6"/>
                    <a:pt x="204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2" y="33"/>
                  </a:cubicBezTo>
                  <a:cubicBezTo>
                    <a:pt x="456" y="48"/>
                    <a:pt x="454" y="68"/>
                    <a:pt x="445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6" name="Freeform 1137"/>
            <p:cNvSpPr>
              <a:spLocks noEditPoints="1"/>
            </p:cNvSpPr>
            <p:nvPr/>
          </p:nvSpPr>
          <p:spPr bwMode="auto">
            <a:xfrm>
              <a:off x="8478138" y="2023486"/>
              <a:ext cx="764036" cy="221425"/>
            </a:xfrm>
            <a:custGeom>
              <a:avLst/>
              <a:gdLst>
                <a:gd name="T0" fmla="*/ 77 w 205"/>
                <a:gd name="T1" fmla="*/ 58 h 59"/>
                <a:gd name="T2" fmla="*/ 104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5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7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7 w 205"/>
                <a:gd name="T23" fmla="*/ 32 h 59"/>
                <a:gd name="T24" fmla="*/ 160 w 205"/>
                <a:gd name="T25" fmla="*/ 36 h 59"/>
                <a:gd name="T26" fmla="*/ 153 w 205"/>
                <a:gd name="T27" fmla="*/ 44 h 59"/>
                <a:gd name="T28" fmla="*/ 155 w 205"/>
                <a:gd name="T29" fmla="*/ 12 h 59"/>
                <a:gd name="T30" fmla="*/ 179 w 205"/>
                <a:gd name="T31" fmla="*/ 15 h 59"/>
                <a:gd name="T32" fmla="*/ 182 w 205"/>
                <a:gd name="T33" fmla="*/ 29 h 59"/>
                <a:gd name="T34" fmla="*/ 171 w 205"/>
                <a:gd name="T35" fmla="*/ 36 h 59"/>
                <a:gd name="T36" fmla="*/ 150 w 205"/>
                <a:gd name="T37" fmla="*/ 27 h 59"/>
                <a:gd name="T38" fmla="*/ 155 w 205"/>
                <a:gd name="T39" fmla="*/ 12 h 59"/>
                <a:gd name="T40" fmla="*/ 75 w 205"/>
                <a:gd name="T41" fmla="*/ 11 h 59"/>
                <a:gd name="T42" fmla="*/ 149 w 205"/>
                <a:gd name="T43" fmla="*/ 11 h 59"/>
                <a:gd name="T44" fmla="*/ 115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6 w 205"/>
                <a:gd name="T51" fmla="*/ 38 h 59"/>
                <a:gd name="T52" fmla="*/ 48 w 205"/>
                <a:gd name="T53" fmla="*/ 13 h 59"/>
                <a:gd name="T54" fmla="*/ 51 w 205"/>
                <a:gd name="T55" fmla="*/ 49 h 59"/>
                <a:gd name="T56" fmla="*/ 16 w 205"/>
                <a:gd name="T57" fmla="*/ 38 h 59"/>
                <a:gd name="T58" fmla="*/ 58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8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7" y="58"/>
                  </a:moveTo>
                  <a:cubicBezTo>
                    <a:pt x="88" y="58"/>
                    <a:pt x="95" y="56"/>
                    <a:pt x="104" y="55"/>
                  </a:cubicBezTo>
                  <a:cubicBezTo>
                    <a:pt x="123" y="52"/>
                    <a:pt x="146" y="52"/>
                    <a:pt x="157" y="52"/>
                  </a:cubicBezTo>
                  <a:cubicBezTo>
                    <a:pt x="167" y="46"/>
                    <a:pt x="178" y="34"/>
                    <a:pt x="190" y="35"/>
                  </a:cubicBezTo>
                  <a:cubicBezTo>
                    <a:pt x="191" y="27"/>
                    <a:pt x="202" y="28"/>
                    <a:pt x="205" y="19"/>
                  </a:cubicBezTo>
                  <a:cubicBezTo>
                    <a:pt x="190" y="13"/>
                    <a:pt x="166" y="2"/>
                    <a:pt x="145" y="0"/>
                  </a:cubicBezTo>
                  <a:cubicBezTo>
                    <a:pt x="137" y="0"/>
                    <a:pt x="119" y="3"/>
                    <a:pt x="108" y="3"/>
                  </a:cubicBezTo>
                  <a:cubicBezTo>
                    <a:pt x="71" y="4"/>
                    <a:pt x="18" y="2"/>
                    <a:pt x="10" y="27"/>
                  </a:cubicBezTo>
                  <a:cubicBezTo>
                    <a:pt x="0" y="59"/>
                    <a:pt x="52" y="58"/>
                    <a:pt x="77" y="58"/>
                  </a:cubicBezTo>
                  <a:close/>
                  <a:moveTo>
                    <a:pt x="153" y="44"/>
                  </a:moveTo>
                  <a:cubicBezTo>
                    <a:pt x="128" y="44"/>
                    <a:pt x="97" y="52"/>
                    <a:pt x="78" y="50"/>
                  </a:cubicBezTo>
                  <a:cubicBezTo>
                    <a:pt x="79" y="42"/>
                    <a:pt x="76" y="39"/>
                    <a:pt x="77" y="32"/>
                  </a:cubicBezTo>
                  <a:cubicBezTo>
                    <a:pt x="105" y="28"/>
                    <a:pt x="134" y="24"/>
                    <a:pt x="160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7"/>
                    <a:pt x="170" y="15"/>
                    <a:pt x="179" y="15"/>
                  </a:cubicBezTo>
                  <a:cubicBezTo>
                    <a:pt x="178" y="22"/>
                    <a:pt x="182" y="23"/>
                    <a:pt x="182" y="29"/>
                  </a:cubicBezTo>
                  <a:cubicBezTo>
                    <a:pt x="177" y="30"/>
                    <a:pt x="174" y="33"/>
                    <a:pt x="171" y="36"/>
                  </a:cubicBezTo>
                  <a:cubicBezTo>
                    <a:pt x="173" y="26"/>
                    <a:pt x="157" y="29"/>
                    <a:pt x="150" y="27"/>
                  </a:cubicBezTo>
                  <a:cubicBezTo>
                    <a:pt x="152" y="23"/>
                    <a:pt x="157" y="15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1"/>
                  </a:cubicBezTo>
                  <a:cubicBezTo>
                    <a:pt x="146" y="26"/>
                    <a:pt x="127" y="21"/>
                    <a:pt x="115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8"/>
                  </a:moveTo>
                  <a:cubicBezTo>
                    <a:pt x="16" y="18"/>
                    <a:pt x="34" y="17"/>
                    <a:pt x="48" y="13"/>
                  </a:cubicBezTo>
                  <a:cubicBezTo>
                    <a:pt x="49" y="27"/>
                    <a:pt x="48" y="35"/>
                    <a:pt x="51" y="49"/>
                  </a:cubicBezTo>
                  <a:cubicBezTo>
                    <a:pt x="38" y="52"/>
                    <a:pt x="22" y="46"/>
                    <a:pt x="16" y="38"/>
                  </a:cubicBezTo>
                  <a:close/>
                  <a:moveTo>
                    <a:pt x="58" y="50"/>
                  </a:moveTo>
                  <a:cubicBezTo>
                    <a:pt x="57" y="39"/>
                    <a:pt x="56" y="27"/>
                    <a:pt x="56" y="11"/>
                  </a:cubicBezTo>
                  <a:cubicBezTo>
                    <a:pt x="59" y="15"/>
                    <a:pt x="62" y="10"/>
                    <a:pt x="67" y="12"/>
                  </a:cubicBezTo>
                  <a:cubicBezTo>
                    <a:pt x="69" y="25"/>
                    <a:pt x="68" y="36"/>
                    <a:pt x="71" y="50"/>
                  </a:cubicBezTo>
                  <a:cubicBezTo>
                    <a:pt x="69" y="53"/>
                    <a:pt x="62" y="50"/>
                    <a:pt x="5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7" name="Freeform 1138"/>
            <p:cNvSpPr>
              <a:spLocks noEditPoints="1"/>
            </p:cNvSpPr>
            <p:nvPr/>
          </p:nvSpPr>
          <p:spPr bwMode="auto">
            <a:xfrm>
              <a:off x="8310245" y="1994288"/>
              <a:ext cx="206826" cy="158161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3 w 56"/>
                <a:gd name="T7" fmla="*/ 26 h 42"/>
                <a:gd name="T8" fmla="*/ 32 w 56"/>
                <a:gd name="T9" fmla="*/ 33 h 42"/>
                <a:gd name="T10" fmla="*/ 9 w 56"/>
                <a:gd name="T11" fmla="*/ 21 h 42"/>
                <a:gd name="T12" fmla="*/ 33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1" y="42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7"/>
                    <a:pt x="32" y="29"/>
                    <a:pt x="32" y="33"/>
                  </a:cubicBezTo>
                  <a:cubicBezTo>
                    <a:pt x="22" y="36"/>
                    <a:pt x="10" y="31"/>
                    <a:pt x="9" y="21"/>
                  </a:cubicBezTo>
                  <a:cubicBezTo>
                    <a:pt x="17" y="15"/>
                    <a:pt x="27" y="21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8" name="Freeform 1139"/>
            <p:cNvSpPr>
              <a:spLocks noEditPoints="1"/>
            </p:cNvSpPr>
            <p:nvPr/>
          </p:nvSpPr>
          <p:spPr bwMode="auto">
            <a:xfrm>
              <a:off x="8536536" y="2113517"/>
              <a:ext cx="1362612" cy="304155"/>
            </a:xfrm>
            <a:custGeom>
              <a:avLst/>
              <a:gdLst>
                <a:gd name="T0" fmla="*/ 350 w 365"/>
                <a:gd name="T1" fmla="*/ 38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3 h 81"/>
                <a:gd name="T10" fmla="*/ 57 w 365"/>
                <a:gd name="T11" fmla="*/ 76 h 81"/>
                <a:gd name="T12" fmla="*/ 312 w 365"/>
                <a:gd name="T13" fmla="*/ 65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8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9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5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8"/>
                  </a:moveTo>
                  <a:cubicBezTo>
                    <a:pt x="344" y="30"/>
                    <a:pt x="329" y="0"/>
                    <a:pt x="327" y="0"/>
                  </a:cubicBezTo>
                  <a:cubicBezTo>
                    <a:pt x="314" y="1"/>
                    <a:pt x="321" y="19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1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50"/>
                    <a:pt x="357" y="46"/>
                    <a:pt x="350" y="38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8"/>
                    <a:pt x="316" y="52"/>
                  </a:cubicBezTo>
                  <a:cubicBezTo>
                    <a:pt x="309" y="50"/>
                    <a:pt x="311" y="58"/>
                    <a:pt x="306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8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1"/>
                    <a:pt x="352" y="55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9" name="Freeform 1140"/>
            <p:cNvSpPr>
              <a:spLocks noEditPoints="1"/>
            </p:cNvSpPr>
            <p:nvPr/>
          </p:nvSpPr>
          <p:spPr bwMode="auto">
            <a:xfrm>
              <a:off x="6828403" y="2035653"/>
              <a:ext cx="141128" cy="165460"/>
            </a:xfrm>
            <a:custGeom>
              <a:avLst/>
              <a:gdLst>
                <a:gd name="T0" fmla="*/ 12 w 38"/>
                <a:gd name="T1" fmla="*/ 28 h 44"/>
                <a:gd name="T2" fmla="*/ 26 w 38"/>
                <a:gd name="T3" fmla="*/ 27 h 44"/>
                <a:gd name="T4" fmla="*/ 34 w 38"/>
                <a:gd name="T5" fmla="*/ 39 h 44"/>
                <a:gd name="T6" fmla="*/ 30 w 38"/>
                <a:gd name="T7" fmla="*/ 2 h 44"/>
                <a:gd name="T8" fmla="*/ 20 w 38"/>
                <a:gd name="T9" fmla="*/ 1 h 44"/>
                <a:gd name="T10" fmla="*/ 3 w 38"/>
                <a:gd name="T11" fmla="*/ 44 h 44"/>
                <a:gd name="T12" fmla="*/ 12 w 38"/>
                <a:gd name="T13" fmla="*/ 28 h 44"/>
                <a:gd name="T14" fmla="*/ 22 w 38"/>
                <a:gd name="T15" fmla="*/ 10 h 44"/>
                <a:gd name="T16" fmla="*/ 24 w 38"/>
                <a:gd name="T17" fmla="*/ 21 h 44"/>
                <a:gd name="T18" fmla="*/ 18 w 38"/>
                <a:gd name="T19" fmla="*/ 21 h 44"/>
                <a:gd name="T20" fmla="*/ 22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7" y="28"/>
                    <a:pt x="23" y="29"/>
                    <a:pt x="26" y="27"/>
                  </a:cubicBezTo>
                  <a:cubicBezTo>
                    <a:pt x="29" y="30"/>
                    <a:pt x="28" y="39"/>
                    <a:pt x="34" y="39"/>
                  </a:cubicBezTo>
                  <a:cubicBezTo>
                    <a:pt x="38" y="29"/>
                    <a:pt x="27" y="15"/>
                    <a:pt x="30" y="2"/>
                  </a:cubicBezTo>
                  <a:cubicBezTo>
                    <a:pt x="26" y="0"/>
                    <a:pt x="23" y="2"/>
                    <a:pt x="20" y="1"/>
                  </a:cubicBezTo>
                  <a:cubicBezTo>
                    <a:pt x="13" y="13"/>
                    <a:pt x="0" y="26"/>
                    <a:pt x="3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2" y="10"/>
                  </a:moveTo>
                  <a:cubicBezTo>
                    <a:pt x="24" y="12"/>
                    <a:pt x="24" y="16"/>
                    <a:pt x="24" y="21"/>
                  </a:cubicBezTo>
                  <a:cubicBezTo>
                    <a:pt x="23" y="20"/>
                    <a:pt x="18" y="18"/>
                    <a:pt x="18" y="21"/>
                  </a:cubicBezTo>
                  <a:cubicBezTo>
                    <a:pt x="15" y="19"/>
                    <a:pt x="21" y="13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0" name="Freeform 1141"/>
            <p:cNvSpPr>
              <a:spLocks noEditPoints="1"/>
            </p:cNvSpPr>
            <p:nvPr/>
          </p:nvSpPr>
          <p:spPr bwMode="auto">
            <a:xfrm>
              <a:off x="8828524" y="2539332"/>
              <a:ext cx="141128" cy="167894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1" name="Freeform 1142"/>
            <p:cNvSpPr>
              <a:spLocks/>
            </p:cNvSpPr>
            <p:nvPr/>
          </p:nvSpPr>
          <p:spPr bwMode="auto">
            <a:xfrm>
              <a:off x="9283540" y="2125682"/>
              <a:ext cx="396618" cy="70565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2" name="Freeform 1143"/>
            <p:cNvSpPr>
              <a:spLocks/>
            </p:cNvSpPr>
            <p:nvPr/>
          </p:nvSpPr>
          <p:spPr bwMode="auto">
            <a:xfrm>
              <a:off x="11548882" y="2201113"/>
              <a:ext cx="63264" cy="77864"/>
            </a:xfrm>
            <a:custGeom>
              <a:avLst/>
              <a:gdLst>
                <a:gd name="T0" fmla="*/ 9 w 17"/>
                <a:gd name="T1" fmla="*/ 21 h 21"/>
                <a:gd name="T2" fmla="*/ 12 w 17"/>
                <a:gd name="T3" fmla="*/ 18 h 21"/>
                <a:gd name="T4" fmla="*/ 14 w 17"/>
                <a:gd name="T5" fmla="*/ 0 h 21"/>
                <a:gd name="T6" fmla="*/ 9 w 17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1">
                  <a:moveTo>
                    <a:pt x="9" y="21"/>
                  </a:moveTo>
                  <a:cubicBezTo>
                    <a:pt x="9" y="19"/>
                    <a:pt x="12" y="20"/>
                    <a:pt x="12" y="18"/>
                  </a:cubicBezTo>
                  <a:cubicBezTo>
                    <a:pt x="9" y="15"/>
                    <a:pt x="17" y="4"/>
                    <a:pt x="14" y="0"/>
                  </a:cubicBezTo>
                  <a:cubicBezTo>
                    <a:pt x="6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3" name="Freeform 1144"/>
            <p:cNvSpPr>
              <a:spLocks/>
            </p:cNvSpPr>
            <p:nvPr/>
          </p:nvSpPr>
          <p:spPr bwMode="auto">
            <a:xfrm>
              <a:off x="11429655" y="2201113"/>
              <a:ext cx="82730" cy="148428"/>
            </a:xfrm>
            <a:custGeom>
              <a:avLst/>
              <a:gdLst>
                <a:gd name="T0" fmla="*/ 20 w 22"/>
                <a:gd name="T1" fmla="*/ 26 h 40"/>
                <a:gd name="T2" fmla="*/ 9 w 22"/>
                <a:gd name="T3" fmla="*/ 24 h 40"/>
                <a:gd name="T4" fmla="*/ 7 w 22"/>
                <a:gd name="T5" fmla="*/ 0 h 40"/>
                <a:gd name="T6" fmla="*/ 0 w 22"/>
                <a:gd name="T7" fmla="*/ 31 h 40"/>
                <a:gd name="T8" fmla="*/ 20 w 22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0">
                  <a:moveTo>
                    <a:pt x="20" y="26"/>
                  </a:moveTo>
                  <a:cubicBezTo>
                    <a:pt x="19" y="23"/>
                    <a:pt x="11" y="29"/>
                    <a:pt x="9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2" y="20"/>
                    <a:pt x="0" y="31"/>
                  </a:cubicBezTo>
                  <a:cubicBezTo>
                    <a:pt x="9" y="31"/>
                    <a:pt x="22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145"/>
            <p:cNvSpPr>
              <a:spLocks/>
            </p:cNvSpPr>
            <p:nvPr/>
          </p:nvSpPr>
          <p:spPr bwMode="auto">
            <a:xfrm>
              <a:off x="11052502" y="2218145"/>
              <a:ext cx="126528" cy="172760"/>
            </a:xfrm>
            <a:custGeom>
              <a:avLst/>
              <a:gdLst>
                <a:gd name="T0" fmla="*/ 32 w 34"/>
                <a:gd name="T1" fmla="*/ 0 h 46"/>
                <a:gd name="T2" fmla="*/ 28 w 34"/>
                <a:gd name="T3" fmla="*/ 0 h 46"/>
                <a:gd name="T4" fmla="*/ 25 w 34"/>
                <a:gd name="T5" fmla="*/ 12 h 46"/>
                <a:gd name="T6" fmla="*/ 14 w 34"/>
                <a:gd name="T7" fmla="*/ 11 h 46"/>
                <a:gd name="T8" fmla="*/ 15 w 34"/>
                <a:gd name="T9" fmla="*/ 2 h 46"/>
                <a:gd name="T10" fmla="*/ 18 w 34"/>
                <a:gd name="T11" fmla="*/ 26 h 46"/>
                <a:gd name="T12" fmla="*/ 12 w 34"/>
                <a:gd name="T13" fmla="*/ 19 h 46"/>
                <a:gd name="T14" fmla="*/ 25 w 34"/>
                <a:gd name="T15" fmla="*/ 18 h 46"/>
                <a:gd name="T16" fmla="*/ 32 w 34"/>
                <a:gd name="T17" fmla="*/ 31 h 46"/>
                <a:gd name="T18" fmla="*/ 32 w 34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8"/>
                    <a:pt x="25" y="12"/>
                  </a:cubicBezTo>
                  <a:cubicBezTo>
                    <a:pt x="20" y="13"/>
                    <a:pt x="19" y="10"/>
                    <a:pt x="14" y="11"/>
                  </a:cubicBezTo>
                  <a:cubicBezTo>
                    <a:pt x="15" y="9"/>
                    <a:pt x="15" y="6"/>
                    <a:pt x="15" y="2"/>
                  </a:cubicBezTo>
                  <a:cubicBezTo>
                    <a:pt x="0" y="1"/>
                    <a:pt x="8" y="46"/>
                    <a:pt x="18" y="26"/>
                  </a:cubicBezTo>
                  <a:cubicBezTo>
                    <a:pt x="13" y="27"/>
                    <a:pt x="13" y="23"/>
                    <a:pt x="12" y="19"/>
                  </a:cubicBezTo>
                  <a:cubicBezTo>
                    <a:pt x="18" y="20"/>
                    <a:pt x="22" y="19"/>
                    <a:pt x="25" y="18"/>
                  </a:cubicBezTo>
                  <a:cubicBezTo>
                    <a:pt x="28" y="22"/>
                    <a:pt x="25" y="31"/>
                    <a:pt x="32" y="31"/>
                  </a:cubicBezTo>
                  <a:cubicBezTo>
                    <a:pt x="34" y="24"/>
                    <a:pt x="34" y="7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5" name="Freeform 1146"/>
            <p:cNvSpPr>
              <a:spLocks noEditPoints="1"/>
            </p:cNvSpPr>
            <p:nvPr/>
          </p:nvSpPr>
          <p:spPr bwMode="auto">
            <a:xfrm>
              <a:off x="10159505" y="2196247"/>
              <a:ext cx="131395" cy="160594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6" name="Freeform 1147"/>
            <p:cNvSpPr>
              <a:spLocks/>
            </p:cNvSpPr>
            <p:nvPr/>
          </p:nvSpPr>
          <p:spPr bwMode="auto">
            <a:xfrm>
              <a:off x="10962473" y="2201113"/>
              <a:ext cx="109496" cy="143562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3" y="32"/>
                    <a:pt x="15" y="21"/>
                  </a:cubicBezTo>
                  <a:cubicBezTo>
                    <a:pt x="17" y="14"/>
                    <a:pt x="29" y="19"/>
                    <a:pt x="29" y="11"/>
                  </a:cubicBezTo>
                  <a:cubicBezTo>
                    <a:pt x="4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7" name="Freeform 1148"/>
            <p:cNvSpPr>
              <a:spLocks noEditPoints="1"/>
            </p:cNvSpPr>
            <p:nvPr/>
          </p:nvSpPr>
          <p:spPr bwMode="auto">
            <a:xfrm>
              <a:off x="11171731" y="2201113"/>
              <a:ext cx="131395" cy="150861"/>
            </a:xfrm>
            <a:custGeom>
              <a:avLst/>
              <a:gdLst>
                <a:gd name="T0" fmla="*/ 21 w 35"/>
                <a:gd name="T1" fmla="*/ 38 h 41"/>
                <a:gd name="T2" fmla="*/ 28 w 35"/>
                <a:gd name="T3" fmla="*/ 13 h 41"/>
                <a:gd name="T4" fmla="*/ 21 w 35"/>
                <a:gd name="T5" fmla="*/ 38 h 41"/>
                <a:gd name="T6" fmla="*/ 26 w 35"/>
                <a:gd name="T7" fmla="*/ 21 h 41"/>
                <a:gd name="T8" fmla="*/ 20 w 35"/>
                <a:gd name="T9" fmla="*/ 31 h 41"/>
                <a:gd name="T10" fmla="*/ 13 w 35"/>
                <a:gd name="T11" fmla="*/ 19 h 41"/>
                <a:gd name="T12" fmla="*/ 26 w 35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1" y="38"/>
                  </a:moveTo>
                  <a:cubicBezTo>
                    <a:pt x="31" y="37"/>
                    <a:pt x="35" y="23"/>
                    <a:pt x="28" y="13"/>
                  </a:cubicBezTo>
                  <a:cubicBezTo>
                    <a:pt x="0" y="0"/>
                    <a:pt x="0" y="41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8" name="Freeform 1149"/>
            <p:cNvSpPr>
              <a:spLocks noEditPoints="1"/>
            </p:cNvSpPr>
            <p:nvPr/>
          </p:nvSpPr>
          <p:spPr bwMode="auto">
            <a:xfrm>
              <a:off x="11281226" y="2196247"/>
              <a:ext cx="155727" cy="148428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3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9"/>
                    <a:pt x="24" y="20"/>
                    <a:pt x="26" y="23"/>
                  </a:cubicBezTo>
                  <a:cubicBezTo>
                    <a:pt x="26" y="30"/>
                    <a:pt x="23" y="33"/>
                    <a:pt x="16" y="33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9" name="Freeform 1150"/>
            <p:cNvSpPr>
              <a:spLocks/>
            </p:cNvSpPr>
            <p:nvPr/>
          </p:nvSpPr>
          <p:spPr bwMode="auto">
            <a:xfrm>
              <a:off x="10891908" y="2232745"/>
              <a:ext cx="97329" cy="111929"/>
            </a:xfrm>
            <a:custGeom>
              <a:avLst/>
              <a:gdLst>
                <a:gd name="T0" fmla="*/ 2 w 26"/>
                <a:gd name="T1" fmla="*/ 5 h 30"/>
                <a:gd name="T2" fmla="*/ 13 w 26"/>
                <a:gd name="T3" fmla="*/ 19 h 30"/>
                <a:gd name="T4" fmla="*/ 1 w 26"/>
                <a:gd name="T5" fmla="*/ 23 h 30"/>
                <a:gd name="T6" fmla="*/ 2 w 26"/>
                <a:gd name="T7" fmla="*/ 29 h 30"/>
                <a:gd name="T8" fmla="*/ 20 w 26"/>
                <a:gd name="T9" fmla="*/ 21 h 30"/>
                <a:gd name="T10" fmla="*/ 13 w 26"/>
                <a:gd name="T11" fmla="*/ 8 h 30"/>
                <a:gd name="T12" fmla="*/ 26 w 26"/>
                <a:gd name="T13" fmla="*/ 10 h 30"/>
                <a:gd name="T14" fmla="*/ 26 w 26"/>
                <a:gd name="T15" fmla="*/ 3 h 30"/>
                <a:gd name="T16" fmla="*/ 2 w 26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2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9" y="23"/>
                    <a:pt x="5" y="22"/>
                    <a:pt x="1" y="23"/>
                  </a:cubicBezTo>
                  <a:cubicBezTo>
                    <a:pt x="0" y="26"/>
                    <a:pt x="2" y="26"/>
                    <a:pt x="2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10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18" y="0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0" name="Freeform 1151"/>
            <p:cNvSpPr>
              <a:spLocks noEditPoints="1"/>
            </p:cNvSpPr>
            <p:nvPr/>
          </p:nvSpPr>
          <p:spPr bwMode="auto">
            <a:xfrm>
              <a:off x="8305379" y="2152449"/>
              <a:ext cx="131395" cy="141128"/>
            </a:xfrm>
            <a:custGeom>
              <a:avLst/>
              <a:gdLst>
                <a:gd name="T0" fmla="*/ 34 w 35"/>
                <a:gd name="T1" fmla="*/ 25 h 38"/>
                <a:gd name="T2" fmla="*/ 32 w 35"/>
                <a:gd name="T3" fmla="*/ 9 h 38"/>
                <a:gd name="T4" fmla="*/ 1 w 35"/>
                <a:gd name="T5" fmla="*/ 13 h 38"/>
                <a:gd name="T6" fmla="*/ 34 w 35"/>
                <a:gd name="T7" fmla="*/ 25 h 38"/>
                <a:gd name="T8" fmla="*/ 28 w 35"/>
                <a:gd name="T9" fmla="*/ 22 h 38"/>
                <a:gd name="T10" fmla="*/ 7 w 35"/>
                <a:gd name="T11" fmla="*/ 13 h 38"/>
                <a:gd name="T12" fmla="*/ 28 w 35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5"/>
                  </a:moveTo>
                  <a:cubicBezTo>
                    <a:pt x="35" y="19"/>
                    <a:pt x="33" y="14"/>
                    <a:pt x="32" y="9"/>
                  </a:cubicBezTo>
                  <a:cubicBezTo>
                    <a:pt x="21" y="0"/>
                    <a:pt x="1" y="0"/>
                    <a:pt x="1" y="13"/>
                  </a:cubicBezTo>
                  <a:cubicBezTo>
                    <a:pt x="0" y="25"/>
                    <a:pt x="24" y="38"/>
                    <a:pt x="34" y="25"/>
                  </a:cubicBezTo>
                  <a:close/>
                  <a:moveTo>
                    <a:pt x="28" y="22"/>
                  </a:moveTo>
                  <a:cubicBezTo>
                    <a:pt x="20" y="28"/>
                    <a:pt x="11" y="20"/>
                    <a:pt x="7" y="13"/>
                  </a:cubicBezTo>
                  <a:cubicBezTo>
                    <a:pt x="13" y="6"/>
                    <a:pt x="29" y="11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1" name="Freeform 1152"/>
            <p:cNvSpPr>
              <a:spLocks/>
            </p:cNvSpPr>
            <p:nvPr/>
          </p:nvSpPr>
          <p:spPr bwMode="auto">
            <a:xfrm>
              <a:off x="10359030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2" name="Freeform 1153"/>
            <p:cNvSpPr>
              <a:spLocks noEditPoints="1"/>
            </p:cNvSpPr>
            <p:nvPr/>
          </p:nvSpPr>
          <p:spPr bwMode="auto">
            <a:xfrm>
              <a:off x="10037843" y="2218145"/>
              <a:ext cx="114363" cy="138695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154"/>
            <p:cNvSpPr>
              <a:spLocks/>
            </p:cNvSpPr>
            <p:nvPr/>
          </p:nvSpPr>
          <p:spPr bwMode="auto">
            <a:xfrm>
              <a:off x="10269000" y="2208412"/>
              <a:ext cx="92463" cy="150861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4" name="Freeform 1155"/>
            <p:cNvSpPr>
              <a:spLocks noEditPoints="1"/>
            </p:cNvSpPr>
            <p:nvPr/>
          </p:nvSpPr>
          <p:spPr bwMode="auto">
            <a:xfrm>
              <a:off x="10646152" y="2196247"/>
              <a:ext cx="160594" cy="167894"/>
            </a:xfrm>
            <a:custGeom>
              <a:avLst/>
              <a:gdLst>
                <a:gd name="T0" fmla="*/ 23 w 43"/>
                <a:gd name="T1" fmla="*/ 43 h 45"/>
                <a:gd name="T2" fmla="*/ 41 w 43"/>
                <a:gd name="T3" fmla="*/ 21 h 45"/>
                <a:gd name="T4" fmla="*/ 23 w 43"/>
                <a:gd name="T5" fmla="*/ 43 h 45"/>
                <a:gd name="T6" fmla="*/ 32 w 43"/>
                <a:gd name="T7" fmla="*/ 36 h 45"/>
                <a:gd name="T8" fmla="*/ 22 w 43"/>
                <a:gd name="T9" fmla="*/ 35 h 45"/>
                <a:gd name="T10" fmla="*/ 34 w 43"/>
                <a:gd name="T11" fmla="*/ 22 h 45"/>
                <a:gd name="T12" fmla="*/ 32 w 43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5">
                  <a:moveTo>
                    <a:pt x="23" y="43"/>
                  </a:moveTo>
                  <a:cubicBezTo>
                    <a:pt x="34" y="45"/>
                    <a:pt x="43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2" y="36"/>
                  </a:moveTo>
                  <a:cubicBezTo>
                    <a:pt x="28" y="36"/>
                    <a:pt x="24" y="37"/>
                    <a:pt x="22" y="35"/>
                  </a:cubicBezTo>
                  <a:cubicBezTo>
                    <a:pt x="21" y="25"/>
                    <a:pt x="26" y="22"/>
                    <a:pt x="34" y="22"/>
                  </a:cubicBezTo>
                  <a:cubicBezTo>
                    <a:pt x="37" y="28"/>
                    <a:pt x="34" y="33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5" name="Freeform 1156"/>
            <p:cNvSpPr>
              <a:spLocks/>
            </p:cNvSpPr>
            <p:nvPr/>
          </p:nvSpPr>
          <p:spPr bwMode="auto">
            <a:xfrm>
              <a:off x="10607221" y="2247344"/>
              <a:ext cx="104630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7"/>
                    <a:pt x="8" y="10"/>
                  </a:cubicBezTo>
                  <a:cubicBezTo>
                    <a:pt x="9" y="18"/>
                    <a:pt x="0" y="30"/>
                    <a:pt x="11" y="31"/>
                  </a:cubicBezTo>
                  <a:cubicBezTo>
                    <a:pt x="13" y="24"/>
                    <a:pt x="13" y="14"/>
                    <a:pt x="16" y="9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Freeform 1157"/>
            <p:cNvSpPr>
              <a:spLocks/>
            </p:cNvSpPr>
            <p:nvPr/>
          </p:nvSpPr>
          <p:spPr bwMode="auto">
            <a:xfrm>
              <a:off x="11556183" y="2303309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7" name="Freeform 1158"/>
            <p:cNvSpPr>
              <a:spLocks noEditPoints="1"/>
            </p:cNvSpPr>
            <p:nvPr/>
          </p:nvSpPr>
          <p:spPr bwMode="auto">
            <a:xfrm>
              <a:off x="6867335" y="2223012"/>
              <a:ext cx="109496" cy="182493"/>
            </a:xfrm>
            <a:custGeom>
              <a:avLst/>
              <a:gdLst>
                <a:gd name="T0" fmla="*/ 25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2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4" y="27"/>
                    <a:pt x="20" y="22"/>
                  </a:cubicBezTo>
                  <a:cubicBezTo>
                    <a:pt x="23" y="21"/>
                    <a:pt x="26" y="18"/>
                    <a:pt x="25" y="12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3"/>
                    <a:pt x="11" y="39"/>
                    <a:pt x="5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4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Freeform 1159"/>
            <p:cNvSpPr>
              <a:spLocks/>
            </p:cNvSpPr>
            <p:nvPr/>
          </p:nvSpPr>
          <p:spPr bwMode="auto">
            <a:xfrm>
              <a:off x="6726208" y="2225446"/>
              <a:ext cx="60832" cy="46232"/>
            </a:xfrm>
            <a:custGeom>
              <a:avLst/>
              <a:gdLst>
                <a:gd name="T0" fmla="*/ 14 w 16"/>
                <a:gd name="T1" fmla="*/ 12 h 12"/>
                <a:gd name="T2" fmla="*/ 14 w 16"/>
                <a:gd name="T3" fmla="*/ 4 h 12"/>
                <a:gd name="T4" fmla="*/ 6 w 16"/>
                <a:gd name="T5" fmla="*/ 1 h 12"/>
                <a:gd name="T6" fmla="*/ 14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4" y="12"/>
                  </a:moveTo>
                  <a:cubicBezTo>
                    <a:pt x="16" y="7"/>
                    <a:pt x="14" y="9"/>
                    <a:pt x="14" y="4"/>
                  </a:cubicBezTo>
                  <a:cubicBezTo>
                    <a:pt x="10" y="4"/>
                    <a:pt x="10" y="0"/>
                    <a:pt x="6" y="1"/>
                  </a:cubicBezTo>
                  <a:cubicBezTo>
                    <a:pt x="0" y="6"/>
                    <a:pt x="8" y="11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Freeform 1160"/>
            <p:cNvSpPr>
              <a:spLocks/>
            </p:cNvSpPr>
            <p:nvPr/>
          </p:nvSpPr>
          <p:spPr bwMode="auto">
            <a:xfrm>
              <a:off x="8256714" y="2274110"/>
              <a:ext cx="228724" cy="126528"/>
            </a:xfrm>
            <a:custGeom>
              <a:avLst/>
              <a:gdLst>
                <a:gd name="T0" fmla="*/ 26 w 61"/>
                <a:gd name="T1" fmla="*/ 3 h 34"/>
                <a:gd name="T2" fmla="*/ 0 w 61"/>
                <a:gd name="T3" fmla="*/ 5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7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3"/>
                  </a:moveTo>
                  <a:cubicBezTo>
                    <a:pt x="17" y="2"/>
                    <a:pt x="6" y="0"/>
                    <a:pt x="0" y="5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5"/>
                    <a:pt x="20" y="16"/>
                    <a:pt x="28" y="17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2"/>
                    <a:pt x="53" y="20"/>
                    <a:pt x="61" y="16"/>
                  </a:cubicBezTo>
                  <a:cubicBezTo>
                    <a:pt x="58" y="7"/>
                    <a:pt x="40" y="4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Freeform 1161"/>
            <p:cNvSpPr>
              <a:spLocks/>
            </p:cNvSpPr>
            <p:nvPr/>
          </p:nvSpPr>
          <p:spPr bwMode="auto">
            <a:xfrm>
              <a:off x="6446386" y="2278977"/>
              <a:ext cx="158161" cy="133829"/>
            </a:xfrm>
            <a:custGeom>
              <a:avLst/>
              <a:gdLst>
                <a:gd name="T0" fmla="*/ 28 w 42"/>
                <a:gd name="T1" fmla="*/ 18 h 36"/>
                <a:gd name="T2" fmla="*/ 40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8"/>
                  </a:moveTo>
                  <a:cubicBezTo>
                    <a:pt x="34" y="15"/>
                    <a:pt x="39" y="12"/>
                    <a:pt x="40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4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1" name="Freeform 1162"/>
            <p:cNvSpPr>
              <a:spLocks/>
            </p:cNvSpPr>
            <p:nvPr/>
          </p:nvSpPr>
          <p:spPr bwMode="auto">
            <a:xfrm>
              <a:off x="6684843" y="2293576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3 w 39"/>
                <a:gd name="T3" fmla="*/ 8 h 13"/>
                <a:gd name="T4" fmla="*/ 37 w 39"/>
                <a:gd name="T5" fmla="*/ 7 h 13"/>
                <a:gd name="T6" fmla="*/ 38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0" y="13"/>
                    <a:pt x="9" y="8"/>
                    <a:pt x="13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3" y="6"/>
                    <a:pt x="39" y="4"/>
                    <a:pt x="38" y="2"/>
                  </a:cubicBezTo>
                  <a:cubicBezTo>
                    <a:pt x="28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Freeform 1163"/>
            <p:cNvSpPr>
              <a:spLocks/>
            </p:cNvSpPr>
            <p:nvPr/>
          </p:nvSpPr>
          <p:spPr bwMode="auto">
            <a:xfrm>
              <a:off x="6222528" y="2334940"/>
              <a:ext cx="145994" cy="63264"/>
            </a:xfrm>
            <a:custGeom>
              <a:avLst/>
              <a:gdLst>
                <a:gd name="T0" fmla="*/ 0 w 39"/>
                <a:gd name="T1" fmla="*/ 9 h 17"/>
                <a:gd name="T2" fmla="*/ 36 w 39"/>
                <a:gd name="T3" fmla="*/ 13 h 17"/>
                <a:gd name="T4" fmla="*/ 38 w 39"/>
                <a:gd name="T5" fmla="*/ 5 h 17"/>
                <a:gd name="T6" fmla="*/ 0 w 39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9"/>
                  </a:moveTo>
                  <a:cubicBezTo>
                    <a:pt x="10" y="17"/>
                    <a:pt x="27" y="10"/>
                    <a:pt x="36" y="13"/>
                  </a:cubicBezTo>
                  <a:cubicBezTo>
                    <a:pt x="36" y="10"/>
                    <a:pt x="39" y="10"/>
                    <a:pt x="38" y="5"/>
                  </a:cubicBezTo>
                  <a:cubicBezTo>
                    <a:pt x="25" y="7"/>
                    <a:pt x="6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Freeform 1164"/>
            <p:cNvSpPr>
              <a:spLocks/>
            </p:cNvSpPr>
            <p:nvPr/>
          </p:nvSpPr>
          <p:spPr bwMode="auto">
            <a:xfrm>
              <a:off x="6731074" y="2359273"/>
              <a:ext cx="58398" cy="53531"/>
            </a:xfrm>
            <a:custGeom>
              <a:avLst/>
              <a:gdLst>
                <a:gd name="T0" fmla="*/ 5 w 16"/>
                <a:gd name="T1" fmla="*/ 0 h 14"/>
                <a:gd name="T2" fmla="*/ 16 w 16"/>
                <a:gd name="T3" fmla="*/ 13 h 14"/>
                <a:gd name="T4" fmla="*/ 5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0" y="5"/>
                    <a:pt x="7" y="14"/>
                    <a:pt x="16" y="13"/>
                  </a:cubicBezTo>
                  <a:cubicBezTo>
                    <a:pt x="16" y="5"/>
                    <a:pt x="1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5" name="Freeform 1166"/>
            <p:cNvSpPr>
              <a:spLocks/>
            </p:cNvSpPr>
            <p:nvPr/>
          </p:nvSpPr>
          <p:spPr bwMode="auto">
            <a:xfrm>
              <a:off x="8920987" y="-151826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8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6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4"/>
                    <a:pt x="18" y="56"/>
                    <a:pt x="12" y="56"/>
                  </a:cubicBezTo>
                  <a:cubicBezTo>
                    <a:pt x="5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3" y="70"/>
                    <a:pt x="42" y="53"/>
                    <a:pt x="48" y="44"/>
                  </a:cubicBezTo>
                  <a:cubicBezTo>
                    <a:pt x="59" y="45"/>
                    <a:pt x="68" y="42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7"/>
                    <a:pt x="60" y="92"/>
                  </a:cubicBezTo>
                  <a:cubicBezTo>
                    <a:pt x="73" y="103"/>
                    <a:pt x="86" y="91"/>
                    <a:pt x="97" y="87"/>
                  </a:cubicBezTo>
                  <a:cubicBezTo>
                    <a:pt x="99" y="63"/>
                    <a:pt x="99" y="36"/>
                    <a:pt x="105" y="16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Freeform 1167"/>
            <p:cNvSpPr>
              <a:spLocks/>
            </p:cNvSpPr>
            <p:nvPr/>
          </p:nvSpPr>
          <p:spPr bwMode="auto">
            <a:xfrm>
              <a:off x="11672978" y="2461469"/>
              <a:ext cx="184926" cy="180059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4 h 48"/>
                <a:gd name="T4" fmla="*/ 6 w 50"/>
                <a:gd name="T5" fmla="*/ 26 h 48"/>
                <a:gd name="T6" fmla="*/ 6 w 50"/>
                <a:gd name="T7" fmla="*/ 42 h 48"/>
                <a:gd name="T8" fmla="*/ 21 w 50"/>
                <a:gd name="T9" fmla="*/ 36 h 48"/>
                <a:gd name="T10" fmla="*/ 23 w 50"/>
                <a:gd name="T11" fmla="*/ 20 h 48"/>
                <a:gd name="T12" fmla="*/ 38 w 50"/>
                <a:gd name="T13" fmla="*/ 19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0 h 48"/>
                <a:gd name="T20" fmla="*/ 50 w 50"/>
                <a:gd name="T21" fmla="*/ 7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8"/>
                    <a:pt x="14" y="15"/>
                    <a:pt x="13" y="24"/>
                  </a:cubicBezTo>
                  <a:cubicBezTo>
                    <a:pt x="11" y="25"/>
                    <a:pt x="9" y="26"/>
                    <a:pt x="6" y="26"/>
                  </a:cubicBezTo>
                  <a:cubicBezTo>
                    <a:pt x="3" y="31"/>
                    <a:pt x="0" y="38"/>
                    <a:pt x="6" y="42"/>
                  </a:cubicBezTo>
                  <a:cubicBezTo>
                    <a:pt x="12" y="43"/>
                    <a:pt x="17" y="40"/>
                    <a:pt x="21" y="36"/>
                  </a:cubicBezTo>
                  <a:cubicBezTo>
                    <a:pt x="21" y="32"/>
                    <a:pt x="20" y="24"/>
                    <a:pt x="23" y="20"/>
                  </a:cubicBezTo>
                  <a:cubicBezTo>
                    <a:pt x="28" y="20"/>
                    <a:pt x="32" y="19"/>
                    <a:pt x="38" y="19"/>
                  </a:cubicBezTo>
                  <a:cubicBezTo>
                    <a:pt x="38" y="23"/>
                    <a:pt x="38" y="26"/>
                    <a:pt x="38" y="30"/>
                  </a:cubicBezTo>
                  <a:cubicBezTo>
                    <a:pt x="31" y="30"/>
                    <a:pt x="25" y="35"/>
                    <a:pt x="29" y="43"/>
                  </a:cubicBezTo>
                  <a:cubicBezTo>
                    <a:pt x="35" y="48"/>
                    <a:pt x="41" y="42"/>
                    <a:pt x="46" y="40"/>
                  </a:cubicBezTo>
                  <a:cubicBezTo>
                    <a:pt x="47" y="29"/>
                    <a:pt x="47" y="16"/>
                    <a:pt x="50" y="7"/>
                  </a:cubicBezTo>
                  <a:cubicBezTo>
                    <a:pt x="42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Freeform 1168"/>
            <p:cNvSpPr>
              <a:spLocks/>
            </p:cNvSpPr>
            <p:nvPr/>
          </p:nvSpPr>
          <p:spPr bwMode="auto">
            <a:xfrm>
              <a:off x="8346743" y="1052626"/>
              <a:ext cx="153295" cy="116795"/>
            </a:xfrm>
            <a:custGeom>
              <a:avLst/>
              <a:gdLst>
                <a:gd name="T0" fmla="*/ 26 w 41"/>
                <a:gd name="T1" fmla="*/ 16 h 31"/>
                <a:gd name="T2" fmla="*/ 41 w 41"/>
                <a:gd name="T3" fmla="*/ 3 h 31"/>
                <a:gd name="T4" fmla="*/ 38 w 41"/>
                <a:gd name="T5" fmla="*/ 0 h 31"/>
                <a:gd name="T6" fmla="*/ 11 w 41"/>
                <a:gd name="T7" fmla="*/ 26 h 31"/>
                <a:gd name="T8" fmla="*/ 13 w 41"/>
                <a:gd name="T9" fmla="*/ 31 h 31"/>
                <a:gd name="T10" fmla="*/ 26 w 41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1">
                  <a:moveTo>
                    <a:pt x="26" y="16"/>
                  </a:moveTo>
                  <a:cubicBezTo>
                    <a:pt x="31" y="11"/>
                    <a:pt x="38" y="9"/>
                    <a:pt x="41" y="3"/>
                  </a:cubicBezTo>
                  <a:cubicBezTo>
                    <a:pt x="39" y="2"/>
                    <a:pt x="38" y="2"/>
                    <a:pt x="38" y="0"/>
                  </a:cubicBezTo>
                  <a:cubicBezTo>
                    <a:pt x="25" y="4"/>
                    <a:pt x="21" y="17"/>
                    <a:pt x="11" y="26"/>
                  </a:cubicBezTo>
                  <a:cubicBezTo>
                    <a:pt x="0" y="16"/>
                    <a:pt x="10" y="29"/>
                    <a:pt x="13" y="31"/>
                  </a:cubicBezTo>
                  <a:cubicBezTo>
                    <a:pt x="21" y="30"/>
                    <a:pt x="22" y="21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Freeform 1169"/>
            <p:cNvSpPr>
              <a:spLocks/>
            </p:cNvSpPr>
            <p:nvPr/>
          </p:nvSpPr>
          <p:spPr bwMode="auto">
            <a:xfrm>
              <a:off x="61032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1177"/>
            <p:cNvSpPr>
              <a:spLocks/>
            </p:cNvSpPr>
            <p:nvPr/>
          </p:nvSpPr>
          <p:spPr bwMode="auto">
            <a:xfrm>
              <a:off x="11444254" y="960163"/>
              <a:ext cx="228724" cy="18736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8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50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Freeform 1184"/>
            <p:cNvSpPr>
              <a:spLocks noEditPoints="1"/>
            </p:cNvSpPr>
            <p:nvPr/>
          </p:nvSpPr>
          <p:spPr bwMode="auto">
            <a:xfrm>
              <a:off x="10242235" y="-872063"/>
              <a:ext cx="1194720" cy="1323680"/>
            </a:xfrm>
            <a:custGeom>
              <a:avLst/>
              <a:gdLst>
                <a:gd name="T0" fmla="*/ 25 w 320"/>
                <a:gd name="T1" fmla="*/ 138 h 355"/>
                <a:gd name="T2" fmla="*/ 29 w 320"/>
                <a:gd name="T3" fmla="*/ 212 h 355"/>
                <a:gd name="T4" fmla="*/ 40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7 w 320"/>
                <a:gd name="T15" fmla="*/ 155 h 355"/>
                <a:gd name="T16" fmla="*/ 291 w 320"/>
                <a:gd name="T17" fmla="*/ 67 h 355"/>
                <a:gd name="T18" fmla="*/ 123 w 320"/>
                <a:gd name="T19" fmla="*/ 7 h 355"/>
                <a:gd name="T20" fmla="*/ 304 w 320"/>
                <a:gd name="T21" fmla="*/ 185 h 355"/>
                <a:gd name="T22" fmla="*/ 8 w 320"/>
                <a:gd name="T23" fmla="*/ 123 h 355"/>
                <a:gd name="T24" fmla="*/ 8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4 w 320"/>
                <a:gd name="T31" fmla="*/ 210 h 355"/>
                <a:gd name="T32" fmla="*/ 194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7 w 320"/>
                <a:gd name="T49" fmla="*/ 193 h 355"/>
                <a:gd name="T50" fmla="*/ 121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79 w 320"/>
                <a:gd name="T57" fmla="*/ 160 h 355"/>
                <a:gd name="T58" fmla="*/ 67 w 320"/>
                <a:gd name="T59" fmla="*/ 173 h 355"/>
                <a:gd name="T60" fmla="*/ 68 w 320"/>
                <a:gd name="T61" fmla="*/ 164 h 355"/>
                <a:gd name="T62" fmla="*/ 54 w 320"/>
                <a:gd name="T63" fmla="*/ 153 h 355"/>
                <a:gd name="T64" fmla="*/ 42 w 320"/>
                <a:gd name="T65" fmla="*/ 150 h 355"/>
                <a:gd name="T66" fmla="*/ 235 w 320"/>
                <a:gd name="T67" fmla="*/ 311 h 355"/>
                <a:gd name="T68" fmla="*/ 68 w 320"/>
                <a:gd name="T69" fmla="*/ 332 h 355"/>
                <a:gd name="T70" fmla="*/ 36 w 320"/>
                <a:gd name="T71" fmla="*/ 206 h 355"/>
                <a:gd name="T72" fmla="*/ 50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8 w 320"/>
                <a:gd name="T79" fmla="*/ 256 h 355"/>
                <a:gd name="T80" fmla="*/ 235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1 w 320"/>
                <a:gd name="T93" fmla="*/ 220 h 355"/>
                <a:gd name="T94" fmla="*/ 259 w 320"/>
                <a:gd name="T95" fmla="*/ 303 h 355"/>
                <a:gd name="T96" fmla="*/ 222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4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0" y="121"/>
                    <a:pt x="1" y="129"/>
                  </a:cubicBezTo>
                  <a:cubicBezTo>
                    <a:pt x="11" y="131"/>
                    <a:pt x="16" y="137"/>
                    <a:pt x="25" y="138"/>
                  </a:cubicBezTo>
                  <a:cubicBezTo>
                    <a:pt x="23" y="147"/>
                    <a:pt x="33" y="157"/>
                    <a:pt x="35" y="167"/>
                  </a:cubicBezTo>
                  <a:cubicBezTo>
                    <a:pt x="18" y="172"/>
                    <a:pt x="11" y="195"/>
                    <a:pt x="14" y="216"/>
                  </a:cubicBezTo>
                  <a:cubicBezTo>
                    <a:pt x="20" y="221"/>
                    <a:pt x="25" y="208"/>
                    <a:pt x="29" y="212"/>
                  </a:cubicBezTo>
                  <a:cubicBezTo>
                    <a:pt x="30" y="230"/>
                    <a:pt x="35" y="245"/>
                    <a:pt x="36" y="263"/>
                  </a:cubicBezTo>
                  <a:cubicBezTo>
                    <a:pt x="33" y="269"/>
                    <a:pt x="28" y="271"/>
                    <a:pt x="26" y="276"/>
                  </a:cubicBezTo>
                  <a:cubicBezTo>
                    <a:pt x="19" y="299"/>
                    <a:pt x="29" y="319"/>
                    <a:pt x="40" y="328"/>
                  </a:cubicBezTo>
                  <a:cubicBezTo>
                    <a:pt x="62" y="343"/>
                    <a:pt x="103" y="355"/>
                    <a:pt x="141" y="353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4"/>
                    <a:pt x="261" y="312"/>
                    <a:pt x="269" y="302"/>
                  </a:cubicBezTo>
                  <a:cubicBezTo>
                    <a:pt x="289" y="277"/>
                    <a:pt x="281" y="229"/>
                    <a:pt x="266" y="205"/>
                  </a:cubicBezTo>
                  <a:cubicBezTo>
                    <a:pt x="258" y="193"/>
                    <a:pt x="249" y="189"/>
                    <a:pt x="253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6" y="168"/>
                    <a:pt x="274" y="196"/>
                    <a:pt x="282" y="210"/>
                  </a:cubicBezTo>
                  <a:cubicBezTo>
                    <a:pt x="288" y="210"/>
                    <a:pt x="291" y="207"/>
                    <a:pt x="293" y="213"/>
                  </a:cubicBezTo>
                  <a:cubicBezTo>
                    <a:pt x="297" y="209"/>
                    <a:pt x="301" y="211"/>
                    <a:pt x="306" y="213"/>
                  </a:cubicBezTo>
                  <a:cubicBezTo>
                    <a:pt x="310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1" y="169"/>
                    <a:pt x="300" y="175"/>
                    <a:pt x="299" y="169"/>
                  </a:cubicBezTo>
                  <a:cubicBezTo>
                    <a:pt x="301" y="169"/>
                    <a:pt x="303" y="169"/>
                    <a:pt x="304" y="168"/>
                  </a:cubicBezTo>
                  <a:cubicBezTo>
                    <a:pt x="303" y="162"/>
                    <a:pt x="299" y="161"/>
                    <a:pt x="297" y="155"/>
                  </a:cubicBezTo>
                  <a:cubicBezTo>
                    <a:pt x="295" y="147"/>
                    <a:pt x="299" y="137"/>
                    <a:pt x="296" y="129"/>
                  </a:cubicBezTo>
                  <a:cubicBezTo>
                    <a:pt x="315" y="119"/>
                    <a:pt x="312" y="95"/>
                    <a:pt x="314" y="77"/>
                  </a:cubicBezTo>
                  <a:cubicBezTo>
                    <a:pt x="308" y="70"/>
                    <a:pt x="299" y="69"/>
                    <a:pt x="291" y="67"/>
                  </a:cubicBezTo>
                  <a:cubicBezTo>
                    <a:pt x="283" y="64"/>
                    <a:pt x="276" y="61"/>
                    <a:pt x="267" y="58"/>
                  </a:cubicBezTo>
                  <a:cubicBezTo>
                    <a:pt x="235" y="46"/>
                    <a:pt x="202" y="37"/>
                    <a:pt x="170" y="24"/>
                  </a:cubicBezTo>
                  <a:cubicBezTo>
                    <a:pt x="154" y="18"/>
                    <a:pt x="137" y="13"/>
                    <a:pt x="123" y="7"/>
                  </a:cubicBezTo>
                  <a:cubicBezTo>
                    <a:pt x="119" y="5"/>
                    <a:pt x="116" y="4"/>
                    <a:pt x="114" y="0"/>
                  </a:cubicBezTo>
                  <a:cubicBezTo>
                    <a:pt x="74" y="32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6"/>
                    <a:pt x="309" y="185"/>
                    <a:pt x="308" y="189"/>
                  </a:cubicBezTo>
                  <a:cubicBezTo>
                    <a:pt x="307" y="187"/>
                    <a:pt x="303" y="188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0"/>
                    <a:pt x="9" y="110"/>
                    <a:pt x="6" y="108"/>
                  </a:cubicBezTo>
                  <a:cubicBezTo>
                    <a:pt x="5" y="107"/>
                    <a:pt x="6" y="107"/>
                    <a:pt x="7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3" y="202"/>
                    <a:pt x="199" y="200"/>
                  </a:cubicBezTo>
                  <a:cubicBezTo>
                    <a:pt x="190" y="197"/>
                    <a:pt x="180" y="195"/>
                    <a:pt x="170" y="191"/>
                  </a:cubicBezTo>
                  <a:cubicBezTo>
                    <a:pt x="121" y="173"/>
                    <a:pt x="63" y="143"/>
                    <a:pt x="8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4" y="213"/>
                  </a:cubicBezTo>
                  <a:cubicBezTo>
                    <a:pt x="204" y="212"/>
                    <a:pt x="204" y="211"/>
                    <a:pt x="204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4" y="218"/>
                  </a:cubicBezTo>
                  <a:cubicBezTo>
                    <a:pt x="190" y="216"/>
                    <a:pt x="191" y="210"/>
                    <a:pt x="187" y="207"/>
                  </a:cubicBezTo>
                  <a:cubicBezTo>
                    <a:pt x="192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1" y="213"/>
                    <a:pt x="177" y="209"/>
                    <a:pt x="177" y="201"/>
                  </a:cubicBezTo>
                  <a:cubicBezTo>
                    <a:pt x="182" y="203"/>
                    <a:pt x="185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0" y="198"/>
                  </a:cubicBezTo>
                  <a:cubicBezTo>
                    <a:pt x="170" y="206"/>
                    <a:pt x="173" y="209"/>
                    <a:pt x="175" y="218"/>
                  </a:cubicBezTo>
                  <a:cubicBezTo>
                    <a:pt x="170" y="215"/>
                    <a:pt x="166" y="208"/>
                    <a:pt x="165" y="198"/>
                  </a:cubicBezTo>
                  <a:cubicBezTo>
                    <a:pt x="162" y="198"/>
                    <a:pt x="160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1"/>
                    <a:pt x="147" y="192"/>
                  </a:cubicBezTo>
                  <a:close/>
                  <a:moveTo>
                    <a:pt x="145" y="205"/>
                  </a:moveTo>
                  <a:cubicBezTo>
                    <a:pt x="140" y="207"/>
                    <a:pt x="138" y="193"/>
                    <a:pt x="135" y="186"/>
                  </a:cubicBezTo>
                  <a:cubicBezTo>
                    <a:pt x="138" y="186"/>
                    <a:pt x="138" y="188"/>
                    <a:pt x="141" y="188"/>
                  </a:cubicBezTo>
                  <a:cubicBezTo>
                    <a:pt x="141" y="195"/>
                    <a:pt x="142" y="201"/>
                    <a:pt x="145" y="205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4" y="200"/>
                  </a:cubicBezTo>
                  <a:cubicBezTo>
                    <a:pt x="112" y="203"/>
                    <a:pt x="112" y="183"/>
                    <a:pt x="106" y="175"/>
                  </a:cubicBezTo>
                  <a:close/>
                  <a:moveTo>
                    <a:pt x="107" y="193"/>
                  </a:moveTo>
                  <a:cubicBezTo>
                    <a:pt x="101" y="192"/>
                    <a:pt x="96" y="178"/>
                    <a:pt x="98" y="169"/>
                  </a:cubicBezTo>
                  <a:cubicBezTo>
                    <a:pt x="103" y="174"/>
                    <a:pt x="102" y="187"/>
                    <a:pt x="107" y="193"/>
                  </a:cubicBezTo>
                  <a:close/>
                  <a:moveTo>
                    <a:pt x="121" y="179"/>
                  </a:moveTo>
                  <a:cubicBezTo>
                    <a:pt x="132" y="180"/>
                    <a:pt x="129" y="194"/>
                    <a:pt x="134" y="201"/>
                  </a:cubicBezTo>
                  <a:cubicBezTo>
                    <a:pt x="128" y="201"/>
                    <a:pt x="125" y="186"/>
                    <a:pt x="121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7" y="160"/>
                    <a:pt x="89" y="168"/>
                    <a:pt x="93" y="166"/>
                  </a:cubicBezTo>
                  <a:cubicBezTo>
                    <a:pt x="85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5" y="160"/>
                    <a:pt x="77" y="160"/>
                    <a:pt x="79" y="160"/>
                  </a:cubicBezTo>
                  <a:cubicBezTo>
                    <a:pt x="80" y="165"/>
                    <a:pt x="82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5" y="171"/>
                    <a:pt x="67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1"/>
                    <a:pt x="68" y="164"/>
                  </a:cubicBezTo>
                  <a:cubicBezTo>
                    <a:pt x="66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6" y="172"/>
                    <a:pt x="57" y="157"/>
                    <a:pt x="54" y="153"/>
                  </a:cubicBezTo>
                  <a:cubicBezTo>
                    <a:pt x="59" y="150"/>
                    <a:pt x="58" y="166"/>
                    <a:pt x="63" y="168"/>
                  </a:cubicBezTo>
                  <a:close/>
                  <a:moveTo>
                    <a:pt x="50" y="161"/>
                  </a:moveTo>
                  <a:cubicBezTo>
                    <a:pt x="46" y="159"/>
                    <a:pt x="47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0" y="157"/>
                    <a:pt x="50" y="161"/>
                  </a:cubicBezTo>
                  <a:close/>
                  <a:moveTo>
                    <a:pt x="235" y="311"/>
                  </a:moveTo>
                  <a:cubicBezTo>
                    <a:pt x="231" y="313"/>
                    <a:pt x="232" y="319"/>
                    <a:pt x="229" y="322"/>
                  </a:cubicBezTo>
                  <a:cubicBezTo>
                    <a:pt x="217" y="339"/>
                    <a:pt x="178" y="340"/>
                    <a:pt x="148" y="344"/>
                  </a:cubicBezTo>
                  <a:cubicBezTo>
                    <a:pt x="122" y="347"/>
                    <a:pt x="95" y="343"/>
                    <a:pt x="68" y="332"/>
                  </a:cubicBezTo>
                  <a:cubicBezTo>
                    <a:pt x="42" y="321"/>
                    <a:pt x="26" y="310"/>
                    <a:pt x="33" y="277"/>
                  </a:cubicBezTo>
                  <a:cubicBezTo>
                    <a:pt x="37" y="273"/>
                    <a:pt x="41" y="270"/>
                    <a:pt x="45" y="267"/>
                  </a:cubicBezTo>
                  <a:cubicBezTo>
                    <a:pt x="41" y="248"/>
                    <a:pt x="35" y="225"/>
                    <a:pt x="36" y="206"/>
                  </a:cubicBezTo>
                  <a:cubicBezTo>
                    <a:pt x="40" y="207"/>
                    <a:pt x="40" y="204"/>
                    <a:pt x="43" y="205"/>
                  </a:cubicBezTo>
                  <a:cubicBezTo>
                    <a:pt x="48" y="204"/>
                    <a:pt x="43" y="211"/>
                    <a:pt x="43" y="213"/>
                  </a:cubicBezTo>
                  <a:cubicBezTo>
                    <a:pt x="45" y="225"/>
                    <a:pt x="44" y="240"/>
                    <a:pt x="50" y="250"/>
                  </a:cubicBezTo>
                  <a:cubicBezTo>
                    <a:pt x="60" y="241"/>
                    <a:pt x="67" y="229"/>
                    <a:pt x="78" y="221"/>
                  </a:cubicBezTo>
                  <a:cubicBezTo>
                    <a:pt x="82" y="232"/>
                    <a:pt x="84" y="250"/>
                    <a:pt x="93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3" y="252"/>
                    <a:pt x="127" y="269"/>
                    <a:pt x="135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1" y="259"/>
                    <a:pt x="164" y="268"/>
                    <a:pt x="168" y="276"/>
                  </a:cubicBezTo>
                  <a:cubicBezTo>
                    <a:pt x="180" y="272"/>
                    <a:pt x="185" y="259"/>
                    <a:pt x="194" y="252"/>
                  </a:cubicBezTo>
                  <a:cubicBezTo>
                    <a:pt x="200" y="255"/>
                    <a:pt x="201" y="262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5" y="311"/>
                  </a:cubicBezTo>
                  <a:close/>
                  <a:moveTo>
                    <a:pt x="259" y="303"/>
                  </a:moveTo>
                  <a:cubicBezTo>
                    <a:pt x="266" y="280"/>
                    <a:pt x="243" y="251"/>
                    <a:pt x="225" y="270"/>
                  </a:cubicBezTo>
                  <a:cubicBezTo>
                    <a:pt x="225" y="260"/>
                    <a:pt x="225" y="250"/>
                    <a:pt x="220" y="246"/>
                  </a:cubicBezTo>
                  <a:cubicBezTo>
                    <a:pt x="211" y="245"/>
                    <a:pt x="213" y="255"/>
                    <a:pt x="206" y="255"/>
                  </a:cubicBezTo>
                  <a:cubicBezTo>
                    <a:pt x="203" y="250"/>
                    <a:pt x="200" y="246"/>
                    <a:pt x="194" y="244"/>
                  </a:cubicBezTo>
                  <a:cubicBezTo>
                    <a:pt x="183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6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8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6" y="211"/>
                  </a:cubicBezTo>
                  <a:cubicBezTo>
                    <a:pt x="69" y="213"/>
                    <a:pt x="64" y="229"/>
                    <a:pt x="52" y="236"/>
                  </a:cubicBezTo>
                  <a:cubicBezTo>
                    <a:pt x="49" y="220"/>
                    <a:pt x="51" y="210"/>
                    <a:pt x="54" y="197"/>
                  </a:cubicBezTo>
                  <a:cubicBezTo>
                    <a:pt x="42" y="194"/>
                    <a:pt x="30" y="203"/>
                    <a:pt x="20" y="206"/>
                  </a:cubicBezTo>
                  <a:cubicBezTo>
                    <a:pt x="19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2" y="185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7"/>
                    <a:pt x="198" y="228"/>
                    <a:pt x="211" y="220"/>
                  </a:cubicBezTo>
                  <a:cubicBezTo>
                    <a:pt x="213" y="219"/>
                    <a:pt x="215" y="216"/>
                    <a:pt x="218" y="215"/>
                  </a:cubicBezTo>
                  <a:cubicBezTo>
                    <a:pt x="231" y="208"/>
                    <a:pt x="242" y="209"/>
                    <a:pt x="248" y="194"/>
                  </a:cubicBezTo>
                  <a:cubicBezTo>
                    <a:pt x="271" y="213"/>
                    <a:pt x="288" y="279"/>
                    <a:pt x="259" y="303"/>
                  </a:cubicBezTo>
                  <a:close/>
                  <a:moveTo>
                    <a:pt x="222" y="203"/>
                  </a:moveTo>
                  <a:cubicBezTo>
                    <a:pt x="227" y="205"/>
                    <a:pt x="221" y="206"/>
                    <a:pt x="221" y="208"/>
                  </a:cubicBezTo>
                  <a:cubicBezTo>
                    <a:pt x="217" y="207"/>
                    <a:pt x="223" y="205"/>
                    <a:pt x="222" y="203"/>
                  </a:cubicBezTo>
                  <a:close/>
                  <a:moveTo>
                    <a:pt x="239" y="192"/>
                  </a:moveTo>
                  <a:cubicBezTo>
                    <a:pt x="243" y="192"/>
                    <a:pt x="227" y="199"/>
                    <a:pt x="239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7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0" y="117"/>
                    <a:pt x="295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8" y="12"/>
                    <a:pt x="115" y="10"/>
                    <a:pt x="114" y="12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5" y="107"/>
                    <a:pt x="277" y="122"/>
                    <a:pt x="265" y="136"/>
                  </a:cubicBezTo>
                  <a:cubicBezTo>
                    <a:pt x="258" y="143"/>
                    <a:pt x="248" y="151"/>
                    <a:pt x="239" y="160"/>
                  </a:cubicBezTo>
                  <a:cubicBezTo>
                    <a:pt x="233" y="166"/>
                    <a:pt x="221" y="182"/>
                    <a:pt x="214" y="183"/>
                  </a:cubicBezTo>
                  <a:cubicBezTo>
                    <a:pt x="206" y="185"/>
                    <a:pt x="171" y="172"/>
                    <a:pt x="161" y="167"/>
                  </a:cubicBezTo>
                  <a:cubicBezTo>
                    <a:pt x="109" y="145"/>
                    <a:pt x="58" y="123"/>
                    <a:pt x="11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Freeform 1185"/>
            <p:cNvSpPr>
              <a:spLocks noEditPoints="1"/>
            </p:cNvSpPr>
            <p:nvPr/>
          </p:nvSpPr>
          <p:spPr bwMode="auto">
            <a:xfrm>
              <a:off x="6808938" y="91498"/>
              <a:ext cx="291988" cy="973294"/>
            </a:xfrm>
            <a:custGeom>
              <a:avLst/>
              <a:gdLst>
                <a:gd name="T0" fmla="*/ 41 w 78"/>
                <a:gd name="T1" fmla="*/ 259 h 261"/>
                <a:gd name="T2" fmla="*/ 78 w 78"/>
                <a:gd name="T3" fmla="*/ 24 h 261"/>
                <a:gd name="T4" fmla="*/ 0 w 78"/>
                <a:gd name="T5" fmla="*/ 30 h 261"/>
                <a:gd name="T6" fmla="*/ 15 w 78"/>
                <a:gd name="T7" fmla="*/ 48 h 261"/>
                <a:gd name="T8" fmla="*/ 15 w 78"/>
                <a:gd name="T9" fmla="*/ 110 h 261"/>
                <a:gd name="T10" fmla="*/ 56 w 78"/>
                <a:gd name="T11" fmla="*/ 138 h 261"/>
                <a:gd name="T12" fmla="*/ 54 w 78"/>
                <a:gd name="T13" fmla="*/ 166 h 261"/>
                <a:gd name="T14" fmla="*/ 33 w 78"/>
                <a:gd name="T15" fmla="*/ 180 h 261"/>
                <a:gd name="T16" fmla="*/ 35 w 78"/>
                <a:gd name="T17" fmla="*/ 201 h 261"/>
                <a:gd name="T18" fmla="*/ 23 w 78"/>
                <a:gd name="T19" fmla="*/ 188 h 261"/>
                <a:gd name="T20" fmla="*/ 42 w 78"/>
                <a:gd name="T21" fmla="*/ 131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1 h 261"/>
                <a:gd name="T34" fmla="*/ 39 w 78"/>
                <a:gd name="T35" fmla="*/ 171 h 261"/>
                <a:gd name="T36" fmla="*/ 39 w 78"/>
                <a:gd name="T37" fmla="*/ 168 h 261"/>
                <a:gd name="T38" fmla="*/ 39 w 78"/>
                <a:gd name="T39" fmla="*/ 168 h 261"/>
                <a:gd name="T40" fmla="*/ 15 w 78"/>
                <a:gd name="T41" fmla="*/ 198 h 261"/>
                <a:gd name="T42" fmla="*/ 17 w 78"/>
                <a:gd name="T43" fmla="*/ 212 h 261"/>
                <a:gd name="T44" fmla="*/ 20 w 78"/>
                <a:gd name="T45" fmla="*/ 232 h 261"/>
                <a:gd name="T46" fmla="*/ 20 w 78"/>
                <a:gd name="T47" fmla="*/ 235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8 h 261"/>
                <a:gd name="T54" fmla="*/ 53 w 78"/>
                <a:gd name="T55" fmla="*/ 244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7 h 261"/>
                <a:gd name="T62" fmla="*/ 61 w 78"/>
                <a:gd name="T63" fmla="*/ 218 h 261"/>
                <a:gd name="T64" fmla="*/ 64 w 78"/>
                <a:gd name="T65" fmla="*/ 184 h 261"/>
                <a:gd name="T66" fmla="*/ 61 w 78"/>
                <a:gd name="T67" fmla="*/ 170 h 261"/>
                <a:gd name="T68" fmla="*/ 48 w 78"/>
                <a:gd name="T69" fmla="*/ 193 h 261"/>
                <a:gd name="T70" fmla="*/ 39 w 78"/>
                <a:gd name="T71" fmla="*/ 194 h 261"/>
                <a:gd name="T72" fmla="*/ 34 w 78"/>
                <a:gd name="T73" fmla="*/ 193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0"/>
                  </a:moveTo>
                  <a:cubicBezTo>
                    <a:pt x="7" y="140"/>
                    <a:pt x="12" y="193"/>
                    <a:pt x="9" y="234"/>
                  </a:cubicBezTo>
                  <a:cubicBezTo>
                    <a:pt x="18" y="245"/>
                    <a:pt x="22" y="261"/>
                    <a:pt x="41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2" y="144"/>
                    <a:pt x="77" y="121"/>
                  </a:cubicBezTo>
                  <a:cubicBezTo>
                    <a:pt x="71" y="92"/>
                    <a:pt x="75" y="46"/>
                    <a:pt x="78" y="24"/>
                  </a:cubicBezTo>
                  <a:cubicBezTo>
                    <a:pt x="75" y="18"/>
                    <a:pt x="73" y="11"/>
                    <a:pt x="66" y="8"/>
                  </a:cubicBezTo>
                  <a:cubicBezTo>
                    <a:pt x="50" y="0"/>
                    <a:pt x="18" y="10"/>
                    <a:pt x="5" y="13"/>
                  </a:cubicBezTo>
                  <a:cubicBezTo>
                    <a:pt x="6" y="19"/>
                    <a:pt x="0" y="24"/>
                    <a:pt x="0" y="30"/>
                  </a:cubicBezTo>
                  <a:cubicBezTo>
                    <a:pt x="0" y="36"/>
                    <a:pt x="8" y="41"/>
                    <a:pt x="9" y="48"/>
                  </a:cubicBezTo>
                  <a:cubicBezTo>
                    <a:pt x="12" y="59"/>
                    <a:pt x="8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3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3" y="104"/>
                    <a:pt x="27" y="102"/>
                    <a:pt x="15" y="110"/>
                  </a:cubicBezTo>
                  <a:cubicBezTo>
                    <a:pt x="13" y="80"/>
                    <a:pt x="17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6" y="133"/>
                    <a:pt x="59" y="142"/>
                    <a:pt x="56" y="141"/>
                  </a:cubicBezTo>
                  <a:close/>
                  <a:moveTo>
                    <a:pt x="66" y="143"/>
                  </a:moveTo>
                  <a:cubicBezTo>
                    <a:pt x="66" y="149"/>
                    <a:pt x="64" y="164"/>
                    <a:pt x="54" y="166"/>
                  </a:cubicBezTo>
                  <a:cubicBezTo>
                    <a:pt x="57" y="156"/>
                    <a:pt x="64" y="153"/>
                    <a:pt x="66" y="143"/>
                  </a:cubicBezTo>
                  <a:close/>
                  <a:moveTo>
                    <a:pt x="33" y="180"/>
                  </a:moveTo>
                  <a:cubicBezTo>
                    <a:pt x="35" y="184"/>
                    <a:pt x="28" y="188"/>
                    <a:pt x="33" y="180"/>
                  </a:cubicBezTo>
                  <a:close/>
                  <a:moveTo>
                    <a:pt x="35" y="201"/>
                  </a:moveTo>
                  <a:cubicBezTo>
                    <a:pt x="37" y="203"/>
                    <a:pt x="32" y="208"/>
                    <a:pt x="32" y="212"/>
                  </a:cubicBezTo>
                  <a:cubicBezTo>
                    <a:pt x="28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1" y="174"/>
                    <a:pt x="32" y="164"/>
                  </a:cubicBezTo>
                  <a:cubicBezTo>
                    <a:pt x="39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0" y="184"/>
                    <a:pt x="15" y="188"/>
                  </a:cubicBezTo>
                  <a:cubicBezTo>
                    <a:pt x="21" y="166"/>
                    <a:pt x="32" y="149"/>
                    <a:pt x="42" y="131"/>
                  </a:cubicBezTo>
                  <a:cubicBezTo>
                    <a:pt x="47" y="129"/>
                    <a:pt x="50" y="135"/>
                    <a:pt x="52" y="131"/>
                  </a:cubicBezTo>
                  <a:cubicBezTo>
                    <a:pt x="53" y="141"/>
                    <a:pt x="41" y="149"/>
                    <a:pt x="37" y="158"/>
                  </a:cubicBezTo>
                  <a:cubicBezTo>
                    <a:pt x="36" y="151"/>
                    <a:pt x="51" y="141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2"/>
                    <a:pt x="33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4"/>
                    <a:pt x="17" y="135"/>
                    <a:pt x="17" y="139"/>
                  </a:cubicBezTo>
                  <a:cubicBezTo>
                    <a:pt x="14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7" y="154"/>
                  </a:cubicBezTo>
                  <a:cubicBezTo>
                    <a:pt x="13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4" y="135"/>
                    <a:pt x="35" y="136"/>
                  </a:cubicBezTo>
                  <a:cubicBezTo>
                    <a:pt x="31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2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3" y="144"/>
                  </a:cubicBezTo>
                  <a:cubicBezTo>
                    <a:pt x="54" y="148"/>
                    <a:pt x="49" y="151"/>
                    <a:pt x="46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2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8" y="206"/>
                    <a:pt x="17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3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1" y="241"/>
                    <a:pt x="20" y="235"/>
                  </a:cubicBezTo>
                  <a:cubicBezTo>
                    <a:pt x="21" y="236"/>
                    <a:pt x="22" y="237"/>
                    <a:pt x="23" y="235"/>
                  </a:cubicBezTo>
                  <a:cubicBezTo>
                    <a:pt x="24" y="236"/>
                    <a:pt x="25" y="243"/>
                    <a:pt x="28" y="238"/>
                  </a:cubicBezTo>
                  <a:cubicBezTo>
                    <a:pt x="30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1"/>
                    <a:pt x="30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0"/>
                    <a:pt x="41" y="232"/>
                    <a:pt x="39" y="238"/>
                  </a:cubicBezTo>
                  <a:cubicBezTo>
                    <a:pt x="45" y="237"/>
                    <a:pt x="38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4"/>
                  </a:moveTo>
                  <a:cubicBezTo>
                    <a:pt x="52" y="243"/>
                    <a:pt x="49" y="242"/>
                    <a:pt x="49" y="244"/>
                  </a:cubicBezTo>
                  <a:cubicBezTo>
                    <a:pt x="48" y="239"/>
                    <a:pt x="42" y="239"/>
                    <a:pt x="45" y="234"/>
                  </a:cubicBezTo>
                  <a:cubicBezTo>
                    <a:pt x="49" y="240"/>
                    <a:pt x="55" y="235"/>
                    <a:pt x="57" y="231"/>
                  </a:cubicBezTo>
                  <a:cubicBezTo>
                    <a:pt x="60" y="234"/>
                    <a:pt x="53" y="239"/>
                    <a:pt x="53" y="244"/>
                  </a:cubicBezTo>
                  <a:close/>
                  <a:moveTo>
                    <a:pt x="57" y="204"/>
                  </a:moveTo>
                  <a:cubicBezTo>
                    <a:pt x="61" y="206"/>
                    <a:pt x="55" y="208"/>
                    <a:pt x="54" y="210"/>
                  </a:cubicBezTo>
                  <a:cubicBezTo>
                    <a:pt x="52" y="213"/>
                    <a:pt x="56" y="206"/>
                    <a:pt x="57" y="204"/>
                  </a:cubicBezTo>
                  <a:close/>
                  <a:moveTo>
                    <a:pt x="61" y="218"/>
                  </a:moveTo>
                  <a:cubicBezTo>
                    <a:pt x="60" y="221"/>
                    <a:pt x="59" y="217"/>
                    <a:pt x="61" y="217"/>
                  </a:cubicBezTo>
                  <a:cubicBezTo>
                    <a:pt x="60" y="215"/>
                    <a:pt x="59" y="214"/>
                    <a:pt x="57" y="214"/>
                  </a:cubicBezTo>
                  <a:cubicBezTo>
                    <a:pt x="57" y="211"/>
                    <a:pt x="61" y="211"/>
                    <a:pt x="61" y="209"/>
                  </a:cubicBezTo>
                  <a:cubicBezTo>
                    <a:pt x="63" y="212"/>
                    <a:pt x="62" y="215"/>
                    <a:pt x="61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7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0"/>
                    <a:pt x="61" y="170"/>
                  </a:cubicBezTo>
                  <a:cubicBezTo>
                    <a:pt x="59" y="190"/>
                    <a:pt x="44" y="196"/>
                    <a:pt x="41" y="215"/>
                  </a:cubicBezTo>
                  <a:cubicBezTo>
                    <a:pt x="39" y="215"/>
                    <a:pt x="38" y="213"/>
                    <a:pt x="36" y="214"/>
                  </a:cubicBezTo>
                  <a:cubicBezTo>
                    <a:pt x="40" y="207"/>
                    <a:pt x="43" y="199"/>
                    <a:pt x="48" y="193"/>
                  </a:cubicBezTo>
                  <a:cubicBezTo>
                    <a:pt x="48" y="192"/>
                    <a:pt x="46" y="192"/>
                    <a:pt x="46" y="190"/>
                  </a:cubicBezTo>
                  <a:cubicBezTo>
                    <a:pt x="42" y="191"/>
                    <a:pt x="39" y="192"/>
                    <a:pt x="39" y="197"/>
                  </a:cubicBezTo>
                  <a:cubicBezTo>
                    <a:pt x="37" y="197"/>
                    <a:pt x="37" y="194"/>
                    <a:pt x="39" y="194"/>
                  </a:cubicBezTo>
                  <a:cubicBezTo>
                    <a:pt x="39" y="193"/>
                    <a:pt x="35" y="192"/>
                    <a:pt x="34" y="193"/>
                  </a:cubicBezTo>
                  <a:cubicBezTo>
                    <a:pt x="33" y="193"/>
                    <a:pt x="33" y="194"/>
                    <a:pt x="33" y="194"/>
                  </a:cubicBezTo>
                  <a:cubicBezTo>
                    <a:pt x="33" y="194"/>
                    <a:pt x="33" y="193"/>
                    <a:pt x="34" y="193"/>
                  </a:cubicBezTo>
                  <a:cubicBezTo>
                    <a:pt x="36" y="187"/>
                    <a:pt x="42" y="178"/>
                    <a:pt x="46" y="168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6" y="160"/>
                  </a:cubicBezTo>
                  <a:cubicBezTo>
                    <a:pt x="69" y="161"/>
                    <a:pt x="65" y="165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0"/>
                  </a:cubicBezTo>
                  <a:cubicBezTo>
                    <a:pt x="71" y="130"/>
                    <a:pt x="68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59" y="30"/>
                    <a:pt x="35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4"/>
                    <a:pt x="28" y="13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8"/>
                    <a:pt x="71" y="30"/>
                    <a:pt x="72" y="35"/>
                  </a:cubicBezTo>
                  <a:cubicBezTo>
                    <a:pt x="57" y="51"/>
                    <a:pt x="20" y="48"/>
                    <a:pt x="5" y="31"/>
                  </a:cubicBezTo>
                  <a:cubicBezTo>
                    <a:pt x="22" y="34"/>
                    <a:pt x="59" y="42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5" name="Freeform 1186"/>
            <p:cNvSpPr>
              <a:spLocks noEditPoints="1"/>
            </p:cNvSpPr>
            <p:nvPr/>
          </p:nvSpPr>
          <p:spPr bwMode="auto">
            <a:xfrm>
              <a:off x="10015943" y="419985"/>
              <a:ext cx="924630" cy="545045"/>
            </a:xfrm>
            <a:custGeom>
              <a:avLst/>
              <a:gdLst>
                <a:gd name="T0" fmla="*/ 54 w 248"/>
                <a:gd name="T1" fmla="*/ 79 h 146"/>
                <a:gd name="T2" fmla="*/ 0 w 248"/>
                <a:gd name="T3" fmla="*/ 116 h 146"/>
                <a:gd name="T4" fmla="*/ 55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8 w 248"/>
                <a:gd name="T27" fmla="*/ 100 h 146"/>
                <a:gd name="T28" fmla="*/ 108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0 w 248"/>
                <a:gd name="T37" fmla="*/ 129 h 146"/>
                <a:gd name="T38" fmla="*/ 150 w 248"/>
                <a:gd name="T39" fmla="*/ 129 h 146"/>
                <a:gd name="T40" fmla="*/ 154 w 248"/>
                <a:gd name="T41" fmla="*/ 131 h 146"/>
                <a:gd name="T42" fmla="*/ 152 w 248"/>
                <a:gd name="T43" fmla="*/ 97 h 146"/>
                <a:gd name="T44" fmla="*/ 154 w 248"/>
                <a:gd name="T45" fmla="*/ 131 h 146"/>
                <a:gd name="T46" fmla="*/ 161 w 248"/>
                <a:gd name="T47" fmla="*/ 130 h 146"/>
                <a:gd name="T48" fmla="*/ 166 w 248"/>
                <a:gd name="T49" fmla="*/ 99 h 146"/>
                <a:gd name="T50" fmla="*/ 178 w 248"/>
                <a:gd name="T51" fmla="*/ 123 h 146"/>
                <a:gd name="T52" fmla="*/ 171 w 248"/>
                <a:gd name="T53" fmla="*/ 100 h 146"/>
                <a:gd name="T54" fmla="*/ 178 w 248"/>
                <a:gd name="T55" fmla="*/ 123 h 146"/>
                <a:gd name="T56" fmla="*/ 182 w 248"/>
                <a:gd name="T57" fmla="*/ 122 h 146"/>
                <a:gd name="T58" fmla="*/ 189 w 248"/>
                <a:gd name="T59" fmla="*/ 100 h 146"/>
                <a:gd name="T60" fmla="*/ 196 w 248"/>
                <a:gd name="T61" fmla="*/ 116 h 146"/>
                <a:gd name="T62" fmla="*/ 198 w 248"/>
                <a:gd name="T63" fmla="*/ 99 h 146"/>
                <a:gd name="T64" fmla="*/ 196 w 248"/>
                <a:gd name="T65" fmla="*/ 116 h 146"/>
                <a:gd name="T66" fmla="*/ 203 w 248"/>
                <a:gd name="T67" fmla="*/ 98 h 146"/>
                <a:gd name="T68" fmla="*/ 210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0 w 248"/>
                <a:gd name="T75" fmla="*/ 88 h 146"/>
                <a:gd name="T76" fmla="*/ 161 w 248"/>
                <a:gd name="T77" fmla="*/ 25 h 146"/>
                <a:gd name="T78" fmla="*/ 227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4" y="0"/>
                    <a:pt x="57" y="27"/>
                    <a:pt x="54" y="79"/>
                  </a:cubicBezTo>
                  <a:cubicBezTo>
                    <a:pt x="22" y="76"/>
                    <a:pt x="32" y="110"/>
                    <a:pt x="10" y="114"/>
                  </a:cubicBezTo>
                  <a:cubicBezTo>
                    <a:pt x="7" y="114"/>
                    <a:pt x="1" y="111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5"/>
                    <a:pt x="58" y="102"/>
                    <a:pt x="62" y="109"/>
                  </a:cubicBezTo>
                  <a:cubicBezTo>
                    <a:pt x="71" y="122"/>
                    <a:pt x="100" y="135"/>
                    <a:pt x="117" y="137"/>
                  </a:cubicBezTo>
                  <a:cubicBezTo>
                    <a:pt x="177" y="146"/>
                    <a:pt x="248" y="108"/>
                    <a:pt x="234" y="58"/>
                  </a:cubicBezTo>
                  <a:cubicBezTo>
                    <a:pt x="231" y="47"/>
                    <a:pt x="223" y="40"/>
                    <a:pt x="215" y="35"/>
                  </a:cubicBezTo>
                  <a:close/>
                  <a:moveTo>
                    <a:pt x="118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5"/>
                    <a:pt x="118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29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7"/>
                    <a:pt x="101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3"/>
                    <a:pt x="106" y="118"/>
                    <a:pt x="110" y="126"/>
                  </a:cubicBezTo>
                  <a:cubicBezTo>
                    <a:pt x="96" y="129"/>
                    <a:pt x="97" y="104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4"/>
                  </a:cubicBezTo>
                  <a:cubicBezTo>
                    <a:pt x="129" y="105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1"/>
                  </a:moveTo>
                  <a:cubicBezTo>
                    <a:pt x="150" y="129"/>
                    <a:pt x="154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3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20"/>
                    <a:pt x="186" y="123"/>
                    <a:pt x="182" y="122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1"/>
                    <a:pt x="197" y="105"/>
                    <a:pt x="194" y="101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8"/>
                    <a:pt x="217" y="93"/>
                    <a:pt x="222" y="93"/>
                  </a:cubicBezTo>
                  <a:cubicBezTo>
                    <a:pt x="219" y="96"/>
                    <a:pt x="217" y="99"/>
                    <a:pt x="215" y="102"/>
                  </a:cubicBezTo>
                  <a:close/>
                  <a:moveTo>
                    <a:pt x="227" y="79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9"/>
                  </a:cubicBezTo>
                  <a:cubicBezTo>
                    <a:pt x="143" y="25"/>
                    <a:pt x="153" y="25"/>
                    <a:pt x="161" y="25"/>
                  </a:cubicBezTo>
                  <a:cubicBezTo>
                    <a:pt x="181" y="26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6" name="Freeform 1187"/>
            <p:cNvSpPr>
              <a:spLocks noEditPoints="1"/>
            </p:cNvSpPr>
            <p:nvPr/>
          </p:nvSpPr>
          <p:spPr bwMode="auto">
            <a:xfrm>
              <a:off x="9264074" y="2412804"/>
              <a:ext cx="321187" cy="306588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Freeform 1188"/>
            <p:cNvSpPr>
              <a:spLocks/>
            </p:cNvSpPr>
            <p:nvPr/>
          </p:nvSpPr>
          <p:spPr bwMode="auto">
            <a:xfrm>
              <a:off x="10305499" y="1084258"/>
              <a:ext cx="236025" cy="399051"/>
            </a:xfrm>
            <a:custGeom>
              <a:avLst/>
              <a:gdLst>
                <a:gd name="T0" fmla="*/ 62 w 63"/>
                <a:gd name="T1" fmla="*/ 46 h 107"/>
                <a:gd name="T2" fmla="*/ 33 w 63"/>
                <a:gd name="T3" fmla="*/ 0 h 107"/>
                <a:gd name="T4" fmla="*/ 28 w 63"/>
                <a:gd name="T5" fmla="*/ 65 h 107"/>
                <a:gd name="T6" fmla="*/ 12 w 63"/>
                <a:gd name="T7" fmla="*/ 66 h 107"/>
                <a:gd name="T8" fmla="*/ 8 w 63"/>
                <a:gd name="T9" fmla="*/ 101 h 107"/>
                <a:gd name="T10" fmla="*/ 39 w 63"/>
                <a:gd name="T11" fmla="*/ 82 h 107"/>
                <a:gd name="T12" fmla="*/ 42 w 63"/>
                <a:gd name="T13" fmla="*/ 34 h 107"/>
                <a:gd name="T14" fmla="*/ 62 w 63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7">
                  <a:moveTo>
                    <a:pt x="62" y="46"/>
                  </a:moveTo>
                  <a:cubicBezTo>
                    <a:pt x="63" y="25"/>
                    <a:pt x="54" y="4"/>
                    <a:pt x="33" y="0"/>
                  </a:cubicBezTo>
                  <a:cubicBezTo>
                    <a:pt x="27" y="21"/>
                    <a:pt x="30" y="49"/>
                    <a:pt x="28" y="65"/>
                  </a:cubicBezTo>
                  <a:cubicBezTo>
                    <a:pt x="22" y="64"/>
                    <a:pt x="16" y="64"/>
                    <a:pt x="12" y="66"/>
                  </a:cubicBezTo>
                  <a:cubicBezTo>
                    <a:pt x="5" y="71"/>
                    <a:pt x="0" y="92"/>
                    <a:pt x="8" y="101"/>
                  </a:cubicBezTo>
                  <a:cubicBezTo>
                    <a:pt x="19" y="107"/>
                    <a:pt x="36" y="89"/>
                    <a:pt x="39" y="82"/>
                  </a:cubicBezTo>
                  <a:cubicBezTo>
                    <a:pt x="43" y="69"/>
                    <a:pt x="36" y="48"/>
                    <a:pt x="42" y="34"/>
                  </a:cubicBezTo>
                  <a:cubicBezTo>
                    <a:pt x="50" y="37"/>
                    <a:pt x="52" y="45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Freeform 1189"/>
            <p:cNvSpPr>
              <a:spLocks/>
            </p:cNvSpPr>
            <p:nvPr/>
          </p:nvSpPr>
          <p:spPr bwMode="auto">
            <a:xfrm>
              <a:off x="10694817" y="2495534"/>
              <a:ext cx="121662" cy="209258"/>
            </a:xfrm>
            <a:custGeom>
              <a:avLst/>
              <a:gdLst>
                <a:gd name="T0" fmla="*/ 17 w 33"/>
                <a:gd name="T1" fmla="*/ 0 h 56"/>
                <a:gd name="T2" fmla="*/ 15 w 33"/>
                <a:gd name="T3" fmla="*/ 34 h 56"/>
                <a:gd name="T4" fmla="*/ 7 w 33"/>
                <a:gd name="T5" fmla="*/ 34 h 56"/>
                <a:gd name="T6" fmla="*/ 4 w 33"/>
                <a:gd name="T7" fmla="*/ 53 h 56"/>
                <a:gd name="T8" fmla="*/ 20 w 33"/>
                <a:gd name="T9" fmla="*/ 43 h 56"/>
                <a:gd name="T10" fmla="*/ 22 w 33"/>
                <a:gd name="T11" fmla="*/ 18 h 56"/>
                <a:gd name="T12" fmla="*/ 33 w 33"/>
                <a:gd name="T13" fmla="*/ 24 h 56"/>
                <a:gd name="T14" fmla="*/ 17 w 3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6">
                  <a:moveTo>
                    <a:pt x="17" y="0"/>
                  </a:moveTo>
                  <a:cubicBezTo>
                    <a:pt x="14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4" y="53"/>
                  </a:cubicBezTo>
                  <a:cubicBezTo>
                    <a:pt x="10" y="56"/>
                    <a:pt x="19" y="46"/>
                    <a:pt x="20" y="43"/>
                  </a:cubicBezTo>
                  <a:cubicBezTo>
                    <a:pt x="23" y="36"/>
                    <a:pt x="19" y="25"/>
                    <a:pt x="22" y="18"/>
                  </a:cubicBezTo>
                  <a:cubicBezTo>
                    <a:pt x="26" y="19"/>
                    <a:pt x="27" y="24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9" name="Freeform 1190"/>
            <p:cNvSpPr>
              <a:spLocks noEditPoints="1"/>
            </p:cNvSpPr>
            <p:nvPr/>
          </p:nvSpPr>
          <p:spPr bwMode="auto">
            <a:xfrm>
              <a:off x="7648405" y="1266751"/>
              <a:ext cx="637508" cy="1119288"/>
            </a:xfrm>
            <a:custGeom>
              <a:avLst/>
              <a:gdLst>
                <a:gd name="T0" fmla="*/ 151 w 171"/>
                <a:gd name="T1" fmla="*/ 6 h 300"/>
                <a:gd name="T2" fmla="*/ 30 w 171"/>
                <a:gd name="T3" fmla="*/ 9 h 300"/>
                <a:gd name="T4" fmla="*/ 8 w 171"/>
                <a:gd name="T5" fmla="*/ 33 h 300"/>
                <a:gd name="T6" fmla="*/ 4 w 171"/>
                <a:gd name="T7" fmla="*/ 229 h 300"/>
                <a:gd name="T8" fmla="*/ 127 w 171"/>
                <a:gd name="T9" fmla="*/ 300 h 300"/>
                <a:gd name="T10" fmla="*/ 158 w 171"/>
                <a:gd name="T11" fmla="*/ 138 h 300"/>
                <a:gd name="T12" fmla="*/ 36 w 171"/>
                <a:gd name="T13" fmla="*/ 16 h 300"/>
                <a:gd name="T14" fmla="*/ 141 w 171"/>
                <a:gd name="T15" fmla="*/ 12 h 300"/>
                <a:gd name="T16" fmla="*/ 112 w 171"/>
                <a:gd name="T17" fmla="*/ 16 h 300"/>
                <a:gd name="T18" fmla="*/ 121 w 171"/>
                <a:gd name="T19" fmla="*/ 26 h 300"/>
                <a:gd name="T20" fmla="*/ 28 w 171"/>
                <a:gd name="T21" fmla="*/ 29 h 300"/>
                <a:gd name="T22" fmla="*/ 124 w 171"/>
                <a:gd name="T23" fmla="*/ 290 h 300"/>
                <a:gd name="T24" fmla="*/ 44 w 171"/>
                <a:gd name="T25" fmla="*/ 270 h 300"/>
                <a:gd name="T26" fmla="*/ 34 w 171"/>
                <a:gd name="T27" fmla="*/ 248 h 300"/>
                <a:gd name="T28" fmla="*/ 30 w 171"/>
                <a:gd name="T29" fmla="*/ 287 h 300"/>
                <a:gd name="T30" fmla="*/ 22 w 171"/>
                <a:gd name="T31" fmla="*/ 256 h 300"/>
                <a:gd name="T32" fmla="*/ 19 w 171"/>
                <a:gd name="T33" fmla="*/ 284 h 300"/>
                <a:gd name="T34" fmla="*/ 18 w 171"/>
                <a:gd name="T35" fmla="*/ 215 h 300"/>
                <a:gd name="T36" fmla="*/ 14 w 171"/>
                <a:gd name="T37" fmla="*/ 285 h 300"/>
                <a:gd name="T38" fmla="*/ 10 w 171"/>
                <a:gd name="T39" fmla="*/ 246 h 300"/>
                <a:gd name="T40" fmla="*/ 12 w 171"/>
                <a:gd name="T41" fmla="*/ 172 h 300"/>
                <a:gd name="T42" fmla="*/ 120 w 171"/>
                <a:gd name="T43" fmla="*/ 37 h 300"/>
                <a:gd name="T44" fmla="*/ 127 w 171"/>
                <a:gd name="T45" fmla="*/ 36 h 300"/>
                <a:gd name="T46" fmla="*/ 146 w 171"/>
                <a:gd name="T47" fmla="*/ 27 h 300"/>
                <a:gd name="T48" fmla="*/ 129 w 171"/>
                <a:gd name="T49" fmla="*/ 85 h 300"/>
                <a:gd name="T50" fmla="*/ 159 w 171"/>
                <a:gd name="T51" fmla="*/ 232 h 300"/>
                <a:gd name="T52" fmla="*/ 152 w 171"/>
                <a:gd name="T53" fmla="*/ 269 h 300"/>
                <a:gd name="T54" fmla="*/ 146 w 171"/>
                <a:gd name="T55" fmla="*/ 235 h 300"/>
                <a:gd name="T56" fmla="*/ 143 w 171"/>
                <a:gd name="T57" fmla="*/ 280 h 300"/>
                <a:gd name="T58" fmla="*/ 139 w 171"/>
                <a:gd name="T59" fmla="*/ 196 h 300"/>
                <a:gd name="T60" fmla="*/ 136 w 171"/>
                <a:gd name="T61" fmla="*/ 277 h 300"/>
                <a:gd name="T62" fmla="*/ 133 w 171"/>
                <a:gd name="T63" fmla="*/ 289 h 300"/>
                <a:gd name="T64" fmla="*/ 147 w 171"/>
                <a:gd name="T65" fmla="*/ 127 h 300"/>
                <a:gd name="T66" fmla="*/ 159 w 171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0">
                  <a:moveTo>
                    <a:pt x="158" y="138"/>
                  </a:moveTo>
                  <a:cubicBezTo>
                    <a:pt x="153" y="95"/>
                    <a:pt x="155" y="51"/>
                    <a:pt x="151" y="6"/>
                  </a:cubicBezTo>
                  <a:cubicBezTo>
                    <a:pt x="145" y="0"/>
                    <a:pt x="139" y="0"/>
                    <a:pt x="132" y="0"/>
                  </a:cubicBezTo>
                  <a:cubicBezTo>
                    <a:pt x="101" y="2"/>
                    <a:pt x="60" y="4"/>
                    <a:pt x="30" y="9"/>
                  </a:cubicBezTo>
                  <a:cubicBezTo>
                    <a:pt x="26" y="14"/>
                    <a:pt x="30" y="16"/>
                    <a:pt x="27" y="21"/>
                  </a:cubicBezTo>
                  <a:cubicBezTo>
                    <a:pt x="23" y="28"/>
                    <a:pt x="13" y="26"/>
                    <a:pt x="8" y="33"/>
                  </a:cubicBezTo>
                  <a:cubicBezTo>
                    <a:pt x="6" y="59"/>
                    <a:pt x="6" y="90"/>
                    <a:pt x="4" y="123"/>
                  </a:cubicBezTo>
                  <a:cubicBezTo>
                    <a:pt x="3" y="158"/>
                    <a:pt x="6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4" y="298"/>
                    <a:pt x="84" y="295"/>
                    <a:pt x="127" y="300"/>
                  </a:cubicBezTo>
                  <a:cubicBezTo>
                    <a:pt x="145" y="292"/>
                    <a:pt x="157" y="278"/>
                    <a:pt x="166" y="260"/>
                  </a:cubicBezTo>
                  <a:cubicBezTo>
                    <a:pt x="171" y="220"/>
                    <a:pt x="163" y="182"/>
                    <a:pt x="158" y="138"/>
                  </a:cubicBezTo>
                  <a:close/>
                  <a:moveTo>
                    <a:pt x="66" y="19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3"/>
                    <a:pt x="93" y="9"/>
                    <a:pt x="119" y="8"/>
                  </a:cubicBezTo>
                  <a:cubicBezTo>
                    <a:pt x="127" y="8"/>
                    <a:pt x="137" y="6"/>
                    <a:pt x="141" y="12"/>
                  </a:cubicBezTo>
                  <a:cubicBezTo>
                    <a:pt x="129" y="19"/>
                    <a:pt x="107" y="5"/>
                    <a:pt x="97" y="16"/>
                  </a:cubicBezTo>
                  <a:cubicBezTo>
                    <a:pt x="99" y="21"/>
                    <a:pt x="107" y="17"/>
                    <a:pt x="112" y="16"/>
                  </a:cubicBezTo>
                  <a:cubicBezTo>
                    <a:pt x="110" y="24"/>
                    <a:pt x="124" y="24"/>
                    <a:pt x="133" y="24"/>
                  </a:cubicBezTo>
                  <a:cubicBezTo>
                    <a:pt x="133" y="30"/>
                    <a:pt x="125" y="28"/>
                    <a:pt x="121" y="26"/>
                  </a:cubicBezTo>
                  <a:cubicBezTo>
                    <a:pt x="120" y="27"/>
                    <a:pt x="120" y="29"/>
                    <a:pt x="119" y="29"/>
                  </a:cubicBezTo>
                  <a:cubicBezTo>
                    <a:pt x="87" y="29"/>
                    <a:pt x="57" y="29"/>
                    <a:pt x="28" y="29"/>
                  </a:cubicBezTo>
                  <a:cubicBezTo>
                    <a:pt x="32" y="17"/>
                    <a:pt x="55" y="27"/>
                    <a:pt x="66" y="19"/>
                  </a:cubicBezTo>
                  <a:close/>
                  <a:moveTo>
                    <a:pt x="124" y="290"/>
                  </a:moveTo>
                  <a:cubicBezTo>
                    <a:pt x="100" y="288"/>
                    <a:pt x="72" y="290"/>
                    <a:pt x="50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30" y="284"/>
                    <a:pt x="42" y="255"/>
                    <a:pt x="34" y="248"/>
                  </a:cubicBezTo>
                  <a:cubicBezTo>
                    <a:pt x="29" y="252"/>
                    <a:pt x="30" y="262"/>
                    <a:pt x="30" y="269"/>
                  </a:cubicBezTo>
                  <a:cubicBezTo>
                    <a:pt x="30" y="276"/>
                    <a:pt x="31" y="281"/>
                    <a:pt x="30" y="287"/>
                  </a:cubicBezTo>
                  <a:cubicBezTo>
                    <a:pt x="24" y="271"/>
                    <a:pt x="29" y="250"/>
                    <a:pt x="28" y="234"/>
                  </a:cubicBezTo>
                  <a:cubicBezTo>
                    <a:pt x="20" y="237"/>
                    <a:pt x="22" y="248"/>
                    <a:pt x="22" y="256"/>
                  </a:cubicBezTo>
                  <a:cubicBezTo>
                    <a:pt x="21" y="266"/>
                    <a:pt x="23" y="276"/>
                    <a:pt x="20" y="287"/>
                  </a:cubicBezTo>
                  <a:cubicBezTo>
                    <a:pt x="16" y="287"/>
                    <a:pt x="19" y="284"/>
                    <a:pt x="19" y="284"/>
                  </a:cubicBezTo>
                  <a:cubicBezTo>
                    <a:pt x="19" y="274"/>
                    <a:pt x="20" y="242"/>
                    <a:pt x="20" y="230"/>
                  </a:cubicBezTo>
                  <a:cubicBezTo>
                    <a:pt x="20" y="225"/>
                    <a:pt x="23" y="218"/>
                    <a:pt x="18" y="215"/>
                  </a:cubicBezTo>
                  <a:cubicBezTo>
                    <a:pt x="12" y="218"/>
                    <a:pt x="15" y="228"/>
                    <a:pt x="15" y="237"/>
                  </a:cubicBezTo>
                  <a:cubicBezTo>
                    <a:pt x="14" y="254"/>
                    <a:pt x="11" y="273"/>
                    <a:pt x="14" y="285"/>
                  </a:cubicBezTo>
                  <a:cubicBezTo>
                    <a:pt x="8" y="286"/>
                    <a:pt x="8" y="271"/>
                    <a:pt x="8" y="267"/>
                  </a:cubicBezTo>
                  <a:cubicBezTo>
                    <a:pt x="8" y="260"/>
                    <a:pt x="9" y="253"/>
                    <a:pt x="10" y="246"/>
                  </a:cubicBezTo>
                  <a:cubicBezTo>
                    <a:pt x="10" y="229"/>
                    <a:pt x="10" y="211"/>
                    <a:pt x="10" y="196"/>
                  </a:cubicBezTo>
                  <a:cubicBezTo>
                    <a:pt x="10" y="188"/>
                    <a:pt x="12" y="180"/>
                    <a:pt x="12" y="172"/>
                  </a:cubicBezTo>
                  <a:cubicBezTo>
                    <a:pt x="14" y="136"/>
                    <a:pt x="10" y="86"/>
                    <a:pt x="15" y="37"/>
                  </a:cubicBezTo>
                  <a:cubicBezTo>
                    <a:pt x="53" y="39"/>
                    <a:pt x="85" y="38"/>
                    <a:pt x="120" y="37"/>
                  </a:cubicBezTo>
                  <a:cubicBezTo>
                    <a:pt x="123" y="125"/>
                    <a:pt x="131" y="215"/>
                    <a:pt x="124" y="290"/>
                  </a:cubicBezTo>
                  <a:close/>
                  <a:moveTo>
                    <a:pt x="127" y="36"/>
                  </a:moveTo>
                  <a:cubicBezTo>
                    <a:pt x="134" y="34"/>
                    <a:pt x="141" y="32"/>
                    <a:pt x="143" y="24"/>
                  </a:cubicBezTo>
                  <a:cubicBezTo>
                    <a:pt x="145" y="24"/>
                    <a:pt x="145" y="25"/>
                    <a:pt x="146" y="27"/>
                  </a:cubicBezTo>
                  <a:cubicBezTo>
                    <a:pt x="144" y="37"/>
                    <a:pt x="146" y="64"/>
                    <a:pt x="147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9" y="63"/>
                    <a:pt x="129" y="54"/>
                    <a:pt x="127" y="36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8"/>
                    <a:pt x="155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4" y="254"/>
                    <a:pt x="157" y="223"/>
                    <a:pt x="150" y="210"/>
                  </a:cubicBezTo>
                  <a:cubicBezTo>
                    <a:pt x="142" y="213"/>
                    <a:pt x="146" y="226"/>
                    <a:pt x="146" y="235"/>
                  </a:cubicBezTo>
                  <a:cubicBezTo>
                    <a:pt x="145" y="246"/>
                    <a:pt x="144" y="257"/>
                    <a:pt x="144" y="266"/>
                  </a:cubicBezTo>
                  <a:cubicBezTo>
                    <a:pt x="145" y="271"/>
                    <a:pt x="151" y="279"/>
                    <a:pt x="143" y="280"/>
                  </a:cubicBezTo>
                  <a:cubicBezTo>
                    <a:pt x="144" y="274"/>
                    <a:pt x="141" y="266"/>
                    <a:pt x="141" y="259"/>
                  </a:cubicBezTo>
                  <a:cubicBezTo>
                    <a:pt x="142" y="239"/>
                    <a:pt x="147" y="213"/>
                    <a:pt x="139" y="196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39"/>
                    <a:pt x="137" y="263"/>
                    <a:pt x="136" y="277"/>
                  </a:cubicBezTo>
                  <a:cubicBezTo>
                    <a:pt x="136" y="280"/>
                    <a:pt x="137" y="283"/>
                    <a:pt x="140" y="282"/>
                  </a:cubicBezTo>
                  <a:cubicBezTo>
                    <a:pt x="139" y="286"/>
                    <a:pt x="134" y="285"/>
                    <a:pt x="133" y="289"/>
                  </a:cubicBezTo>
                  <a:cubicBezTo>
                    <a:pt x="134" y="230"/>
                    <a:pt x="134" y="192"/>
                    <a:pt x="131" y="133"/>
                  </a:cubicBezTo>
                  <a:cubicBezTo>
                    <a:pt x="139" y="135"/>
                    <a:pt x="143" y="131"/>
                    <a:pt x="147" y="127"/>
                  </a:cubicBezTo>
                  <a:cubicBezTo>
                    <a:pt x="148" y="127"/>
                    <a:pt x="149" y="127"/>
                    <a:pt x="150" y="128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1191"/>
            <p:cNvSpPr>
              <a:spLocks noEditPoints="1"/>
            </p:cNvSpPr>
            <p:nvPr/>
          </p:nvSpPr>
          <p:spPr bwMode="auto">
            <a:xfrm>
              <a:off x="9492798" y="1020994"/>
              <a:ext cx="715372" cy="489081"/>
            </a:xfrm>
            <a:custGeom>
              <a:avLst/>
              <a:gdLst>
                <a:gd name="T0" fmla="*/ 173 w 192"/>
                <a:gd name="T1" fmla="*/ 128 h 131"/>
                <a:gd name="T2" fmla="*/ 179 w 192"/>
                <a:gd name="T3" fmla="*/ 2 h 131"/>
                <a:gd name="T4" fmla="*/ 3 w 192"/>
                <a:gd name="T5" fmla="*/ 73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9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1 h 131"/>
                <a:gd name="T48" fmla="*/ 98 w 192"/>
                <a:gd name="T49" fmla="*/ 71 h 131"/>
                <a:gd name="T50" fmla="*/ 54 w 192"/>
                <a:gd name="T51" fmla="*/ 116 h 131"/>
                <a:gd name="T52" fmla="*/ 115 w 192"/>
                <a:gd name="T53" fmla="*/ 14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4 h 131"/>
                <a:gd name="T76" fmla="*/ 31 w 192"/>
                <a:gd name="T77" fmla="*/ 85 h 131"/>
                <a:gd name="T78" fmla="*/ 35 w 192"/>
                <a:gd name="T79" fmla="*/ 55 h 131"/>
                <a:gd name="T80" fmla="*/ 51 w 192"/>
                <a:gd name="T81" fmla="*/ 14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7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7"/>
                  </a:cubicBezTo>
                  <a:cubicBezTo>
                    <a:pt x="6" y="30"/>
                    <a:pt x="5" y="55"/>
                    <a:pt x="3" y="73"/>
                  </a:cubicBezTo>
                  <a:cubicBezTo>
                    <a:pt x="3" y="80"/>
                    <a:pt x="0" y="88"/>
                    <a:pt x="0" y="94"/>
                  </a:cubicBezTo>
                  <a:cubicBezTo>
                    <a:pt x="2" y="119"/>
                    <a:pt x="17" y="126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2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20"/>
                  </a:cubicBezTo>
                  <a:cubicBezTo>
                    <a:pt x="146" y="104"/>
                    <a:pt x="156" y="93"/>
                    <a:pt x="165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3" y="73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9"/>
                    <a:pt x="165" y="72"/>
                    <a:pt x="157" y="75"/>
                  </a:cubicBezTo>
                  <a:cubicBezTo>
                    <a:pt x="158" y="91"/>
                    <a:pt x="137" y="104"/>
                    <a:pt x="137" y="118"/>
                  </a:cubicBezTo>
                  <a:cubicBezTo>
                    <a:pt x="130" y="122"/>
                    <a:pt x="125" y="119"/>
                    <a:pt x="114" y="119"/>
                  </a:cubicBezTo>
                  <a:cubicBezTo>
                    <a:pt x="117" y="103"/>
                    <a:pt x="128" y="93"/>
                    <a:pt x="134" y="80"/>
                  </a:cubicBezTo>
                  <a:cubicBezTo>
                    <a:pt x="137" y="79"/>
                    <a:pt x="139" y="85"/>
                    <a:pt x="140" y="80"/>
                  </a:cubicBezTo>
                  <a:cubicBezTo>
                    <a:pt x="139" y="91"/>
                    <a:pt x="127" y="102"/>
                    <a:pt x="123" y="115"/>
                  </a:cubicBezTo>
                  <a:cubicBezTo>
                    <a:pt x="131" y="118"/>
                    <a:pt x="133" y="107"/>
                    <a:pt x="136" y="103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9" y="42"/>
                    <a:pt x="173" y="30"/>
                    <a:pt x="182" y="24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4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50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2"/>
                    <a:pt x="159" y="33"/>
                    <a:pt x="172" y="12"/>
                  </a:cubicBezTo>
                  <a:cubicBezTo>
                    <a:pt x="175" y="13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3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9"/>
                  </a:cubicBezTo>
                  <a:cubicBezTo>
                    <a:pt x="122" y="92"/>
                    <a:pt x="112" y="104"/>
                    <a:pt x="107" y="119"/>
                  </a:cubicBezTo>
                  <a:cubicBezTo>
                    <a:pt x="103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3" y="74"/>
                    <a:pt x="122" y="73"/>
                    <a:pt x="119" y="73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2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4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80"/>
                  </a:cubicBezTo>
                  <a:cubicBezTo>
                    <a:pt x="108" y="93"/>
                    <a:pt x="92" y="103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7"/>
                  </a:cubicBezTo>
                  <a:cubicBezTo>
                    <a:pt x="110" y="74"/>
                    <a:pt x="108" y="72"/>
                    <a:pt x="105" y="72"/>
                  </a:cubicBezTo>
                  <a:cubicBezTo>
                    <a:pt x="112" y="62"/>
                    <a:pt x="117" y="52"/>
                    <a:pt x="127" y="46"/>
                  </a:cubicBezTo>
                  <a:cubicBezTo>
                    <a:pt x="133" y="32"/>
                    <a:pt x="140" y="20"/>
                    <a:pt x="151" y="12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9"/>
                    <a:pt x="98" y="47"/>
                  </a:cubicBezTo>
                  <a:cubicBezTo>
                    <a:pt x="90" y="73"/>
                    <a:pt x="74" y="90"/>
                    <a:pt x="65" y="115"/>
                  </a:cubicBezTo>
                  <a:cubicBezTo>
                    <a:pt x="71" y="117"/>
                    <a:pt x="71" y="110"/>
                    <a:pt x="74" y="107"/>
                  </a:cubicBezTo>
                  <a:cubicBezTo>
                    <a:pt x="79" y="98"/>
                    <a:pt x="85" y="86"/>
                    <a:pt x="93" y="78"/>
                  </a:cubicBezTo>
                  <a:cubicBezTo>
                    <a:pt x="93" y="74"/>
                    <a:pt x="90" y="75"/>
                    <a:pt x="92" y="71"/>
                  </a:cubicBezTo>
                  <a:cubicBezTo>
                    <a:pt x="105" y="52"/>
                    <a:pt x="121" y="29"/>
                    <a:pt x="132" y="13"/>
                  </a:cubicBezTo>
                  <a:cubicBezTo>
                    <a:pt x="134" y="13"/>
                    <a:pt x="137" y="13"/>
                    <a:pt x="140" y="13"/>
                  </a:cubicBezTo>
                  <a:cubicBezTo>
                    <a:pt x="129" y="35"/>
                    <a:pt x="112" y="51"/>
                    <a:pt x="98" y="71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5" y="64"/>
                    <a:pt x="95" y="59"/>
                    <a:pt x="90" y="44"/>
                  </a:cubicBezTo>
                  <a:cubicBezTo>
                    <a:pt x="99" y="34"/>
                    <a:pt x="106" y="23"/>
                    <a:pt x="115" y="14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90"/>
                    <a:pt x="54" y="102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6"/>
                  </a:cubicBezTo>
                  <a:cubicBezTo>
                    <a:pt x="67" y="65"/>
                    <a:pt x="73" y="59"/>
                    <a:pt x="76" y="52"/>
                  </a:cubicBezTo>
                  <a:cubicBezTo>
                    <a:pt x="77" y="48"/>
                    <a:pt x="75" y="47"/>
                    <a:pt x="75" y="44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3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1"/>
                    <a:pt x="85" y="23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5"/>
                    <a:pt x="69" y="55"/>
                  </a:cubicBezTo>
                  <a:cubicBezTo>
                    <a:pt x="65" y="66"/>
                    <a:pt x="58" y="75"/>
                    <a:pt x="51" y="85"/>
                  </a:cubicBezTo>
                  <a:cubicBezTo>
                    <a:pt x="45" y="95"/>
                    <a:pt x="42" y="107"/>
                    <a:pt x="34" y="114"/>
                  </a:cubicBezTo>
                  <a:cubicBezTo>
                    <a:pt x="36" y="100"/>
                    <a:pt x="45" y="91"/>
                    <a:pt x="51" y="81"/>
                  </a:cubicBezTo>
                  <a:cubicBezTo>
                    <a:pt x="52" y="77"/>
                    <a:pt x="48" y="78"/>
                    <a:pt x="49" y="74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2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5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4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1" y="66"/>
                    <a:pt x="26" y="71"/>
                    <a:pt x="31" y="85"/>
                  </a:cubicBezTo>
                  <a:cubicBezTo>
                    <a:pt x="24" y="90"/>
                    <a:pt x="22" y="101"/>
                    <a:pt x="16" y="107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2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5"/>
                    <a:pt x="38" y="30"/>
                  </a:cubicBezTo>
                  <a:cubicBezTo>
                    <a:pt x="41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2" y="13"/>
                    <a:pt x="22" y="15"/>
                    <a:pt x="27" y="14"/>
                  </a:cubicBezTo>
                  <a:cubicBezTo>
                    <a:pt x="25" y="20"/>
                    <a:pt x="20" y="23"/>
                    <a:pt x="18" y="30"/>
                  </a:cubicBezTo>
                  <a:cubicBezTo>
                    <a:pt x="15" y="24"/>
                    <a:pt x="19" y="18"/>
                    <a:pt x="18" y="13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5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6"/>
                    <a:pt x="24" y="40"/>
                    <a:pt x="14" y="49"/>
                  </a:cubicBezTo>
                  <a:cubicBezTo>
                    <a:pt x="18" y="37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6" y="60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6"/>
                  </a:cubicBezTo>
                  <a:cubicBezTo>
                    <a:pt x="16" y="79"/>
                    <a:pt x="18" y="86"/>
                    <a:pt x="14" y="90"/>
                  </a:cubicBezTo>
                  <a:cubicBezTo>
                    <a:pt x="9" y="79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Freeform 1192"/>
            <p:cNvSpPr>
              <a:spLocks noEditPoints="1"/>
            </p:cNvSpPr>
            <p:nvPr/>
          </p:nvSpPr>
          <p:spPr bwMode="auto">
            <a:xfrm>
              <a:off x="7772499" y="1446810"/>
              <a:ext cx="233591" cy="197093"/>
            </a:xfrm>
            <a:custGeom>
              <a:avLst/>
              <a:gdLst>
                <a:gd name="T0" fmla="*/ 60 w 63"/>
                <a:gd name="T1" fmla="*/ 46 h 53"/>
                <a:gd name="T2" fmla="*/ 56 w 63"/>
                <a:gd name="T3" fmla="*/ 0 h 53"/>
                <a:gd name="T4" fmla="*/ 3 w 63"/>
                <a:gd name="T5" fmla="*/ 7 h 53"/>
                <a:gd name="T6" fmla="*/ 2 w 63"/>
                <a:gd name="T7" fmla="*/ 51 h 53"/>
                <a:gd name="T8" fmla="*/ 60 w 63"/>
                <a:gd name="T9" fmla="*/ 46 h 53"/>
                <a:gd name="T10" fmla="*/ 49 w 63"/>
                <a:gd name="T11" fmla="*/ 40 h 53"/>
                <a:gd name="T12" fmla="*/ 52 w 63"/>
                <a:gd name="T13" fmla="*/ 30 h 53"/>
                <a:gd name="T14" fmla="*/ 49 w 63"/>
                <a:gd name="T15" fmla="*/ 40 h 53"/>
                <a:gd name="T16" fmla="*/ 52 w 63"/>
                <a:gd name="T17" fmla="*/ 18 h 53"/>
                <a:gd name="T18" fmla="*/ 40 w 63"/>
                <a:gd name="T19" fmla="*/ 41 h 53"/>
                <a:gd name="T20" fmla="*/ 52 w 63"/>
                <a:gd name="T21" fmla="*/ 18 h 53"/>
                <a:gd name="T22" fmla="*/ 28 w 63"/>
                <a:gd name="T23" fmla="*/ 42 h 53"/>
                <a:gd name="T24" fmla="*/ 34 w 63"/>
                <a:gd name="T25" fmla="*/ 28 h 53"/>
                <a:gd name="T26" fmla="*/ 28 w 63"/>
                <a:gd name="T27" fmla="*/ 42 h 53"/>
                <a:gd name="T28" fmla="*/ 34 w 63"/>
                <a:gd name="T29" fmla="*/ 14 h 53"/>
                <a:gd name="T30" fmla="*/ 22 w 63"/>
                <a:gd name="T31" fmla="*/ 40 h 53"/>
                <a:gd name="T32" fmla="*/ 14 w 63"/>
                <a:gd name="T33" fmla="*/ 43 h 53"/>
                <a:gd name="T34" fmla="*/ 30 w 63"/>
                <a:gd name="T35" fmla="*/ 14 h 53"/>
                <a:gd name="T36" fmla="*/ 34 w 63"/>
                <a:gd name="T37" fmla="*/ 14 h 53"/>
                <a:gd name="T38" fmla="*/ 20 w 63"/>
                <a:gd name="T39" fmla="*/ 13 h 53"/>
                <a:gd name="T40" fmla="*/ 24 w 63"/>
                <a:gd name="T41" fmla="*/ 14 h 53"/>
                <a:gd name="T42" fmla="*/ 11 w 63"/>
                <a:gd name="T43" fmla="*/ 40 h 53"/>
                <a:gd name="T44" fmla="*/ 20 w 63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3">
                  <a:moveTo>
                    <a:pt x="60" y="46"/>
                  </a:moveTo>
                  <a:cubicBezTo>
                    <a:pt x="60" y="27"/>
                    <a:pt x="63" y="12"/>
                    <a:pt x="56" y="0"/>
                  </a:cubicBezTo>
                  <a:cubicBezTo>
                    <a:pt x="42" y="0"/>
                    <a:pt x="16" y="0"/>
                    <a:pt x="3" y="7"/>
                  </a:cubicBezTo>
                  <a:cubicBezTo>
                    <a:pt x="3" y="17"/>
                    <a:pt x="0" y="42"/>
                    <a:pt x="2" y="51"/>
                  </a:cubicBezTo>
                  <a:cubicBezTo>
                    <a:pt x="20" y="53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4"/>
                    <a:pt x="52" y="30"/>
                  </a:cubicBezTo>
                  <a:cubicBezTo>
                    <a:pt x="54" y="34"/>
                    <a:pt x="54" y="40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4"/>
                    <a:pt x="43" y="20"/>
                    <a:pt x="52" y="18"/>
                  </a:cubicBezTo>
                  <a:close/>
                  <a:moveTo>
                    <a:pt x="28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8" y="42"/>
                  </a:cubicBezTo>
                  <a:close/>
                  <a:moveTo>
                    <a:pt x="34" y="14"/>
                  </a:moveTo>
                  <a:cubicBezTo>
                    <a:pt x="36" y="23"/>
                    <a:pt x="23" y="34"/>
                    <a:pt x="22" y="40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2" y="14"/>
                    <a:pt x="33" y="14"/>
                    <a:pt x="34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4"/>
                    <a:pt x="24" y="14"/>
                  </a:cubicBezTo>
                  <a:cubicBezTo>
                    <a:pt x="20" y="23"/>
                    <a:pt x="14" y="30"/>
                    <a:pt x="11" y="40"/>
                  </a:cubicBezTo>
                  <a:cubicBezTo>
                    <a:pt x="8" y="30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2" name="Freeform 1193"/>
            <p:cNvSpPr>
              <a:spLocks noEditPoints="1"/>
            </p:cNvSpPr>
            <p:nvPr/>
          </p:nvSpPr>
          <p:spPr bwMode="auto">
            <a:xfrm>
              <a:off x="6964665" y="1237552"/>
              <a:ext cx="601010" cy="120931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9 h 324"/>
                <a:gd name="T8" fmla="*/ 11 w 161"/>
                <a:gd name="T9" fmla="*/ 76 h 324"/>
                <a:gd name="T10" fmla="*/ 15 w 161"/>
                <a:gd name="T11" fmla="*/ 12 h 324"/>
                <a:gd name="T12" fmla="*/ 7 w 161"/>
                <a:gd name="T13" fmla="*/ 140 h 324"/>
                <a:gd name="T14" fmla="*/ 11 w 161"/>
                <a:gd name="T15" fmla="*/ 312 h 324"/>
                <a:gd name="T16" fmla="*/ 142 w 161"/>
                <a:gd name="T17" fmla="*/ 311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6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1 h 324"/>
                <a:gd name="T32" fmla="*/ 107 w 161"/>
                <a:gd name="T33" fmla="*/ 57 h 324"/>
                <a:gd name="T34" fmla="*/ 88 w 161"/>
                <a:gd name="T35" fmla="*/ 67 h 324"/>
                <a:gd name="T36" fmla="*/ 107 w 161"/>
                <a:gd name="T37" fmla="*/ 57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20 h 324"/>
                <a:gd name="T46" fmla="*/ 82 w 161"/>
                <a:gd name="T47" fmla="*/ 151 h 324"/>
                <a:gd name="T48" fmla="*/ 79 w 161"/>
                <a:gd name="T49" fmla="*/ 120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70 h 324"/>
                <a:gd name="T64" fmla="*/ 51 w 161"/>
                <a:gd name="T65" fmla="*/ 13 h 324"/>
                <a:gd name="T66" fmla="*/ 23 w 161"/>
                <a:gd name="T67" fmla="*/ 70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9 h 324"/>
                <a:gd name="T76" fmla="*/ 14 w 161"/>
                <a:gd name="T77" fmla="*/ 158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1 h 324"/>
                <a:gd name="T84" fmla="*/ 99 w 161"/>
                <a:gd name="T85" fmla="*/ 173 h 324"/>
                <a:gd name="T86" fmla="*/ 28 w 161"/>
                <a:gd name="T87" fmla="*/ 241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1 h 324"/>
                <a:gd name="T100" fmla="*/ 124 w 161"/>
                <a:gd name="T101" fmla="*/ 131 h 324"/>
                <a:gd name="T102" fmla="*/ 118 w 161"/>
                <a:gd name="T103" fmla="*/ 130 h 324"/>
                <a:gd name="T104" fmla="*/ 132 w 161"/>
                <a:gd name="T105" fmla="*/ 109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9"/>
                    <a:pt x="80" y="78"/>
                  </a:cubicBezTo>
                  <a:cubicBezTo>
                    <a:pt x="81" y="96"/>
                    <a:pt x="81" y="111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90"/>
                    <a:pt x="62" y="40"/>
                    <a:pt x="58" y="7"/>
                  </a:cubicBezTo>
                  <a:cubicBezTo>
                    <a:pt x="40" y="0"/>
                    <a:pt x="16" y="0"/>
                    <a:pt x="0" y="9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10" y="49"/>
                    <a:pt x="8" y="35"/>
                  </a:cubicBezTo>
                  <a:cubicBezTo>
                    <a:pt x="8" y="27"/>
                    <a:pt x="5" y="13"/>
                    <a:pt x="15" y="12"/>
                  </a:cubicBezTo>
                  <a:cubicBezTo>
                    <a:pt x="14" y="52"/>
                    <a:pt x="21" y="91"/>
                    <a:pt x="26" y="129"/>
                  </a:cubicBezTo>
                  <a:cubicBezTo>
                    <a:pt x="18" y="131"/>
                    <a:pt x="13" y="135"/>
                    <a:pt x="7" y="140"/>
                  </a:cubicBezTo>
                  <a:cubicBezTo>
                    <a:pt x="3" y="151"/>
                    <a:pt x="6" y="160"/>
                    <a:pt x="7" y="173"/>
                  </a:cubicBezTo>
                  <a:cubicBezTo>
                    <a:pt x="10" y="217"/>
                    <a:pt x="4" y="271"/>
                    <a:pt x="11" y="312"/>
                  </a:cubicBezTo>
                  <a:cubicBezTo>
                    <a:pt x="28" y="324"/>
                    <a:pt x="54" y="321"/>
                    <a:pt x="76" y="320"/>
                  </a:cubicBezTo>
                  <a:cubicBezTo>
                    <a:pt x="99" y="318"/>
                    <a:pt x="120" y="311"/>
                    <a:pt x="142" y="311"/>
                  </a:cubicBezTo>
                  <a:cubicBezTo>
                    <a:pt x="151" y="293"/>
                    <a:pt x="149" y="269"/>
                    <a:pt x="151" y="245"/>
                  </a:cubicBezTo>
                  <a:cubicBezTo>
                    <a:pt x="154" y="212"/>
                    <a:pt x="158" y="174"/>
                    <a:pt x="154" y="134"/>
                  </a:cubicBezTo>
                  <a:cubicBezTo>
                    <a:pt x="148" y="129"/>
                    <a:pt x="140" y="124"/>
                    <a:pt x="130" y="124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9"/>
                    <a:pt x="110" y="149"/>
                  </a:cubicBezTo>
                  <a:cubicBezTo>
                    <a:pt x="99" y="147"/>
                    <a:pt x="103" y="134"/>
                    <a:pt x="103" y="126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8"/>
                    <a:pt x="107" y="49"/>
                  </a:cubicBezTo>
                  <a:cubicBezTo>
                    <a:pt x="101" y="51"/>
                    <a:pt x="93" y="51"/>
                    <a:pt x="86" y="51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7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6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7"/>
                  </a:cubicBezTo>
                  <a:close/>
                  <a:moveTo>
                    <a:pt x="96" y="132"/>
                  </a:moveTo>
                  <a:cubicBezTo>
                    <a:pt x="97" y="140"/>
                    <a:pt x="101" y="152"/>
                    <a:pt x="91" y="150"/>
                  </a:cubicBezTo>
                  <a:cubicBezTo>
                    <a:pt x="89" y="150"/>
                    <a:pt x="87" y="143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1"/>
                    <a:pt x="96" y="111"/>
                    <a:pt x="96" y="132"/>
                  </a:cubicBezTo>
                  <a:close/>
                  <a:moveTo>
                    <a:pt x="79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9"/>
                    <a:pt x="82" y="151"/>
                  </a:cubicBezTo>
                  <a:cubicBezTo>
                    <a:pt x="73" y="150"/>
                    <a:pt x="71" y="150"/>
                    <a:pt x="64" y="151"/>
                  </a:cubicBezTo>
                  <a:cubicBezTo>
                    <a:pt x="63" y="139"/>
                    <a:pt x="77" y="132"/>
                    <a:pt x="79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3" y="131"/>
                    <a:pt x="63" y="137"/>
                  </a:cubicBezTo>
                  <a:cubicBezTo>
                    <a:pt x="61" y="134"/>
                    <a:pt x="60" y="130"/>
                    <a:pt x="60" y="125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8"/>
                    <a:pt x="56" y="152"/>
                  </a:cubicBezTo>
                  <a:cubicBezTo>
                    <a:pt x="49" y="152"/>
                    <a:pt x="42" y="152"/>
                    <a:pt x="35" y="151"/>
                  </a:cubicBezTo>
                  <a:cubicBezTo>
                    <a:pt x="32" y="137"/>
                    <a:pt x="33" y="119"/>
                    <a:pt x="30" y="104"/>
                  </a:cubicBezTo>
                  <a:cubicBezTo>
                    <a:pt x="41" y="105"/>
                    <a:pt x="41" y="106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6"/>
                    <a:pt x="55" y="87"/>
                  </a:cubicBezTo>
                  <a:cubicBezTo>
                    <a:pt x="55" y="90"/>
                    <a:pt x="55" y="93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70"/>
                  </a:moveTo>
                  <a:cubicBezTo>
                    <a:pt x="23" y="48"/>
                    <a:pt x="19" y="22"/>
                    <a:pt x="22" y="9"/>
                  </a:cubicBezTo>
                  <a:cubicBezTo>
                    <a:pt x="32" y="8"/>
                    <a:pt x="41" y="10"/>
                    <a:pt x="51" y="13"/>
                  </a:cubicBezTo>
                  <a:cubicBezTo>
                    <a:pt x="57" y="34"/>
                    <a:pt x="53" y="58"/>
                    <a:pt x="55" y="72"/>
                  </a:cubicBezTo>
                  <a:cubicBezTo>
                    <a:pt x="44" y="74"/>
                    <a:pt x="32" y="74"/>
                    <a:pt x="23" y="70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6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60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7"/>
                    <a:pt x="15" y="171"/>
                    <a:pt x="14" y="158"/>
                  </a:cubicBezTo>
                  <a:cubicBezTo>
                    <a:pt x="18" y="152"/>
                    <a:pt x="27" y="159"/>
                    <a:pt x="34" y="160"/>
                  </a:cubicBezTo>
                  <a:close/>
                  <a:moveTo>
                    <a:pt x="34" y="173"/>
                  </a:moveTo>
                  <a:cubicBezTo>
                    <a:pt x="34" y="186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6"/>
                    <a:pt x="34" y="173"/>
                  </a:cubicBezTo>
                  <a:close/>
                  <a:moveTo>
                    <a:pt x="28" y="241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3"/>
                  </a:cubicBezTo>
                  <a:cubicBezTo>
                    <a:pt x="77" y="212"/>
                    <a:pt x="42" y="249"/>
                    <a:pt x="16" y="289"/>
                  </a:cubicBezTo>
                  <a:cubicBezTo>
                    <a:pt x="10" y="266"/>
                    <a:pt x="20" y="255"/>
                    <a:pt x="28" y="241"/>
                  </a:cubicBezTo>
                  <a:close/>
                  <a:moveTo>
                    <a:pt x="139" y="302"/>
                  </a:moveTo>
                  <a:cubicBezTo>
                    <a:pt x="133" y="303"/>
                    <a:pt x="128" y="304"/>
                    <a:pt x="122" y="304"/>
                  </a:cubicBezTo>
                  <a:cubicBezTo>
                    <a:pt x="126" y="293"/>
                    <a:pt x="135" y="285"/>
                    <a:pt x="140" y="273"/>
                  </a:cubicBezTo>
                  <a:cubicBezTo>
                    <a:pt x="147" y="280"/>
                    <a:pt x="140" y="295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7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5" y="240"/>
                    <a:pt x="98" y="272"/>
                    <a:pt x="79" y="311"/>
                  </a:cubicBezTo>
                  <a:close/>
                  <a:moveTo>
                    <a:pt x="147" y="141"/>
                  </a:moveTo>
                  <a:cubicBezTo>
                    <a:pt x="139" y="144"/>
                    <a:pt x="125" y="149"/>
                    <a:pt x="116" y="147"/>
                  </a:cubicBezTo>
                  <a:cubicBezTo>
                    <a:pt x="118" y="138"/>
                    <a:pt x="124" y="139"/>
                    <a:pt x="124" y="131"/>
                  </a:cubicBezTo>
                  <a:cubicBezTo>
                    <a:pt x="132" y="130"/>
                    <a:pt x="145" y="132"/>
                    <a:pt x="147" y="141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2"/>
                    <a:pt x="115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9"/>
                    <a:pt x="125" y="84"/>
                    <a:pt x="127" y="78"/>
                  </a:cubicBezTo>
                  <a:cubicBezTo>
                    <a:pt x="131" y="84"/>
                    <a:pt x="141" y="86"/>
                    <a:pt x="144" y="92"/>
                  </a:cubicBezTo>
                  <a:cubicBezTo>
                    <a:pt x="143" y="97"/>
                    <a:pt x="140" y="100"/>
                    <a:pt x="138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1" y="75"/>
                  </a:cubicBezTo>
                  <a:cubicBezTo>
                    <a:pt x="133" y="67"/>
                    <a:pt x="145" y="66"/>
                    <a:pt x="152" y="70"/>
                  </a:cubicBezTo>
                  <a:cubicBezTo>
                    <a:pt x="153" y="78"/>
                    <a:pt x="150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Freeform 1200"/>
            <p:cNvSpPr>
              <a:spLocks/>
            </p:cNvSpPr>
            <p:nvPr/>
          </p:nvSpPr>
          <p:spPr bwMode="auto">
            <a:xfrm>
              <a:off x="11840871" y="135296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5 h 22"/>
                <a:gd name="T4" fmla="*/ 3 w 38"/>
                <a:gd name="T5" fmla="*/ 18 h 22"/>
                <a:gd name="T6" fmla="*/ 33 w 38"/>
                <a:gd name="T7" fmla="*/ 18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6"/>
                    <a:pt x="2" y="11"/>
                    <a:pt x="0" y="15"/>
                  </a:cubicBezTo>
                  <a:cubicBezTo>
                    <a:pt x="2" y="15"/>
                    <a:pt x="3" y="16"/>
                    <a:pt x="3" y="18"/>
                  </a:cubicBezTo>
                  <a:cubicBezTo>
                    <a:pt x="15" y="15"/>
                    <a:pt x="21" y="22"/>
                    <a:pt x="33" y="18"/>
                  </a:cubicBezTo>
                  <a:cubicBezTo>
                    <a:pt x="35" y="14"/>
                    <a:pt x="36" y="9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Freeform 1201"/>
            <p:cNvSpPr>
              <a:spLocks/>
            </p:cNvSpPr>
            <p:nvPr/>
          </p:nvSpPr>
          <p:spPr bwMode="auto">
            <a:xfrm>
              <a:off x="11806805" y="378620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6 h 146"/>
                <a:gd name="T12" fmla="*/ 8 w 47"/>
                <a:gd name="T13" fmla="*/ 111 h 146"/>
                <a:gd name="T14" fmla="*/ 7 w 47"/>
                <a:gd name="T15" fmla="*/ 35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7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1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6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5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7"/>
                  </a:cubicBezTo>
                  <a:cubicBezTo>
                    <a:pt x="22" y="20"/>
                    <a:pt x="34" y="14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4"/>
                    <a:pt x="32" y="7"/>
                    <a:pt x="25" y="11"/>
                  </a:cubicBezTo>
                  <a:cubicBezTo>
                    <a:pt x="17" y="15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Freeform 1202"/>
            <p:cNvSpPr>
              <a:spLocks/>
            </p:cNvSpPr>
            <p:nvPr/>
          </p:nvSpPr>
          <p:spPr bwMode="auto">
            <a:xfrm>
              <a:off x="11694877" y="325088"/>
              <a:ext cx="126528" cy="153295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0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8" y="11"/>
                    <a:pt x="0" y="38"/>
                    <a:pt x="10" y="41"/>
                  </a:cubicBezTo>
                  <a:cubicBezTo>
                    <a:pt x="14" y="38"/>
                    <a:pt x="7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5" y="21"/>
                    <a:pt x="12" y="16"/>
                  </a:cubicBezTo>
                  <a:cubicBezTo>
                    <a:pt x="14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2" name="Freeform 1203"/>
            <p:cNvSpPr>
              <a:spLocks/>
            </p:cNvSpPr>
            <p:nvPr/>
          </p:nvSpPr>
          <p:spPr bwMode="auto">
            <a:xfrm>
              <a:off x="11977132" y="750905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Freeform 1204"/>
            <p:cNvSpPr>
              <a:spLocks/>
            </p:cNvSpPr>
            <p:nvPr/>
          </p:nvSpPr>
          <p:spPr bwMode="auto">
            <a:xfrm>
              <a:off x="11889535" y="724139"/>
              <a:ext cx="80298" cy="63264"/>
            </a:xfrm>
            <a:custGeom>
              <a:avLst/>
              <a:gdLst>
                <a:gd name="T0" fmla="*/ 21 w 22"/>
                <a:gd name="T1" fmla="*/ 12 h 17"/>
                <a:gd name="T2" fmla="*/ 0 w 22"/>
                <a:gd name="T3" fmla="*/ 17 h 17"/>
                <a:gd name="T4" fmla="*/ 21 w 22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1" y="12"/>
                  </a:moveTo>
                  <a:cubicBezTo>
                    <a:pt x="22" y="0"/>
                    <a:pt x="1" y="10"/>
                    <a:pt x="0" y="17"/>
                  </a:cubicBezTo>
                  <a:cubicBezTo>
                    <a:pt x="9" y="1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Freeform 1205"/>
            <p:cNvSpPr>
              <a:spLocks noEditPoints="1"/>
            </p:cNvSpPr>
            <p:nvPr/>
          </p:nvSpPr>
          <p:spPr bwMode="auto">
            <a:xfrm>
              <a:off x="11694877" y="836068"/>
              <a:ext cx="121662" cy="145994"/>
            </a:xfrm>
            <a:custGeom>
              <a:avLst/>
              <a:gdLst>
                <a:gd name="T0" fmla="*/ 0 w 33"/>
                <a:gd name="T1" fmla="*/ 29 h 39"/>
                <a:gd name="T2" fmla="*/ 4 w 33"/>
                <a:gd name="T3" fmla="*/ 38 h 39"/>
                <a:gd name="T4" fmla="*/ 10 w 33"/>
                <a:gd name="T5" fmla="*/ 29 h 39"/>
                <a:gd name="T6" fmla="*/ 22 w 33"/>
                <a:gd name="T7" fmla="*/ 28 h 39"/>
                <a:gd name="T8" fmla="*/ 31 w 33"/>
                <a:gd name="T9" fmla="*/ 39 h 39"/>
                <a:gd name="T10" fmla="*/ 22 w 33"/>
                <a:gd name="T11" fmla="*/ 10 h 39"/>
                <a:gd name="T12" fmla="*/ 0 w 33"/>
                <a:gd name="T13" fmla="*/ 29 h 39"/>
                <a:gd name="T14" fmla="*/ 12 w 33"/>
                <a:gd name="T15" fmla="*/ 22 h 39"/>
                <a:gd name="T16" fmla="*/ 14 w 33"/>
                <a:gd name="T17" fmla="*/ 15 h 39"/>
                <a:gd name="T18" fmla="*/ 20 w 33"/>
                <a:gd name="T19" fmla="*/ 21 h 39"/>
                <a:gd name="T20" fmla="*/ 12 w 33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0" y="29"/>
                  </a:moveTo>
                  <a:cubicBezTo>
                    <a:pt x="0" y="32"/>
                    <a:pt x="1" y="37"/>
                    <a:pt x="4" y="38"/>
                  </a:cubicBezTo>
                  <a:cubicBezTo>
                    <a:pt x="7" y="36"/>
                    <a:pt x="7" y="30"/>
                    <a:pt x="10" y="29"/>
                  </a:cubicBezTo>
                  <a:cubicBezTo>
                    <a:pt x="16" y="30"/>
                    <a:pt x="18" y="28"/>
                    <a:pt x="22" y="28"/>
                  </a:cubicBezTo>
                  <a:cubicBezTo>
                    <a:pt x="25" y="32"/>
                    <a:pt x="26" y="38"/>
                    <a:pt x="31" y="39"/>
                  </a:cubicBezTo>
                  <a:cubicBezTo>
                    <a:pt x="33" y="29"/>
                    <a:pt x="22" y="22"/>
                    <a:pt x="22" y="10"/>
                  </a:cubicBezTo>
                  <a:cubicBezTo>
                    <a:pt x="14" y="0"/>
                    <a:pt x="0" y="25"/>
                    <a:pt x="0" y="29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9"/>
                    <a:pt x="14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19" y="24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Freeform 1206"/>
            <p:cNvSpPr>
              <a:spLocks/>
            </p:cNvSpPr>
            <p:nvPr/>
          </p:nvSpPr>
          <p:spPr bwMode="auto">
            <a:xfrm>
              <a:off x="11828705" y="1308115"/>
              <a:ext cx="153295" cy="861365"/>
            </a:xfrm>
            <a:custGeom>
              <a:avLst/>
              <a:gdLst>
                <a:gd name="T0" fmla="*/ 37 w 41"/>
                <a:gd name="T1" fmla="*/ 60 h 231"/>
                <a:gd name="T2" fmla="*/ 23 w 41"/>
                <a:gd name="T3" fmla="*/ 119 h 231"/>
                <a:gd name="T4" fmla="*/ 16 w 41"/>
                <a:gd name="T5" fmla="*/ 124 h 231"/>
                <a:gd name="T6" fmla="*/ 37 w 41"/>
                <a:gd name="T7" fmla="*/ 187 h 231"/>
                <a:gd name="T8" fmla="*/ 41 w 41"/>
                <a:gd name="T9" fmla="*/ 231 h 231"/>
                <a:gd name="T10" fmla="*/ 41 w 41"/>
                <a:gd name="T11" fmla="*/ 214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8 h 231"/>
                <a:gd name="T18" fmla="*/ 18 w 41"/>
                <a:gd name="T19" fmla="*/ 155 h 231"/>
                <a:gd name="T20" fmla="*/ 28 w 41"/>
                <a:gd name="T21" fmla="*/ 123 h 231"/>
                <a:gd name="T22" fmla="*/ 41 w 41"/>
                <a:gd name="T23" fmla="*/ 120 h 231"/>
                <a:gd name="T24" fmla="*/ 41 w 41"/>
                <a:gd name="T25" fmla="*/ 113 h 231"/>
                <a:gd name="T26" fmla="*/ 22 w 41"/>
                <a:gd name="T27" fmla="*/ 91 h 231"/>
                <a:gd name="T28" fmla="*/ 39 w 41"/>
                <a:gd name="T29" fmla="*/ 67 h 231"/>
                <a:gd name="T30" fmla="*/ 41 w 41"/>
                <a:gd name="T31" fmla="*/ 67 h 231"/>
                <a:gd name="T32" fmla="*/ 41 w 41"/>
                <a:gd name="T33" fmla="*/ 52 h 231"/>
                <a:gd name="T34" fmla="*/ 39 w 41"/>
                <a:gd name="T35" fmla="*/ 49 h 231"/>
                <a:gd name="T36" fmla="*/ 41 w 41"/>
                <a:gd name="T37" fmla="*/ 17 h 231"/>
                <a:gd name="T38" fmla="*/ 41 w 41"/>
                <a:gd name="T39" fmla="*/ 0 h 231"/>
                <a:gd name="T40" fmla="*/ 40 w 41"/>
                <a:gd name="T41" fmla="*/ 0 h 231"/>
                <a:gd name="T42" fmla="*/ 37 w 41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0"/>
                  </a:moveTo>
                  <a:cubicBezTo>
                    <a:pt x="13" y="64"/>
                    <a:pt x="7" y="101"/>
                    <a:pt x="23" y="119"/>
                  </a:cubicBezTo>
                  <a:cubicBezTo>
                    <a:pt x="20" y="119"/>
                    <a:pt x="18" y="122"/>
                    <a:pt x="16" y="124"/>
                  </a:cubicBezTo>
                  <a:cubicBezTo>
                    <a:pt x="0" y="152"/>
                    <a:pt x="19" y="178"/>
                    <a:pt x="37" y="187"/>
                  </a:cubicBezTo>
                  <a:cubicBezTo>
                    <a:pt x="26" y="203"/>
                    <a:pt x="29" y="219"/>
                    <a:pt x="41" y="231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39" y="208"/>
                    <a:pt x="40" y="204"/>
                    <a:pt x="41" y="20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1" y="172"/>
                    <a:pt x="23" y="165"/>
                    <a:pt x="18" y="155"/>
                  </a:cubicBezTo>
                  <a:cubicBezTo>
                    <a:pt x="16" y="139"/>
                    <a:pt x="22" y="131"/>
                    <a:pt x="28" y="123"/>
                  </a:cubicBezTo>
                  <a:cubicBezTo>
                    <a:pt x="34" y="124"/>
                    <a:pt x="38" y="123"/>
                    <a:pt x="41" y="12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1" y="108"/>
                    <a:pt x="22" y="102"/>
                    <a:pt x="22" y="91"/>
                  </a:cubicBezTo>
                  <a:cubicBezTo>
                    <a:pt x="21" y="82"/>
                    <a:pt x="30" y="70"/>
                    <a:pt x="39" y="67"/>
                  </a:cubicBezTo>
                  <a:cubicBezTo>
                    <a:pt x="39" y="67"/>
                    <a:pt x="40" y="67"/>
                    <a:pt x="41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1"/>
                    <a:pt x="39" y="50"/>
                    <a:pt x="39" y="49"/>
                  </a:cubicBezTo>
                  <a:cubicBezTo>
                    <a:pt x="33" y="39"/>
                    <a:pt x="36" y="28"/>
                    <a:pt x="41" y="1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6" name="Freeform 1207"/>
            <p:cNvSpPr>
              <a:spLocks/>
            </p:cNvSpPr>
            <p:nvPr/>
          </p:nvSpPr>
          <p:spPr bwMode="auto">
            <a:xfrm>
              <a:off x="11870070" y="2257077"/>
              <a:ext cx="111929" cy="182493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0 w 30"/>
                <a:gd name="T5" fmla="*/ 27 h 49"/>
                <a:gd name="T6" fmla="*/ 16 w 30"/>
                <a:gd name="T7" fmla="*/ 30 h 49"/>
                <a:gd name="T8" fmla="*/ 18 w 30"/>
                <a:gd name="T9" fmla="*/ 49 h 49"/>
                <a:gd name="T10" fmla="*/ 25 w 30"/>
                <a:gd name="T11" fmla="*/ 41 h 49"/>
                <a:gd name="T12" fmla="*/ 22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2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0" y="2"/>
                    <a:pt x="21" y="17"/>
                    <a:pt x="15" y="23"/>
                  </a:cubicBezTo>
                  <a:cubicBezTo>
                    <a:pt x="9" y="24"/>
                    <a:pt x="0" y="21"/>
                    <a:pt x="0" y="27"/>
                  </a:cubicBezTo>
                  <a:cubicBezTo>
                    <a:pt x="0" y="34"/>
                    <a:pt x="12" y="31"/>
                    <a:pt x="16" y="30"/>
                  </a:cubicBezTo>
                  <a:cubicBezTo>
                    <a:pt x="17" y="39"/>
                    <a:pt x="14" y="45"/>
                    <a:pt x="18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2" y="35"/>
                    <a:pt x="22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4" y="21"/>
                    <a:pt x="22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8" name="Freeform 1209"/>
            <p:cNvSpPr>
              <a:spLocks/>
            </p:cNvSpPr>
            <p:nvPr/>
          </p:nvSpPr>
          <p:spPr bwMode="auto">
            <a:xfrm>
              <a:off x="11709476" y="1086692"/>
              <a:ext cx="267656" cy="411217"/>
            </a:xfrm>
            <a:custGeom>
              <a:avLst/>
              <a:gdLst>
                <a:gd name="T0" fmla="*/ 22 w 72"/>
                <a:gd name="T1" fmla="*/ 67 h 110"/>
                <a:gd name="T2" fmla="*/ 29 w 72"/>
                <a:gd name="T3" fmla="*/ 107 h 110"/>
                <a:gd name="T4" fmla="*/ 48 w 72"/>
                <a:gd name="T5" fmla="*/ 34 h 110"/>
                <a:gd name="T6" fmla="*/ 72 w 72"/>
                <a:gd name="T7" fmla="*/ 36 h 110"/>
                <a:gd name="T8" fmla="*/ 50 w 72"/>
                <a:gd name="T9" fmla="*/ 0 h 110"/>
                <a:gd name="T10" fmla="*/ 46 w 72"/>
                <a:gd name="T11" fmla="*/ 2 h 110"/>
                <a:gd name="T12" fmla="*/ 33 w 72"/>
                <a:gd name="T13" fmla="*/ 69 h 110"/>
                <a:gd name="T14" fmla="*/ 22 w 72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2" y="67"/>
                  </a:moveTo>
                  <a:cubicBezTo>
                    <a:pt x="10" y="75"/>
                    <a:pt x="0" y="110"/>
                    <a:pt x="29" y="107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2"/>
                    <a:pt x="66" y="42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1"/>
                    <a:pt x="46" y="2"/>
                  </a:cubicBezTo>
                  <a:cubicBezTo>
                    <a:pt x="40" y="26"/>
                    <a:pt x="38" y="47"/>
                    <a:pt x="33" y="69"/>
                  </a:cubicBezTo>
                  <a:cubicBezTo>
                    <a:pt x="30" y="68"/>
                    <a:pt x="27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1211"/>
            <p:cNvSpPr>
              <a:spLocks noEditPoints="1"/>
            </p:cNvSpPr>
            <p:nvPr/>
          </p:nvSpPr>
          <p:spPr bwMode="auto">
            <a:xfrm>
              <a:off x="6103299" y="2424969"/>
              <a:ext cx="844334" cy="335786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Freeform 1212"/>
            <p:cNvSpPr>
              <a:spLocks/>
            </p:cNvSpPr>
            <p:nvPr/>
          </p:nvSpPr>
          <p:spPr bwMode="auto">
            <a:xfrm>
              <a:off x="6796772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1213"/>
            <p:cNvSpPr>
              <a:spLocks noEditPoints="1"/>
            </p:cNvSpPr>
            <p:nvPr/>
          </p:nvSpPr>
          <p:spPr bwMode="auto">
            <a:xfrm>
              <a:off x="7453746" y="2386038"/>
              <a:ext cx="1284749" cy="391750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2" name="Freeform 1214"/>
            <p:cNvSpPr>
              <a:spLocks/>
            </p:cNvSpPr>
            <p:nvPr/>
          </p:nvSpPr>
          <p:spPr bwMode="auto">
            <a:xfrm>
              <a:off x="7913627" y="2729125"/>
              <a:ext cx="68131" cy="26765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3" name="Freeform 1215"/>
            <p:cNvSpPr>
              <a:spLocks noEditPoints="1"/>
            </p:cNvSpPr>
            <p:nvPr/>
          </p:nvSpPr>
          <p:spPr bwMode="auto">
            <a:xfrm>
              <a:off x="8996418" y="2461469"/>
              <a:ext cx="282255" cy="294421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4" name="Freeform 1216"/>
            <p:cNvSpPr>
              <a:spLocks/>
            </p:cNvSpPr>
            <p:nvPr/>
          </p:nvSpPr>
          <p:spPr bwMode="auto">
            <a:xfrm>
              <a:off x="9086447" y="2692625"/>
              <a:ext cx="48665" cy="63264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5" name="Freeform 1217"/>
            <p:cNvSpPr>
              <a:spLocks noEditPoints="1"/>
            </p:cNvSpPr>
            <p:nvPr/>
          </p:nvSpPr>
          <p:spPr bwMode="auto">
            <a:xfrm>
              <a:off x="9899148" y="2488233"/>
              <a:ext cx="754303" cy="267656"/>
            </a:xfrm>
            <a:custGeom>
              <a:avLst/>
              <a:gdLst>
                <a:gd name="T0" fmla="*/ 202 w 202"/>
                <a:gd name="T1" fmla="*/ 65 h 72"/>
                <a:gd name="T2" fmla="*/ 199 w 202"/>
                <a:gd name="T3" fmla="*/ 0 h 72"/>
                <a:gd name="T4" fmla="*/ 167 w 202"/>
                <a:gd name="T5" fmla="*/ 2 h 72"/>
                <a:gd name="T6" fmla="*/ 61 w 202"/>
                <a:gd name="T7" fmla="*/ 4 h 72"/>
                <a:gd name="T8" fmla="*/ 2 w 202"/>
                <a:gd name="T9" fmla="*/ 14 h 72"/>
                <a:gd name="T10" fmla="*/ 3 w 202"/>
                <a:gd name="T11" fmla="*/ 48 h 72"/>
                <a:gd name="T12" fmla="*/ 6 w 202"/>
                <a:gd name="T13" fmla="*/ 72 h 72"/>
                <a:gd name="T14" fmla="*/ 58 w 202"/>
                <a:gd name="T15" fmla="*/ 72 h 72"/>
                <a:gd name="T16" fmla="*/ 144 w 202"/>
                <a:gd name="T17" fmla="*/ 68 h 72"/>
                <a:gd name="T18" fmla="*/ 202 w 202"/>
                <a:gd name="T19" fmla="*/ 65 h 72"/>
                <a:gd name="T20" fmla="*/ 13 w 202"/>
                <a:gd name="T21" fmla="*/ 69 h 72"/>
                <a:gd name="T22" fmla="*/ 7 w 202"/>
                <a:gd name="T23" fmla="*/ 20 h 72"/>
                <a:gd name="T24" fmla="*/ 18 w 202"/>
                <a:gd name="T25" fmla="*/ 17 h 72"/>
                <a:gd name="T26" fmla="*/ 23 w 202"/>
                <a:gd name="T27" fmla="*/ 32 h 72"/>
                <a:gd name="T28" fmla="*/ 27 w 202"/>
                <a:gd name="T29" fmla="*/ 17 h 72"/>
                <a:gd name="T30" fmla="*/ 30 w 202"/>
                <a:gd name="T31" fmla="*/ 17 h 72"/>
                <a:gd name="T32" fmla="*/ 34 w 202"/>
                <a:gd name="T33" fmla="*/ 27 h 72"/>
                <a:gd name="T34" fmla="*/ 38 w 202"/>
                <a:gd name="T35" fmla="*/ 16 h 72"/>
                <a:gd name="T36" fmla="*/ 48 w 202"/>
                <a:gd name="T37" fmla="*/ 14 h 72"/>
                <a:gd name="T38" fmla="*/ 52 w 202"/>
                <a:gd name="T39" fmla="*/ 37 h 72"/>
                <a:gd name="T40" fmla="*/ 55 w 202"/>
                <a:gd name="T41" fmla="*/ 13 h 72"/>
                <a:gd name="T42" fmla="*/ 64 w 202"/>
                <a:gd name="T43" fmla="*/ 13 h 72"/>
                <a:gd name="T44" fmla="*/ 61 w 202"/>
                <a:gd name="T45" fmla="*/ 23 h 72"/>
                <a:gd name="T46" fmla="*/ 70 w 202"/>
                <a:gd name="T47" fmla="*/ 27 h 72"/>
                <a:gd name="T48" fmla="*/ 71 w 202"/>
                <a:gd name="T49" fmla="*/ 13 h 72"/>
                <a:gd name="T50" fmla="*/ 78 w 202"/>
                <a:gd name="T51" fmla="*/ 24 h 72"/>
                <a:gd name="T52" fmla="*/ 81 w 202"/>
                <a:gd name="T53" fmla="*/ 13 h 72"/>
                <a:gd name="T54" fmla="*/ 93 w 202"/>
                <a:gd name="T55" fmla="*/ 11 h 72"/>
                <a:gd name="T56" fmla="*/ 93 w 202"/>
                <a:gd name="T57" fmla="*/ 31 h 72"/>
                <a:gd name="T58" fmla="*/ 99 w 202"/>
                <a:gd name="T59" fmla="*/ 34 h 72"/>
                <a:gd name="T60" fmla="*/ 99 w 202"/>
                <a:gd name="T61" fmla="*/ 11 h 72"/>
                <a:gd name="T62" fmla="*/ 114 w 202"/>
                <a:gd name="T63" fmla="*/ 10 h 72"/>
                <a:gd name="T64" fmla="*/ 118 w 202"/>
                <a:gd name="T65" fmla="*/ 23 h 72"/>
                <a:gd name="T66" fmla="*/ 124 w 202"/>
                <a:gd name="T67" fmla="*/ 10 h 72"/>
                <a:gd name="T68" fmla="*/ 128 w 202"/>
                <a:gd name="T69" fmla="*/ 20 h 72"/>
                <a:gd name="T70" fmla="*/ 132 w 202"/>
                <a:gd name="T71" fmla="*/ 10 h 72"/>
                <a:gd name="T72" fmla="*/ 146 w 202"/>
                <a:gd name="T73" fmla="*/ 9 h 72"/>
                <a:gd name="T74" fmla="*/ 149 w 202"/>
                <a:gd name="T75" fmla="*/ 34 h 72"/>
                <a:gd name="T76" fmla="*/ 153 w 202"/>
                <a:gd name="T77" fmla="*/ 10 h 72"/>
                <a:gd name="T78" fmla="*/ 194 w 202"/>
                <a:gd name="T79" fmla="*/ 9 h 72"/>
                <a:gd name="T80" fmla="*/ 195 w 202"/>
                <a:gd name="T81" fmla="*/ 61 h 72"/>
                <a:gd name="T82" fmla="*/ 130 w 202"/>
                <a:gd name="T83" fmla="*/ 61 h 72"/>
                <a:gd name="T84" fmla="*/ 13 w 202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2">
                  <a:moveTo>
                    <a:pt x="202" y="65"/>
                  </a:moveTo>
                  <a:cubicBezTo>
                    <a:pt x="200" y="45"/>
                    <a:pt x="202" y="16"/>
                    <a:pt x="199" y="0"/>
                  </a:cubicBezTo>
                  <a:cubicBezTo>
                    <a:pt x="188" y="1"/>
                    <a:pt x="175" y="1"/>
                    <a:pt x="167" y="2"/>
                  </a:cubicBezTo>
                  <a:cubicBezTo>
                    <a:pt x="129" y="5"/>
                    <a:pt x="95" y="2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5" y="69"/>
                    <a:pt x="115" y="68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20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6"/>
                    <a:pt x="34" y="27"/>
                  </a:cubicBezTo>
                  <a:cubicBezTo>
                    <a:pt x="37" y="25"/>
                    <a:pt x="38" y="21"/>
                    <a:pt x="38" y="16"/>
                  </a:cubicBezTo>
                  <a:cubicBezTo>
                    <a:pt x="42" y="16"/>
                    <a:pt x="44" y="15"/>
                    <a:pt x="48" y="14"/>
                  </a:cubicBezTo>
                  <a:cubicBezTo>
                    <a:pt x="48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4" y="13"/>
                  </a:cubicBezTo>
                  <a:cubicBezTo>
                    <a:pt x="63" y="16"/>
                    <a:pt x="67" y="24"/>
                    <a:pt x="61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3" y="24"/>
                    <a:pt x="67" y="16"/>
                    <a:pt x="71" y="13"/>
                  </a:cubicBezTo>
                  <a:cubicBezTo>
                    <a:pt x="79" y="11"/>
                    <a:pt x="75" y="22"/>
                    <a:pt x="78" y="24"/>
                  </a:cubicBezTo>
                  <a:cubicBezTo>
                    <a:pt x="84" y="24"/>
                    <a:pt x="82" y="16"/>
                    <a:pt x="81" y="13"/>
                  </a:cubicBezTo>
                  <a:cubicBezTo>
                    <a:pt x="87" y="14"/>
                    <a:pt x="89" y="11"/>
                    <a:pt x="93" y="11"/>
                  </a:cubicBezTo>
                  <a:cubicBezTo>
                    <a:pt x="94" y="16"/>
                    <a:pt x="95" y="23"/>
                    <a:pt x="93" y="31"/>
                  </a:cubicBezTo>
                  <a:cubicBezTo>
                    <a:pt x="94" y="33"/>
                    <a:pt x="96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4" y="10"/>
                  </a:cubicBezTo>
                  <a:cubicBezTo>
                    <a:pt x="115" y="14"/>
                    <a:pt x="111" y="25"/>
                    <a:pt x="118" y="23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5"/>
                    <a:pt x="132" y="10"/>
                  </a:cubicBezTo>
                  <a:cubicBezTo>
                    <a:pt x="137" y="9"/>
                    <a:pt x="144" y="12"/>
                    <a:pt x="146" y="9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3"/>
                    <a:pt x="152" y="18"/>
                    <a:pt x="153" y="10"/>
                  </a:cubicBezTo>
                  <a:cubicBezTo>
                    <a:pt x="167" y="7"/>
                    <a:pt x="179" y="10"/>
                    <a:pt x="194" y="9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6" name="Freeform 1218"/>
            <p:cNvSpPr>
              <a:spLocks/>
            </p:cNvSpPr>
            <p:nvPr/>
          </p:nvSpPr>
          <p:spPr bwMode="auto">
            <a:xfrm>
              <a:off x="11120633" y="2476068"/>
              <a:ext cx="163028" cy="214125"/>
            </a:xfrm>
            <a:custGeom>
              <a:avLst/>
              <a:gdLst>
                <a:gd name="T0" fmla="*/ 32 w 44"/>
                <a:gd name="T1" fmla="*/ 29 h 57"/>
                <a:gd name="T2" fmla="*/ 14 w 44"/>
                <a:gd name="T3" fmla="*/ 27 h 57"/>
                <a:gd name="T4" fmla="*/ 14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9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3" y="18"/>
                    <a:pt x="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7" name="Freeform 1219"/>
            <p:cNvSpPr>
              <a:spLocks/>
            </p:cNvSpPr>
            <p:nvPr/>
          </p:nvSpPr>
          <p:spPr bwMode="auto">
            <a:xfrm>
              <a:off x="9575528" y="2502833"/>
              <a:ext cx="248190" cy="253056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8" name="Freeform 1220"/>
            <p:cNvSpPr>
              <a:spLocks/>
            </p:cNvSpPr>
            <p:nvPr/>
          </p:nvSpPr>
          <p:spPr bwMode="auto">
            <a:xfrm>
              <a:off x="10814045" y="2490667"/>
              <a:ext cx="182494" cy="279821"/>
            </a:xfrm>
            <a:custGeom>
              <a:avLst/>
              <a:gdLst>
                <a:gd name="T0" fmla="*/ 9 w 49"/>
                <a:gd name="T1" fmla="*/ 20 h 75"/>
                <a:gd name="T2" fmla="*/ 33 w 49"/>
                <a:gd name="T3" fmla="*/ 57 h 75"/>
                <a:gd name="T4" fmla="*/ 27 w 49"/>
                <a:gd name="T5" fmla="*/ 62 h 75"/>
                <a:gd name="T6" fmla="*/ 9 w 49"/>
                <a:gd name="T7" fmla="*/ 47 h 75"/>
                <a:gd name="T8" fmla="*/ 38 w 49"/>
                <a:gd name="T9" fmla="*/ 63 h 75"/>
                <a:gd name="T10" fmla="*/ 16 w 49"/>
                <a:gd name="T11" fmla="*/ 20 h 75"/>
                <a:gd name="T12" fmla="*/ 31 w 49"/>
                <a:gd name="T13" fmla="*/ 12 h 75"/>
                <a:gd name="T14" fmla="*/ 46 w 49"/>
                <a:gd name="T15" fmla="*/ 19 h 75"/>
                <a:gd name="T16" fmla="*/ 9 w 49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9" y="20"/>
                  </a:moveTo>
                  <a:cubicBezTo>
                    <a:pt x="6" y="42"/>
                    <a:pt x="30" y="39"/>
                    <a:pt x="33" y="57"/>
                  </a:cubicBezTo>
                  <a:cubicBezTo>
                    <a:pt x="31" y="59"/>
                    <a:pt x="29" y="61"/>
                    <a:pt x="27" y="62"/>
                  </a:cubicBezTo>
                  <a:cubicBezTo>
                    <a:pt x="17" y="63"/>
                    <a:pt x="13" y="51"/>
                    <a:pt x="9" y="47"/>
                  </a:cubicBezTo>
                  <a:cubicBezTo>
                    <a:pt x="0" y="62"/>
                    <a:pt x="27" y="75"/>
                    <a:pt x="38" y="63"/>
                  </a:cubicBezTo>
                  <a:cubicBezTo>
                    <a:pt x="49" y="42"/>
                    <a:pt x="13" y="37"/>
                    <a:pt x="16" y="20"/>
                  </a:cubicBezTo>
                  <a:cubicBezTo>
                    <a:pt x="17" y="15"/>
                    <a:pt x="25" y="11"/>
                    <a:pt x="31" y="12"/>
                  </a:cubicBezTo>
                  <a:cubicBezTo>
                    <a:pt x="38" y="13"/>
                    <a:pt x="38" y="20"/>
                    <a:pt x="46" y="19"/>
                  </a:cubicBezTo>
                  <a:cubicBezTo>
                    <a:pt x="49" y="0"/>
                    <a:pt x="12" y="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9" name="Freeform 1221"/>
            <p:cNvSpPr>
              <a:spLocks/>
            </p:cNvSpPr>
            <p:nvPr/>
          </p:nvSpPr>
          <p:spPr bwMode="auto">
            <a:xfrm>
              <a:off x="10505025" y="2524733"/>
              <a:ext cx="31633" cy="5109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0" name="Freeform 1222"/>
            <p:cNvSpPr>
              <a:spLocks/>
            </p:cNvSpPr>
            <p:nvPr/>
          </p:nvSpPr>
          <p:spPr bwMode="auto">
            <a:xfrm>
              <a:off x="10563422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1" name="Freeform 1223"/>
            <p:cNvSpPr>
              <a:spLocks/>
            </p:cNvSpPr>
            <p:nvPr/>
          </p:nvSpPr>
          <p:spPr bwMode="auto">
            <a:xfrm>
              <a:off x="10962473" y="2524733"/>
              <a:ext cx="165460" cy="201958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7"/>
                    <a:pt x="36" y="16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3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2" name="Freeform 1224"/>
            <p:cNvSpPr>
              <a:spLocks/>
            </p:cNvSpPr>
            <p:nvPr/>
          </p:nvSpPr>
          <p:spPr bwMode="auto">
            <a:xfrm>
              <a:off x="11575649" y="2546631"/>
              <a:ext cx="138695" cy="175193"/>
            </a:xfrm>
            <a:custGeom>
              <a:avLst/>
              <a:gdLst>
                <a:gd name="T0" fmla="*/ 7 w 37"/>
                <a:gd name="T1" fmla="*/ 35 h 47"/>
                <a:gd name="T2" fmla="*/ 12 w 37"/>
                <a:gd name="T3" fmla="*/ 1 h 47"/>
                <a:gd name="T4" fmla="*/ 8 w 37"/>
                <a:gd name="T5" fmla="*/ 0 h 47"/>
                <a:gd name="T6" fmla="*/ 0 w 37"/>
                <a:gd name="T7" fmla="*/ 44 h 47"/>
                <a:gd name="T8" fmla="*/ 34 w 37"/>
                <a:gd name="T9" fmla="*/ 34 h 47"/>
                <a:gd name="T10" fmla="*/ 7 w 37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7">
                  <a:moveTo>
                    <a:pt x="7" y="35"/>
                  </a:moveTo>
                  <a:cubicBezTo>
                    <a:pt x="9" y="25"/>
                    <a:pt x="11" y="14"/>
                    <a:pt x="12" y="1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4" y="14"/>
                    <a:pt x="2" y="32"/>
                    <a:pt x="0" y="44"/>
                  </a:cubicBezTo>
                  <a:cubicBezTo>
                    <a:pt x="13" y="44"/>
                    <a:pt x="37" y="47"/>
                    <a:pt x="34" y="34"/>
                  </a:cubicBezTo>
                  <a:cubicBezTo>
                    <a:pt x="27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" name="Freeform 1225"/>
            <p:cNvSpPr>
              <a:spLocks noEditPoints="1"/>
            </p:cNvSpPr>
            <p:nvPr/>
          </p:nvSpPr>
          <p:spPr bwMode="auto">
            <a:xfrm>
              <a:off x="11281226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19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19" y="39"/>
                  </a:cubicBezTo>
                  <a:cubicBezTo>
                    <a:pt x="31" y="39"/>
                    <a:pt x="34" y="27"/>
                    <a:pt x="36" y="15"/>
                  </a:cubicBezTo>
                  <a:cubicBezTo>
                    <a:pt x="32" y="11"/>
                    <a:pt x="25" y="4"/>
                    <a:pt x="18" y="9"/>
                  </a:cubicBezTo>
                  <a:close/>
                  <a:moveTo>
                    <a:pt x="22" y="33"/>
                  </a:moveTo>
                  <a:cubicBezTo>
                    <a:pt x="16" y="31"/>
                    <a:pt x="12" y="27"/>
                    <a:pt x="12" y="19"/>
                  </a:cubicBezTo>
                  <a:cubicBezTo>
                    <a:pt x="12" y="13"/>
                    <a:pt x="25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" name="Freeform 1226"/>
            <p:cNvSpPr>
              <a:spLocks noEditPoints="1"/>
            </p:cNvSpPr>
            <p:nvPr/>
          </p:nvSpPr>
          <p:spPr bwMode="auto">
            <a:xfrm>
              <a:off x="6096000" y="2553932"/>
              <a:ext cx="99763" cy="124094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5" name="Freeform 1227"/>
            <p:cNvSpPr>
              <a:spLocks/>
            </p:cNvSpPr>
            <p:nvPr/>
          </p:nvSpPr>
          <p:spPr bwMode="auto">
            <a:xfrm>
              <a:off x="6976832" y="2568531"/>
              <a:ext cx="447716" cy="187358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6" name="Freeform 1228"/>
            <p:cNvSpPr>
              <a:spLocks noEditPoints="1"/>
            </p:cNvSpPr>
            <p:nvPr/>
          </p:nvSpPr>
          <p:spPr bwMode="auto">
            <a:xfrm>
              <a:off x="113809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6" y="29"/>
                    <a:pt x="15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7" name="Freeform 1229"/>
            <p:cNvSpPr>
              <a:spLocks noEditPoints="1"/>
            </p:cNvSpPr>
            <p:nvPr/>
          </p:nvSpPr>
          <p:spPr bwMode="auto">
            <a:xfrm>
              <a:off x="6319858" y="2568531"/>
              <a:ext cx="104630" cy="153293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8" name="Freeform 1230"/>
            <p:cNvSpPr>
              <a:spLocks noEditPoints="1"/>
            </p:cNvSpPr>
            <p:nvPr/>
          </p:nvSpPr>
          <p:spPr bwMode="auto">
            <a:xfrm>
              <a:off x="8108286" y="2629361"/>
              <a:ext cx="138695" cy="126528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9" name="Freeform 1231"/>
            <p:cNvSpPr>
              <a:spLocks noEditPoints="1"/>
            </p:cNvSpPr>
            <p:nvPr/>
          </p:nvSpPr>
          <p:spPr bwMode="auto">
            <a:xfrm>
              <a:off x="8358910" y="2617196"/>
              <a:ext cx="99763" cy="138694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0" name="Freeform 1232"/>
            <p:cNvSpPr>
              <a:spLocks noEditPoints="1"/>
            </p:cNvSpPr>
            <p:nvPr/>
          </p:nvSpPr>
          <p:spPr bwMode="auto">
            <a:xfrm>
              <a:off x="7229888" y="2622062"/>
              <a:ext cx="111929" cy="133827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1" name="Freeform 1233"/>
            <p:cNvSpPr>
              <a:spLocks/>
            </p:cNvSpPr>
            <p:nvPr/>
          </p:nvSpPr>
          <p:spPr bwMode="auto">
            <a:xfrm>
              <a:off x="11239862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2" name="Freeform 1234"/>
            <p:cNvSpPr>
              <a:spLocks/>
            </p:cNvSpPr>
            <p:nvPr/>
          </p:nvSpPr>
          <p:spPr bwMode="auto">
            <a:xfrm>
              <a:off x="11874936" y="2495534"/>
              <a:ext cx="107062" cy="260355"/>
            </a:xfrm>
            <a:custGeom>
              <a:avLst/>
              <a:gdLst>
                <a:gd name="T0" fmla="*/ 6 w 29"/>
                <a:gd name="T1" fmla="*/ 24 h 70"/>
                <a:gd name="T2" fmla="*/ 0 w 29"/>
                <a:gd name="T3" fmla="*/ 70 h 70"/>
                <a:gd name="T4" fmla="*/ 5 w 29"/>
                <a:gd name="T5" fmla="*/ 70 h 70"/>
                <a:gd name="T6" fmla="*/ 14 w 29"/>
                <a:gd name="T7" fmla="*/ 10 h 70"/>
                <a:gd name="T8" fmla="*/ 29 w 29"/>
                <a:gd name="T9" fmla="*/ 7 h 70"/>
                <a:gd name="T10" fmla="*/ 29 w 29"/>
                <a:gd name="T11" fmla="*/ 0 h 70"/>
                <a:gd name="T12" fmla="*/ 11 w 29"/>
                <a:gd name="T13" fmla="*/ 3 h 70"/>
                <a:gd name="T14" fmla="*/ 6 w 29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6" y="24"/>
                  </a:moveTo>
                  <a:cubicBezTo>
                    <a:pt x="4" y="38"/>
                    <a:pt x="2" y="54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7" y="50"/>
                    <a:pt x="10" y="31"/>
                    <a:pt x="14" y="10"/>
                  </a:cubicBezTo>
                  <a:cubicBezTo>
                    <a:pt x="18" y="9"/>
                    <a:pt x="23" y="8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1"/>
                    <a:pt x="16" y="2"/>
                    <a:pt x="11" y="3"/>
                  </a:cubicBezTo>
                  <a:cubicBezTo>
                    <a:pt x="6" y="9"/>
                    <a:pt x="7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3" name="Freeform 1235"/>
            <p:cNvSpPr>
              <a:spLocks/>
            </p:cNvSpPr>
            <p:nvPr/>
          </p:nvSpPr>
          <p:spPr bwMode="auto">
            <a:xfrm>
              <a:off x="119528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4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6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5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26" name="组 1225"/>
          <p:cNvGrpSpPr/>
          <p:nvPr userDrawn="1"/>
        </p:nvGrpSpPr>
        <p:grpSpPr>
          <a:xfrm>
            <a:off x="343637" y="314705"/>
            <a:ext cx="1751939" cy="999088"/>
            <a:chOff x="343638" y="314705"/>
            <a:chExt cx="1420240" cy="809928"/>
          </a:xfrm>
          <a:blipFill>
            <a:blip r:embed="rId2"/>
            <a:stretch>
              <a:fillRect/>
            </a:stretch>
          </a:blipFill>
        </p:grpSpPr>
        <p:grpSp>
          <p:nvGrpSpPr>
            <p:cNvPr id="1227" name="组 1226"/>
            <p:cNvGrpSpPr/>
            <p:nvPr/>
          </p:nvGrpSpPr>
          <p:grpSpPr>
            <a:xfrm>
              <a:off x="343638" y="314705"/>
              <a:ext cx="821894" cy="809928"/>
              <a:chOff x="2561321" y="682567"/>
              <a:chExt cx="821894" cy="809928"/>
            </a:xfrm>
            <a:grpFill/>
          </p:grpSpPr>
          <p:sp>
            <p:nvSpPr>
              <p:cNvPr id="1240" name="Freeform 788"/>
              <p:cNvSpPr>
                <a:spLocks noEditPoints="1"/>
              </p:cNvSpPr>
              <p:nvPr/>
            </p:nvSpPr>
            <p:spPr bwMode="auto">
              <a:xfrm>
                <a:off x="2609770" y="682567"/>
                <a:ext cx="643672" cy="692769"/>
              </a:xfrm>
              <a:custGeom>
                <a:avLst/>
                <a:gdLst>
                  <a:gd name="T0" fmla="*/ 216 w 243"/>
                  <a:gd name="T1" fmla="*/ 220 h 266"/>
                  <a:gd name="T2" fmla="*/ 96 w 243"/>
                  <a:gd name="T3" fmla="*/ 9 h 266"/>
                  <a:gd name="T4" fmla="*/ 12 w 243"/>
                  <a:gd name="T5" fmla="*/ 166 h 266"/>
                  <a:gd name="T6" fmla="*/ 43 w 243"/>
                  <a:gd name="T7" fmla="*/ 228 h 266"/>
                  <a:gd name="T8" fmla="*/ 153 w 243"/>
                  <a:gd name="T9" fmla="*/ 259 h 266"/>
                  <a:gd name="T10" fmla="*/ 159 w 243"/>
                  <a:gd name="T11" fmla="*/ 238 h 266"/>
                  <a:gd name="T12" fmla="*/ 169 w 243"/>
                  <a:gd name="T13" fmla="*/ 201 h 266"/>
                  <a:gd name="T14" fmla="*/ 202 w 243"/>
                  <a:gd name="T15" fmla="*/ 195 h 266"/>
                  <a:gd name="T16" fmla="*/ 226 w 243"/>
                  <a:gd name="T17" fmla="*/ 163 h 266"/>
                  <a:gd name="T18" fmla="*/ 159 w 243"/>
                  <a:gd name="T19" fmla="*/ 32 h 266"/>
                  <a:gd name="T20" fmla="*/ 208 w 243"/>
                  <a:gd name="T21" fmla="*/ 72 h 266"/>
                  <a:gd name="T22" fmla="*/ 187 w 243"/>
                  <a:gd name="T23" fmla="*/ 74 h 266"/>
                  <a:gd name="T24" fmla="*/ 176 w 243"/>
                  <a:gd name="T25" fmla="*/ 92 h 266"/>
                  <a:gd name="T26" fmla="*/ 161 w 243"/>
                  <a:gd name="T27" fmla="*/ 74 h 266"/>
                  <a:gd name="T28" fmla="*/ 161 w 243"/>
                  <a:gd name="T29" fmla="*/ 50 h 266"/>
                  <a:gd name="T30" fmla="*/ 152 w 243"/>
                  <a:gd name="T31" fmla="*/ 52 h 266"/>
                  <a:gd name="T32" fmla="*/ 153 w 243"/>
                  <a:gd name="T33" fmla="*/ 23 h 266"/>
                  <a:gd name="T34" fmla="*/ 137 w 243"/>
                  <a:gd name="T35" fmla="*/ 59 h 266"/>
                  <a:gd name="T36" fmla="*/ 168 w 243"/>
                  <a:gd name="T37" fmla="*/ 60 h 266"/>
                  <a:gd name="T38" fmla="*/ 171 w 243"/>
                  <a:gd name="T39" fmla="*/ 81 h 266"/>
                  <a:gd name="T40" fmla="*/ 193 w 243"/>
                  <a:gd name="T41" fmla="*/ 76 h 266"/>
                  <a:gd name="T42" fmla="*/ 220 w 243"/>
                  <a:gd name="T43" fmla="*/ 102 h 266"/>
                  <a:gd name="T44" fmla="*/ 183 w 243"/>
                  <a:gd name="T45" fmla="*/ 133 h 266"/>
                  <a:gd name="T46" fmla="*/ 122 w 243"/>
                  <a:gd name="T47" fmla="*/ 120 h 266"/>
                  <a:gd name="T48" fmla="*/ 111 w 243"/>
                  <a:gd name="T49" fmla="*/ 47 h 266"/>
                  <a:gd name="T50" fmla="*/ 153 w 243"/>
                  <a:gd name="T51" fmla="*/ 23 h 266"/>
                  <a:gd name="T52" fmla="*/ 17 w 243"/>
                  <a:gd name="T53" fmla="*/ 123 h 266"/>
                  <a:gd name="T54" fmla="*/ 55 w 243"/>
                  <a:gd name="T55" fmla="*/ 51 h 266"/>
                  <a:gd name="T56" fmla="*/ 66 w 243"/>
                  <a:gd name="T57" fmla="*/ 82 h 266"/>
                  <a:gd name="T58" fmla="*/ 46 w 243"/>
                  <a:gd name="T59" fmla="*/ 101 h 266"/>
                  <a:gd name="T60" fmla="*/ 76 w 243"/>
                  <a:gd name="T61" fmla="*/ 138 h 266"/>
                  <a:gd name="T62" fmla="*/ 108 w 243"/>
                  <a:gd name="T63" fmla="*/ 173 h 266"/>
                  <a:gd name="T64" fmla="*/ 55 w 243"/>
                  <a:gd name="T65" fmla="*/ 213 h 266"/>
                  <a:gd name="T66" fmla="*/ 65 w 243"/>
                  <a:gd name="T67" fmla="*/ 237 h 266"/>
                  <a:gd name="T68" fmla="*/ 52 w 243"/>
                  <a:gd name="T69" fmla="*/ 221 h 266"/>
                  <a:gd name="T70" fmla="*/ 108 w 243"/>
                  <a:gd name="T71" fmla="*/ 181 h 266"/>
                  <a:gd name="T72" fmla="*/ 88 w 243"/>
                  <a:gd name="T73" fmla="*/ 151 h 266"/>
                  <a:gd name="T74" fmla="*/ 51 w 243"/>
                  <a:gd name="T75" fmla="*/ 131 h 266"/>
                  <a:gd name="T76" fmla="*/ 90 w 243"/>
                  <a:gd name="T77" fmla="*/ 115 h 266"/>
                  <a:gd name="T78" fmla="*/ 62 w 243"/>
                  <a:gd name="T79" fmla="*/ 63 h 266"/>
                  <a:gd name="T80" fmla="*/ 131 w 243"/>
                  <a:gd name="T81" fmla="*/ 17 h 266"/>
                  <a:gd name="T82" fmla="*/ 105 w 243"/>
                  <a:gd name="T83" fmla="*/ 62 h 266"/>
                  <a:gd name="T84" fmla="*/ 115 w 243"/>
                  <a:gd name="T85" fmla="*/ 121 h 266"/>
                  <a:gd name="T86" fmla="*/ 180 w 243"/>
                  <a:gd name="T87" fmla="*/ 142 h 266"/>
                  <a:gd name="T88" fmla="*/ 221 w 243"/>
                  <a:gd name="T89" fmla="*/ 109 h 266"/>
                  <a:gd name="T90" fmla="*/ 213 w 243"/>
                  <a:gd name="T91" fmla="*/ 156 h 266"/>
                  <a:gd name="T92" fmla="*/ 195 w 243"/>
                  <a:gd name="T93" fmla="*/ 192 h 266"/>
                  <a:gd name="T94" fmla="*/ 171 w 243"/>
                  <a:gd name="T95" fmla="*/ 192 h 266"/>
                  <a:gd name="T96" fmla="*/ 165 w 243"/>
                  <a:gd name="T97" fmla="*/ 230 h 266"/>
                  <a:gd name="T98" fmla="*/ 153 w 243"/>
                  <a:gd name="T99" fmla="*/ 252 h 266"/>
                  <a:gd name="T100" fmla="*/ 135 w 243"/>
                  <a:gd name="T101" fmla="*/ 236 h 266"/>
                  <a:gd name="T102" fmla="*/ 65 w 243"/>
                  <a:gd name="T103" fmla="*/ 237 h 266"/>
                  <a:gd name="T104" fmla="*/ 71 w 243"/>
                  <a:gd name="T105" fmla="*/ 233 h 266"/>
                  <a:gd name="T106" fmla="*/ 133 w 243"/>
                  <a:gd name="T107" fmla="*/ 243 h 266"/>
                  <a:gd name="T108" fmla="*/ 70 w 243"/>
                  <a:gd name="T109" fmla="*/ 237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3" h="266">
                    <a:moveTo>
                      <a:pt x="153" y="259"/>
                    </a:moveTo>
                    <a:cubicBezTo>
                      <a:pt x="179" y="254"/>
                      <a:pt x="206" y="236"/>
                      <a:pt x="216" y="220"/>
                    </a:cubicBezTo>
                    <a:cubicBezTo>
                      <a:pt x="243" y="179"/>
                      <a:pt x="238" y="111"/>
                      <a:pt x="215" y="69"/>
                    </a:cubicBezTo>
                    <a:cubicBezTo>
                      <a:pt x="193" y="30"/>
                      <a:pt x="151" y="0"/>
                      <a:pt x="96" y="9"/>
                    </a:cubicBezTo>
                    <a:cubicBezTo>
                      <a:pt x="83" y="14"/>
                      <a:pt x="69" y="22"/>
                      <a:pt x="61" y="31"/>
                    </a:cubicBezTo>
                    <a:cubicBezTo>
                      <a:pt x="31" y="59"/>
                      <a:pt x="0" y="108"/>
                      <a:pt x="12" y="166"/>
                    </a:cubicBezTo>
                    <a:cubicBezTo>
                      <a:pt x="16" y="185"/>
                      <a:pt x="25" y="209"/>
                      <a:pt x="35" y="222"/>
                    </a:cubicBezTo>
                    <a:cubicBezTo>
                      <a:pt x="36" y="224"/>
                      <a:pt x="41" y="225"/>
                      <a:pt x="43" y="228"/>
                    </a:cubicBezTo>
                    <a:cubicBezTo>
                      <a:pt x="45" y="231"/>
                      <a:pt x="46" y="234"/>
                      <a:pt x="48" y="236"/>
                    </a:cubicBezTo>
                    <a:cubicBezTo>
                      <a:pt x="72" y="257"/>
                      <a:pt x="119" y="266"/>
                      <a:pt x="153" y="259"/>
                    </a:cubicBezTo>
                    <a:close/>
                    <a:moveTo>
                      <a:pt x="160" y="249"/>
                    </a:moveTo>
                    <a:cubicBezTo>
                      <a:pt x="159" y="246"/>
                      <a:pt x="158" y="243"/>
                      <a:pt x="159" y="238"/>
                    </a:cubicBezTo>
                    <a:cubicBezTo>
                      <a:pt x="170" y="239"/>
                      <a:pt x="171" y="234"/>
                      <a:pt x="174" y="227"/>
                    </a:cubicBezTo>
                    <a:cubicBezTo>
                      <a:pt x="171" y="220"/>
                      <a:pt x="161" y="208"/>
                      <a:pt x="169" y="201"/>
                    </a:cubicBezTo>
                    <a:cubicBezTo>
                      <a:pt x="178" y="199"/>
                      <a:pt x="177" y="213"/>
                      <a:pt x="186" y="214"/>
                    </a:cubicBezTo>
                    <a:cubicBezTo>
                      <a:pt x="197" y="215"/>
                      <a:pt x="199" y="206"/>
                      <a:pt x="202" y="195"/>
                    </a:cubicBezTo>
                    <a:cubicBezTo>
                      <a:pt x="207" y="193"/>
                      <a:pt x="212" y="190"/>
                      <a:pt x="215" y="185"/>
                    </a:cubicBezTo>
                    <a:cubicBezTo>
                      <a:pt x="215" y="174"/>
                      <a:pt x="209" y="157"/>
                      <a:pt x="226" y="163"/>
                    </a:cubicBezTo>
                    <a:cubicBezTo>
                      <a:pt x="225" y="209"/>
                      <a:pt x="199" y="239"/>
                      <a:pt x="160" y="249"/>
                    </a:cubicBezTo>
                    <a:close/>
                    <a:moveTo>
                      <a:pt x="159" y="32"/>
                    </a:moveTo>
                    <a:cubicBezTo>
                      <a:pt x="160" y="31"/>
                      <a:pt x="160" y="28"/>
                      <a:pt x="160" y="26"/>
                    </a:cubicBezTo>
                    <a:cubicBezTo>
                      <a:pt x="182" y="35"/>
                      <a:pt x="195" y="54"/>
                      <a:pt x="208" y="72"/>
                    </a:cubicBezTo>
                    <a:cubicBezTo>
                      <a:pt x="206" y="74"/>
                      <a:pt x="199" y="68"/>
                      <a:pt x="195" y="67"/>
                    </a:cubicBezTo>
                    <a:cubicBezTo>
                      <a:pt x="192" y="69"/>
                      <a:pt x="189" y="71"/>
                      <a:pt x="187" y="74"/>
                    </a:cubicBezTo>
                    <a:cubicBezTo>
                      <a:pt x="187" y="78"/>
                      <a:pt x="186" y="82"/>
                      <a:pt x="190" y="83"/>
                    </a:cubicBezTo>
                    <a:cubicBezTo>
                      <a:pt x="185" y="86"/>
                      <a:pt x="185" y="93"/>
                      <a:pt x="176" y="92"/>
                    </a:cubicBezTo>
                    <a:cubicBezTo>
                      <a:pt x="178" y="87"/>
                      <a:pt x="179" y="80"/>
                      <a:pt x="175" y="74"/>
                    </a:cubicBezTo>
                    <a:cubicBezTo>
                      <a:pt x="169" y="72"/>
                      <a:pt x="165" y="77"/>
                      <a:pt x="161" y="74"/>
                    </a:cubicBezTo>
                    <a:cubicBezTo>
                      <a:pt x="165" y="69"/>
                      <a:pt x="171" y="66"/>
                      <a:pt x="175" y="61"/>
                    </a:cubicBezTo>
                    <a:cubicBezTo>
                      <a:pt x="174" y="53"/>
                      <a:pt x="166" y="51"/>
                      <a:pt x="161" y="50"/>
                    </a:cubicBezTo>
                    <a:cubicBezTo>
                      <a:pt x="156" y="54"/>
                      <a:pt x="152" y="59"/>
                      <a:pt x="146" y="63"/>
                    </a:cubicBezTo>
                    <a:cubicBezTo>
                      <a:pt x="140" y="60"/>
                      <a:pt x="151" y="57"/>
                      <a:pt x="152" y="52"/>
                    </a:cubicBezTo>
                    <a:cubicBezTo>
                      <a:pt x="153" y="43"/>
                      <a:pt x="146" y="30"/>
                      <a:pt x="159" y="32"/>
                    </a:cubicBezTo>
                    <a:close/>
                    <a:moveTo>
                      <a:pt x="153" y="23"/>
                    </a:moveTo>
                    <a:cubicBezTo>
                      <a:pt x="147" y="26"/>
                      <a:pt x="139" y="39"/>
                      <a:pt x="146" y="48"/>
                    </a:cubicBezTo>
                    <a:cubicBezTo>
                      <a:pt x="145" y="54"/>
                      <a:pt x="139" y="54"/>
                      <a:pt x="137" y="59"/>
                    </a:cubicBezTo>
                    <a:cubicBezTo>
                      <a:pt x="137" y="65"/>
                      <a:pt x="141" y="67"/>
                      <a:pt x="144" y="70"/>
                    </a:cubicBezTo>
                    <a:cubicBezTo>
                      <a:pt x="154" y="70"/>
                      <a:pt x="158" y="51"/>
                      <a:pt x="168" y="60"/>
                    </a:cubicBezTo>
                    <a:cubicBezTo>
                      <a:pt x="166" y="66"/>
                      <a:pt x="157" y="65"/>
                      <a:pt x="153" y="71"/>
                    </a:cubicBezTo>
                    <a:cubicBezTo>
                      <a:pt x="153" y="80"/>
                      <a:pt x="164" y="83"/>
                      <a:pt x="171" y="81"/>
                    </a:cubicBezTo>
                    <a:cubicBezTo>
                      <a:pt x="171" y="88"/>
                      <a:pt x="170" y="95"/>
                      <a:pt x="174" y="99"/>
                    </a:cubicBezTo>
                    <a:cubicBezTo>
                      <a:pt x="187" y="99"/>
                      <a:pt x="196" y="89"/>
                      <a:pt x="193" y="76"/>
                    </a:cubicBezTo>
                    <a:cubicBezTo>
                      <a:pt x="200" y="74"/>
                      <a:pt x="206" y="83"/>
                      <a:pt x="213" y="82"/>
                    </a:cubicBezTo>
                    <a:cubicBezTo>
                      <a:pt x="216" y="88"/>
                      <a:pt x="218" y="94"/>
                      <a:pt x="220" y="102"/>
                    </a:cubicBezTo>
                    <a:cubicBezTo>
                      <a:pt x="210" y="103"/>
                      <a:pt x="216" y="116"/>
                      <a:pt x="212" y="122"/>
                    </a:cubicBezTo>
                    <a:cubicBezTo>
                      <a:pt x="199" y="123"/>
                      <a:pt x="194" y="132"/>
                      <a:pt x="183" y="133"/>
                    </a:cubicBezTo>
                    <a:cubicBezTo>
                      <a:pt x="172" y="133"/>
                      <a:pt x="159" y="121"/>
                      <a:pt x="149" y="119"/>
                    </a:cubicBezTo>
                    <a:cubicBezTo>
                      <a:pt x="138" y="117"/>
                      <a:pt x="133" y="125"/>
                      <a:pt x="122" y="120"/>
                    </a:cubicBezTo>
                    <a:cubicBezTo>
                      <a:pt x="122" y="105"/>
                      <a:pt x="115" y="90"/>
                      <a:pt x="105" y="80"/>
                    </a:cubicBezTo>
                    <a:cubicBezTo>
                      <a:pt x="109" y="71"/>
                      <a:pt x="115" y="60"/>
                      <a:pt x="111" y="47"/>
                    </a:cubicBezTo>
                    <a:cubicBezTo>
                      <a:pt x="127" y="46"/>
                      <a:pt x="134" y="34"/>
                      <a:pt x="138" y="20"/>
                    </a:cubicBezTo>
                    <a:cubicBezTo>
                      <a:pt x="146" y="20"/>
                      <a:pt x="146" y="21"/>
                      <a:pt x="153" y="23"/>
                    </a:cubicBezTo>
                    <a:close/>
                    <a:moveTo>
                      <a:pt x="39" y="212"/>
                    </a:moveTo>
                    <a:cubicBezTo>
                      <a:pt x="23" y="189"/>
                      <a:pt x="13" y="155"/>
                      <a:pt x="17" y="123"/>
                    </a:cubicBezTo>
                    <a:cubicBezTo>
                      <a:pt x="22" y="92"/>
                      <a:pt x="38" y="69"/>
                      <a:pt x="51" y="50"/>
                    </a:cubicBezTo>
                    <a:cubicBezTo>
                      <a:pt x="53" y="50"/>
                      <a:pt x="53" y="51"/>
                      <a:pt x="55" y="51"/>
                    </a:cubicBezTo>
                    <a:cubicBezTo>
                      <a:pt x="58" y="54"/>
                      <a:pt x="52" y="61"/>
                      <a:pt x="55" y="64"/>
                    </a:cubicBezTo>
                    <a:cubicBezTo>
                      <a:pt x="59" y="72"/>
                      <a:pt x="65" y="74"/>
                      <a:pt x="66" y="82"/>
                    </a:cubicBezTo>
                    <a:cubicBezTo>
                      <a:pt x="71" y="94"/>
                      <a:pt x="88" y="93"/>
                      <a:pt x="89" y="108"/>
                    </a:cubicBezTo>
                    <a:cubicBezTo>
                      <a:pt x="75" y="103"/>
                      <a:pt x="61" y="97"/>
                      <a:pt x="46" y="101"/>
                    </a:cubicBezTo>
                    <a:cubicBezTo>
                      <a:pt x="42" y="107"/>
                      <a:pt x="50" y="119"/>
                      <a:pt x="42" y="126"/>
                    </a:cubicBezTo>
                    <a:cubicBezTo>
                      <a:pt x="46" y="141"/>
                      <a:pt x="61" y="144"/>
                      <a:pt x="76" y="138"/>
                    </a:cubicBezTo>
                    <a:cubicBezTo>
                      <a:pt x="79" y="154"/>
                      <a:pt x="89" y="164"/>
                      <a:pt x="108" y="164"/>
                    </a:cubicBezTo>
                    <a:cubicBezTo>
                      <a:pt x="108" y="167"/>
                      <a:pt x="108" y="170"/>
                      <a:pt x="108" y="173"/>
                    </a:cubicBezTo>
                    <a:cubicBezTo>
                      <a:pt x="93" y="166"/>
                      <a:pt x="57" y="158"/>
                      <a:pt x="47" y="171"/>
                    </a:cubicBezTo>
                    <a:cubicBezTo>
                      <a:pt x="52" y="184"/>
                      <a:pt x="56" y="196"/>
                      <a:pt x="55" y="213"/>
                    </a:cubicBezTo>
                    <a:cubicBezTo>
                      <a:pt x="49" y="214"/>
                      <a:pt x="43" y="208"/>
                      <a:pt x="39" y="212"/>
                    </a:cubicBezTo>
                    <a:close/>
                    <a:moveTo>
                      <a:pt x="65" y="237"/>
                    </a:moveTo>
                    <a:cubicBezTo>
                      <a:pt x="55" y="233"/>
                      <a:pt x="48" y="227"/>
                      <a:pt x="43" y="218"/>
                    </a:cubicBezTo>
                    <a:cubicBezTo>
                      <a:pt x="48" y="217"/>
                      <a:pt x="49" y="220"/>
                      <a:pt x="52" y="221"/>
                    </a:cubicBezTo>
                    <a:cubicBezTo>
                      <a:pt x="69" y="217"/>
                      <a:pt x="62" y="185"/>
                      <a:pt x="55" y="174"/>
                    </a:cubicBezTo>
                    <a:cubicBezTo>
                      <a:pt x="70" y="167"/>
                      <a:pt x="94" y="172"/>
                      <a:pt x="108" y="181"/>
                    </a:cubicBezTo>
                    <a:cubicBezTo>
                      <a:pt x="115" y="178"/>
                      <a:pt x="116" y="166"/>
                      <a:pt x="114" y="157"/>
                    </a:cubicBezTo>
                    <a:cubicBezTo>
                      <a:pt x="106" y="155"/>
                      <a:pt x="93" y="157"/>
                      <a:pt x="88" y="151"/>
                    </a:cubicBezTo>
                    <a:cubicBezTo>
                      <a:pt x="85" y="143"/>
                      <a:pt x="84" y="135"/>
                      <a:pt x="77" y="131"/>
                    </a:cubicBezTo>
                    <a:cubicBezTo>
                      <a:pt x="68" y="133"/>
                      <a:pt x="58" y="138"/>
                      <a:pt x="51" y="131"/>
                    </a:cubicBezTo>
                    <a:cubicBezTo>
                      <a:pt x="53" y="125"/>
                      <a:pt x="53" y="119"/>
                      <a:pt x="51" y="108"/>
                    </a:cubicBezTo>
                    <a:cubicBezTo>
                      <a:pt x="66" y="103"/>
                      <a:pt x="78" y="113"/>
                      <a:pt x="90" y="115"/>
                    </a:cubicBezTo>
                    <a:cubicBezTo>
                      <a:pt x="104" y="101"/>
                      <a:pt x="83" y="88"/>
                      <a:pt x="73" y="81"/>
                    </a:cubicBezTo>
                    <a:cubicBezTo>
                      <a:pt x="72" y="72"/>
                      <a:pt x="66" y="68"/>
                      <a:pt x="62" y="63"/>
                    </a:cubicBezTo>
                    <a:cubicBezTo>
                      <a:pt x="63" y="54"/>
                      <a:pt x="60" y="48"/>
                      <a:pt x="58" y="43"/>
                    </a:cubicBezTo>
                    <a:cubicBezTo>
                      <a:pt x="74" y="26"/>
                      <a:pt x="98" y="12"/>
                      <a:pt x="131" y="17"/>
                    </a:cubicBezTo>
                    <a:cubicBezTo>
                      <a:pt x="132" y="35"/>
                      <a:pt x="116" y="43"/>
                      <a:pt x="103" y="41"/>
                    </a:cubicBezTo>
                    <a:cubicBezTo>
                      <a:pt x="100" y="49"/>
                      <a:pt x="106" y="55"/>
                      <a:pt x="105" y="62"/>
                    </a:cubicBezTo>
                    <a:cubicBezTo>
                      <a:pt x="105" y="69"/>
                      <a:pt x="99" y="73"/>
                      <a:pt x="97" y="80"/>
                    </a:cubicBezTo>
                    <a:cubicBezTo>
                      <a:pt x="104" y="93"/>
                      <a:pt x="117" y="100"/>
                      <a:pt x="115" y="121"/>
                    </a:cubicBezTo>
                    <a:cubicBezTo>
                      <a:pt x="119" y="133"/>
                      <a:pt x="132" y="125"/>
                      <a:pt x="142" y="126"/>
                    </a:cubicBezTo>
                    <a:cubicBezTo>
                      <a:pt x="157" y="127"/>
                      <a:pt x="168" y="136"/>
                      <a:pt x="180" y="142"/>
                    </a:cubicBezTo>
                    <a:cubicBezTo>
                      <a:pt x="191" y="137"/>
                      <a:pt x="205" y="129"/>
                      <a:pt x="217" y="129"/>
                    </a:cubicBezTo>
                    <a:cubicBezTo>
                      <a:pt x="220" y="124"/>
                      <a:pt x="222" y="117"/>
                      <a:pt x="221" y="109"/>
                    </a:cubicBezTo>
                    <a:cubicBezTo>
                      <a:pt x="228" y="120"/>
                      <a:pt x="227" y="145"/>
                      <a:pt x="227" y="158"/>
                    </a:cubicBezTo>
                    <a:cubicBezTo>
                      <a:pt x="222" y="157"/>
                      <a:pt x="217" y="154"/>
                      <a:pt x="213" y="156"/>
                    </a:cubicBezTo>
                    <a:cubicBezTo>
                      <a:pt x="204" y="162"/>
                      <a:pt x="207" y="169"/>
                      <a:pt x="208" y="182"/>
                    </a:cubicBezTo>
                    <a:cubicBezTo>
                      <a:pt x="205" y="187"/>
                      <a:pt x="198" y="188"/>
                      <a:pt x="195" y="192"/>
                    </a:cubicBezTo>
                    <a:cubicBezTo>
                      <a:pt x="194" y="201"/>
                      <a:pt x="193" y="203"/>
                      <a:pt x="189" y="207"/>
                    </a:cubicBezTo>
                    <a:cubicBezTo>
                      <a:pt x="179" y="204"/>
                      <a:pt x="180" y="193"/>
                      <a:pt x="171" y="192"/>
                    </a:cubicBezTo>
                    <a:cubicBezTo>
                      <a:pt x="163" y="192"/>
                      <a:pt x="159" y="200"/>
                      <a:pt x="159" y="209"/>
                    </a:cubicBezTo>
                    <a:cubicBezTo>
                      <a:pt x="159" y="217"/>
                      <a:pt x="166" y="223"/>
                      <a:pt x="165" y="230"/>
                    </a:cubicBezTo>
                    <a:cubicBezTo>
                      <a:pt x="161" y="230"/>
                      <a:pt x="160" y="232"/>
                      <a:pt x="154" y="231"/>
                    </a:cubicBezTo>
                    <a:cubicBezTo>
                      <a:pt x="151" y="237"/>
                      <a:pt x="151" y="243"/>
                      <a:pt x="153" y="252"/>
                    </a:cubicBezTo>
                    <a:cubicBezTo>
                      <a:pt x="151" y="253"/>
                      <a:pt x="145" y="250"/>
                      <a:pt x="145" y="253"/>
                    </a:cubicBezTo>
                    <a:cubicBezTo>
                      <a:pt x="139" y="250"/>
                      <a:pt x="139" y="242"/>
                      <a:pt x="135" y="236"/>
                    </a:cubicBezTo>
                    <a:cubicBezTo>
                      <a:pt x="112" y="231"/>
                      <a:pt x="92" y="230"/>
                      <a:pt x="71" y="224"/>
                    </a:cubicBezTo>
                    <a:cubicBezTo>
                      <a:pt x="68" y="227"/>
                      <a:pt x="64" y="230"/>
                      <a:pt x="65" y="237"/>
                    </a:cubicBezTo>
                    <a:close/>
                    <a:moveTo>
                      <a:pt x="70" y="237"/>
                    </a:moveTo>
                    <a:cubicBezTo>
                      <a:pt x="70" y="235"/>
                      <a:pt x="71" y="235"/>
                      <a:pt x="71" y="233"/>
                    </a:cubicBezTo>
                    <a:cubicBezTo>
                      <a:pt x="77" y="228"/>
                      <a:pt x="83" y="236"/>
                      <a:pt x="89" y="238"/>
                    </a:cubicBezTo>
                    <a:cubicBezTo>
                      <a:pt x="104" y="242"/>
                      <a:pt x="123" y="238"/>
                      <a:pt x="133" y="243"/>
                    </a:cubicBezTo>
                    <a:cubicBezTo>
                      <a:pt x="134" y="247"/>
                      <a:pt x="130" y="252"/>
                      <a:pt x="133" y="253"/>
                    </a:cubicBezTo>
                    <a:cubicBezTo>
                      <a:pt x="114" y="253"/>
                      <a:pt x="81" y="253"/>
                      <a:pt x="70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1" name="Freeform 823"/>
              <p:cNvSpPr>
                <a:spLocks noEditPoints="1"/>
              </p:cNvSpPr>
              <p:nvPr/>
            </p:nvSpPr>
            <p:spPr bwMode="auto">
              <a:xfrm>
                <a:off x="2609770" y="1300626"/>
                <a:ext cx="136694" cy="123951"/>
              </a:xfrm>
              <a:custGeom>
                <a:avLst/>
                <a:gdLst>
                  <a:gd name="T0" fmla="*/ 1 w 52"/>
                  <a:gd name="T1" fmla="*/ 20 h 48"/>
                  <a:gd name="T2" fmla="*/ 13 w 52"/>
                  <a:gd name="T3" fmla="*/ 39 h 48"/>
                  <a:gd name="T4" fmla="*/ 25 w 52"/>
                  <a:gd name="T5" fmla="*/ 36 h 48"/>
                  <a:gd name="T6" fmla="*/ 39 w 52"/>
                  <a:gd name="T7" fmla="*/ 45 h 48"/>
                  <a:gd name="T8" fmla="*/ 52 w 52"/>
                  <a:gd name="T9" fmla="*/ 19 h 48"/>
                  <a:gd name="T10" fmla="*/ 1 w 52"/>
                  <a:gd name="T11" fmla="*/ 20 h 48"/>
                  <a:gd name="T12" fmla="*/ 29 w 52"/>
                  <a:gd name="T13" fmla="*/ 21 h 48"/>
                  <a:gd name="T14" fmla="*/ 44 w 52"/>
                  <a:gd name="T15" fmla="*/ 24 h 48"/>
                  <a:gd name="T16" fmla="*/ 36 w 52"/>
                  <a:gd name="T17" fmla="*/ 38 h 48"/>
                  <a:gd name="T18" fmla="*/ 29 w 52"/>
                  <a:gd name="T19" fmla="*/ 21 h 48"/>
                  <a:gd name="T20" fmla="*/ 19 w 52"/>
                  <a:gd name="T21" fmla="*/ 32 h 48"/>
                  <a:gd name="T22" fmla="*/ 10 w 52"/>
                  <a:gd name="T23" fmla="*/ 30 h 48"/>
                  <a:gd name="T24" fmla="*/ 8 w 52"/>
                  <a:gd name="T25" fmla="*/ 18 h 48"/>
                  <a:gd name="T26" fmla="*/ 21 w 52"/>
                  <a:gd name="T27" fmla="*/ 19 h 48"/>
                  <a:gd name="T28" fmla="*/ 19 w 52"/>
                  <a:gd name="T29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" h="48">
                    <a:moveTo>
                      <a:pt x="1" y="20"/>
                    </a:moveTo>
                    <a:cubicBezTo>
                      <a:pt x="0" y="28"/>
                      <a:pt x="6" y="36"/>
                      <a:pt x="13" y="39"/>
                    </a:cubicBezTo>
                    <a:cubicBezTo>
                      <a:pt x="19" y="41"/>
                      <a:pt x="24" y="36"/>
                      <a:pt x="25" y="36"/>
                    </a:cubicBezTo>
                    <a:cubicBezTo>
                      <a:pt x="29" y="37"/>
                      <a:pt x="33" y="48"/>
                      <a:pt x="39" y="45"/>
                    </a:cubicBezTo>
                    <a:cubicBezTo>
                      <a:pt x="48" y="41"/>
                      <a:pt x="52" y="32"/>
                      <a:pt x="52" y="19"/>
                    </a:cubicBezTo>
                    <a:cubicBezTo>
                      <a:pt x="35" y="17"/>
                      <a:pt x="3" y="0"/>
                      <a:pt x="1" y="20"/>
                    </a:cubicBezTo>
                    <a:close/>
                    <a:moveTo>
                      <a:pt x="29" y="21"/>
                    </a:moveTo>
                    <a:cubicBezTo>
                      <a:pt x="35" y="21"/>
                      <a:pt x="38" y="24"/>
                      <a:pt x="44" y="24"/>
                    </a:cubicBezTo>
                    <a:cubicBezTo>
                      <a:pt x="43" y="31"/>
                      <a:pt x="41" y="35"/>
                      <a:pt x="36" y="38"/>
                    </a:cubicBezTo>
                    <a:cubicBezTo>
                      <a:pt x="29" y="37"/>
                      <a:pt x="26" y="28"/>
                      <a:pt x="29" y="21"/>
                    </a:cubicBezTo>
                    <a:close/>
                    <a:moveTo>
                      <a:pt x="19" y="32"/>
                    </a:moveTo>
                    <a:cubicBezTo>
                      <a:pt x="14" y="33"/>
                      <a:pt x="15" y="29"/>
                      <a:pt x="10" y="30"/>
                    </a:cubicBezTo>
                    <a:cubicBezTo>
                      <a:pt x="8" y="27"/>
                      <a:pt x="7" y="23"/>
                      <a:pt x="8" y="18"/>
                    </a:cubicBezTo>
                    <a:cubicBezTo>
                      <a:pt x="14" y="17"/>
                      <a:pt x="16" y="20"/>
                      <a:pt x="21" y="19"/>
                    </a:cubicBezTo>
                    <a:cubicBezTo>
                      <a:pt x="20" y="24"/>
                      <a:pt x="21" y="27"/>
                      <a:pt x="19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2" name="Freeform 831"/>
              <p:cNvSpPr>
                <a:spLocks noEditPoints="1"/>
              </p:cNvSpPr>
              <p:nvPr/>
            </p:nvSpPr>
            <p:spPr bwMode="auto">
              <a:xfrm>
                <a:off x="2609770" y="1380429"/>
                <a:ext cx="147076" cy="112066"/>
              </a:xfrm>
              <a:custGeom>
                <a:avLst/>
                <a:gdLst>
                  <a:gd name="T0" fmla="*/ 35 w 56"/>
                  <a:gd name="T1" fmla="*/ 40 h 43"/>
                  <a:gd name="T2" fmla="*/ 1 w 56"/>
                  <a:gd name="T3" fmla="*/ 21 h 43"/>
                  <a:gd name="T4" fmla="*/ 35 w 56"/>
                  <a:gd name="T5" fmla="*/ 40 h 43"/>
                  <a:gd name="T6" fmla="*/ 33 w 56"/>
                  <a:gd name="T7" fmla="*/ 26 h 43"/>
                  <a:gd name="T8" fmla="*/ 32 w 56"/>
                  <a:gd name="T9" fmla="*/ 33 h 43"/>
                  <a:gd name="T10" fmla="*/ 9 w 56"/>
                  <a:gd name="T11" fmla="*/ 21 h 43"/>
                  <a:gd name="T12" fmla="*/ 33 w 56"/>
                  <a:gd name="T1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43">
                    <a:moveTo>
                      <a:pt x="35" y="40"/>
                    </a:moveTo>
                    <a:cubicBezTo>
                      <a:pt x="56" y="17"/>
                      <a:pt x="3" y="0"/>
                      <a:pt x="1" y="21"/>
                    </a:cubicBezTo>
                    <a:cubicBezTo>
                      <a:pt x="0" y="34"/>
                      <a:pt x="21" y="43"/>
                      <a:pt x="35" y="40"/>
                    </a:cubicBezTo>
                    <a:close/>
                    <a:moveTo>
                      <a:pt x="33" y="26"/>
                    </a:moveTo>
                    <a:cubicBezTo>
                      <a:pt x="32" y="28"/>
                      <a:pt x="32" y="30"/>
                      <a:pt x="32" y="33"/>
                    </a:cubicBezTo>
                    <a:cubicBezTo>
                      <a:pt x="22" y="37"/>
                      <a:pt x="10" y="31"/>
                      <a:pt x="9" y="21"/>
                    </a:cubicBezTo>
                    <a:cubicBezTo>
                      <a:pt x="17" y="16"/>
                      <a:pt x="27" y="22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243" name="组 1242"/>
              <p:cNvGrpSpPr/>
              <p:nvPr/>
            </p:nvGrpSpPr>
            <p:grpSpPr>
              <a:xfrm>
                <a:off x="2561321" y="694453"/>
                <a:ext cx="821894" cy="582400"/>
                <a:chOff x="2561321" y="694453"/>
                <a:chExt cx="821894" cy="582400"/>
              </a:xfrm>
              <a:grpFill/>
            </p:grpSpPr>
            <p:sp>
              <p:nvSpPr>
                <p:cNvPr id="1244" name="Freeform 636"/>
                <p:cNvSpPr>
                  <a:spLocks/>
                </p:cNvSpPr>
                <p:nvPr/>
              </p:nvSpPr>
              <p:spPr bwMode="auto">
                <a:xfrm>
                  <a:off x="3275936" y="745392"/>
                  <a:ext cx="107279" cy="283560"/>
                </a:xfrm>
                <a:custGeom>
                  <a:avLst/>
                  <a:gdLst>
                    <a:gd name="T0" fmla="*/ 35 w 41"/>
                    <a:gd name="T1" fmla="*/ 30 h 109"/>
                    <a:gd name="T2" fmla="*/ 21 w 41"/>
                    <a:gd name="T3" fmla="*/ 0 h 109"/>
                    <a:gd name="T4" fmla="*/ 0 w 41"/>
                    <a:gd name="T5" fmla="*/ 21 h 109"/>
                    <a:gd name="T6" fmla="*/ 13 w 41"/>
                    <a:gd name="T7" fmla="*/ 26 h 109"/>
                    <a:gd name="T8" fmla="*/ 4 w 41"/>
                    <a:gd name="T9" fmla="*/ 88 h 109"/>
                    <a:gd name="T10" fmla="*/ 17 w 41"/>
                    <a:gd name="T11" fmla="*/ 109 h 109"/>
                    <a:gd name="T12" fmla="*/ 12 w 41"/>
                    <a:gd name="T13" fmla="*/ 91 h 109"/>
                    <a:gd name="T14" fmla="*/ 19 w 41"/>
                    <a:gd name="T15" fmla="*/ 27 h 109"/>
                    <a:gd name="T16" fmla="*/ 35 w 41"/>
                    <a:gd name="T17" fmla="*/ 3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" h="109">
                      <a:moveTo>
                        <a:pt x="35" y="30"/>
                      </a:moveTo>
                      <a:cubicBezTo>
                        <a:pt x="41" y="16"/>
                        <a:pt x="30" y="8"/>
                        <a:pt x="21" y="0"/>
                      </a:cubicBezTo>
                      <a:cubicBezTo>
                        <a:pt x="14" y="7"/>
                        <a:pt x="6" y="12"/>
                        <a:pt x="0" y="21"/>
                      </a:cubicBezTo>
                      <a:cubicBezTo>
                        <a:pt x="3" y="26"/>
                        <a:pt x="7" y="23"/>
                        <a:pt x="13" y="26"/>
                      </a:cubicBezTo>
                      <a:cubicBezTo>
                        <a:pt x="3" y="44"/>
                        <a:pt x="28" y="73"/>
                        <a:pt x="4" y="88"/>
                      </a:cubicBezTo>
                      <a:cubicBezTo>
                        <a:pt x="4" y="96"/>
                        <a:pt x="4" y="109"/>
                        <a:pt x="17" y="109"/>
                      </a:cubicBezTo>
                      <a:cubicBezTo>
                        <a:pt x="18" y="102"/>
                        <a:pt x="9" y="99"/>
                        <a:pt x="12" y="91"/>
                      </a:cubicBezTo>
                      <a:cubicBezTo>
                        <a:pt x="35" y="79"/>
                        <a:pt x="17" y="47"/>
                        <a:pt x="19" y="27"/>
                      </a:cubicBezTo>
                      <a:cubicBezTo>
                        <a:pt x="25" y="30"/>
                        <a:pt x="31" y="31"/>
                        <a:pt x="35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5" name="Freeform 787"/>
                <p:cNvSpPr>
                  <a:spLocks/>
                </p:cNvSpPr>
                <p:nvPr/>
              </p:nvSpPr>
              <p:spPr bwMode="auto">
                <a:xfrm>
                  <a:off x="2621882" y="694453"/>
                  <a:ext cx="79594" cy="81502"/>
                </a:xfrm>
                <a:custGeom>
                  <a:avLst/>
                  <a:gdLst>
                    <a:gd name="T0" fmla="*/ 9 w 30"/>
                    <a:gd name="T1" fmla="*/ 20 h 31"/>
                    <a:gd name="T2" fmla="*/ 30 w 30"/>
                    <a:gd name="T3" fmla="*/ 4 h 31"/>
                    <a:gd name="T4" fmla="*/ 28 w 30"/>
                    <a:gd name="T5" fmla="*/ 0 h 31"/>
                    <a:gd name="T6" fmla="*/ 0 w 30"/>
                    <a:gd name="T7" fmla="*/ 30 h 31"/>
                    <a:gd name="T8" fmla="*/ 9 w 30"/>
                    <a:gd name="T9" fmla="*/ 2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31">
                      <a:moveTo>
                        <a:pt x="9" y="20"/>
                      </a:moveTo>
                      <a:cubicBezTo>
                        <a:pt x="15" y="14"/>
                        <a:pt x="22" y="9"/>
                        <a:pt x="30" y="4"/>
                      </a:cubicBezTo>
                      <a:cubicBezTo>
                        <a:pt x="30" y="2"/>
                        <a:pt x="30" y="0"/>
                        <a:pt x="28" y="0"/>
                      </a:cubicBezTo>
                      <a:cubicBezTo>
                        <a:pt x="16" y="6"/>
                        <a:pt x="1" y="16"/>
                        <a:pt x="0" y="30"/>
                      </a:cubicBezTo>
                      <a:cubicBezTo>
                        <a:pt x="6" y="31"/>
                        <a:pt x="7" y="23"/>
                        <a:pt x="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6" name="Freeform 789"/>
                <p:cNvSpPr>
                  <a:spLocks/>
                </p:cNvSpPr>
                <p:nvPr/>
              </p:nvSpPr>
              <p:spPr bwMode="auto">
                <a:xfrm>
                  <a:off x="3177309" y="713130"/>
                  <a:ext cx="74404" cy="62825"/>
                </a:xfrm>
                <a:custGeom>
                  <a:avLst/>
                  <a:gdLst>
                    <a:gd name="T0" fmla="*/ 18 w 28"/>
                    <a:gd name="T1" fmla="*/ 24 h 24"/>
                    <a:gd name="T2" fmla="*/ 7 w 28"/>
                    <a:gd name="T3" fmla="*/ 0 h 24"/>
                    <a:gd name="T4" fmla="*/ 18 w 28"/>
                    <a:gd name="T5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24">
                      <a:moveTo>
                        <a:pt x="18" y="24"/>
                      </a:moveTo>
                      <a:cubicBezTo>
                        <a:pt x="28" y="18"/>
                        <a:pt x="15" y="2"/>
                        <a:pt x="7" y="0"/>
                      </a:cubicBezTo>
                      <a:cubicBezTo>
                        <a:pt x="0" y="9"/>
                        <a:pt x="19" y="12"/>
                        <a:pt x="18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7" name="Freeform 790"/>
                <p:cNvSpPr>
                  <a:spLocks/>
                </p:cNvSpPr>
                <p:nvPr/>
              </p:nvSpPr>
              <p:spPr bwMode="auto">
                <a:xfrm>
                  <a:off x="3128860" y="716526"/>
                  <a:ext cx="58830" cy="79805"/>
                </a:xfrm>
                <a:custGeom>
                  <a:avLst/>
                  <a:gdLst>
                    <a:gd name="T0" fmla="*/ 20 w 22"/>
                    <a:gd name="T1" fmla="*/ 31 h 31"/>
                    <a:gd name="T2" fmla="*/ 21 w 22"/>
                    <a:gd name="T3" fmla="*/ 16 h 31"/>
                    <a:gd name="T4" fmla="*/ 2 w 22"/>
                    <a:gd name="T5" fmla="*/ 0 h 31"/>
                    <a:gd name="T6" fmla="*/ 1 w 22"/>
                    <a:gd name="T7" fmla="*/ 6 h 31"/>
                    <a:gd name="T8" fmla="*/ 17 w 22"/>
                    <a:gd name="T9" fmla="*/ 21 h 31"/>
                    <a:gd name="T10" fmla="*/ 20 w 22"/>
                    <a:gd name="T11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1">
                      <a:moveTo>
                        <a:pt x="20" y="31"/>
                      </a:moveTo>
                      <a:cubicBezTo>
                        <a:pt x="22" y="28"/>
                        <a:pt x="21" y="21"/>
                        <a:pt x="21" y="16"/>
                      </a:cubicBezTo>
                      <a:cubicBezTo>
                        <a:pt x="16" y="10"/>
                        <a:pt x="11" y="3"/>
                        <a:pt x="2" y="0"/>
                      </a:cubicBezTo>
                      <a:cubicBezTo>
                        <a:pt x="2" y="2"/>
                        <a:pt x="0" y="3"/>
                        <a:pt x="1" y="6"/>
                      </a:cubicBezTo>
                      <a:cubicBezTo>
                        <a:pt x="5" y="12"/>
                        <a:pt x="14" y="14"/>
                        <a:pt x="17" y="21"/>
                      </a:cubicBezTo>
                      <a:cubicBezTo>
                        <a:pt x="17" y="25"/>
                        <a:pt x="16" y="31"/>
                        <a:pt x="20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8" name="Freeform 811"/>
                <p:cNvSpPr>
                  <a:spLocks noEditPoints="1"/>
                </p:cNvSpPr>
                <p:nvPr/>
              </p:nvSpPr>
              <p:spPr bwMode="auto">
                <a:xfrm>
                  <a:off x="2877966" y="1081588"/>
                  <a:ext cx="152267" cy="168098"/>
                </a:xfrm>
                <a:custGeom>
                  <a:avLst/>
                  <a:gdLst>
                    <a:gd name="T0" fmla="*/ 51 w 58"/>
                    <a:gd name="T1" fmla="*/ 44 h 65"/>
                    <a:gd name="T2" fmla="*/ 58 w 58"/>
                    <a:gd name="T3" fmla="*/ 15 h 65"/>
                    <a:gd name="T4" fmla="*/ 19 w 58"/>
                    <a:gd name="T5" fmla="*/ 34 h 65"/>
                    <a:gd name="T6" fmla="*/ 0 w 58"/>
                    <a:gd name="T7" fmla="*/ 50 h 65"/>
                    <a:gd name="T8" fmla="*/ 51 w 58"/>
                    <a:gd name="T9" fmla="*/ 44 h 65"/>
                    <a:gd name="T10" fmla="*/ 26 w 58"/>
                    <a:gd name="T11" fmla="*/ 37 h 65"/>
                    <a:gd name="T12" fmla="*/ 32 w 58"/>
                    <a:gd name="T13" fmla="*/ 22 h 65"/>
                    <a:gd name="T14" fmla="*/ 43 w 58"/>
                    <a:gd name="T15" fmla="*/ 19 h 65"/>
                    <a:gd name="T16" fmla="*/ 43 w 58"/>
                    <a:gd name="T17" fmla="*/ 15 h 65"/>
                    <a:gd name="T18" fmla="*/ 49 w 58"/>
                    <a:gd name="T19" fmla="*/ 18 h 65"/>
                    <a:gd name="T20" fmla="*/ 45 w 58"/>
                    <a:gd name="T21" fmla="*/ 40 h 65"/>
                    <a:gd name="T22" fmla="*/ 7 w 58"/>
                    <a:gd name="T23" fmla="*/ 49 h 65"/>
                    <a:gd name="T24" fmla="*/ 26 w 58"/>
                    <a:gd name="T25" fmla="*/ 37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65">
                      <a:moveTo>
                        <a:pt x="51" y="44"/>
                      </a:moveTo>
                      <a:cubicBezTo>
                        <a:pt x="52" y="33"/>
                        <a:pt x="54" y="26"/>
                        <a:pt x="58" y="15"/>
                      </a:cubicBezTo>
                      <a:cubicBezTo>
                        <a:pt x="42" y="0"/>
                        <a:pt x="22" y="15"/>
                        <a:pt x="19" y="34"/>
                      </a:cubicBezTo>
                      <a:cubicBezTo>
                        <a:pt x="10" y="36"/>
                        <a:pt x="0" y="38"/>
                        <a:pt x="0" y="50"/>
                      </a:cubicBezTo>
                      <a:cubicBezTo>
                        <a:pt x="15" y="65"/>
                        <a:pt x="38" y="51"/>
                        <a:pt x="51" y="44"/>
                      </a:cubicBezTo>
                      <a:close/>
                      <a:moveTo>
                        <a:pt x="26" y="37"/>
                      </a:moveTo>
                      <a:cubicBezTo>
                        <a:pt x="27" y="29"/>
                        <a:pt x="32" y="26"/>
                        <a:pt x="32" y="22"/>
                      </a:cubicBezTo>
                      <a:cubicBezTo>
                        <a:pt x="36" y="22"/>
                        <a:pt x="38" y="19"/>
                        <a:pt x="43" y="19"/>
                      </a:cubicBezTo>
                      <a:cubicBezTo>
                        <a:pt x="43" y="18"/>
                        <a:pt x="43" y="16"/>
                        <a:pt x="43" y="15"/>
                      </a:cubicBezTo>
                      <a:cubicBezTo>
                        <a:pt x="46" y="15"/>
                        <a:pt x="47" y="17"/>
                        <a:pt x="49" y="18"/>
                      </a:cubicBezTo>
                      <a:cubicBezTo>
                        <a:pt x="47" y="24"/>
                        <a:pt x="46" y="32"/>
                        <a:pt x="45" y="40"/>
                      </a:cubicBezTo>
                      <a:cubicBezTo>
                        <a:pt x="33" y="44"/>
                        <a:pt x="22" y="56"/>
                        <a:pt x="7" y="49"/>
                      </a:cubicBezTo>
                      <a:cubicBezTo>
                        <a:pt x="9" y="40"/>
                        <a:pt x="22" y="43"/>
                        <a:pt x="26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9" name="Freeform 813"/>
                <p:cNvSpPr>
                  <a:spLocks/>
                </p:cNvSpPr>
                <p:nvPr/>
              </p:nvSpPr>
              <p:spPr bwMode="auto">
                <a:xfrm>
                  <a:off x="3237869" y="1127433"/>
                  <a:ext cx="43258" cy="93387"/>
                </a:xfrm>
                <a:custGeom>
                  <a:avLst/>
                  <a:gdLst>
                    <a:gd name="T0" fmla="*/ 4 w 16"/>
                    <a:gd name="T1" fmla="*/ 36 h 36"/>
                    <a:gd name="T2" fmla="*/ 16 w 16"/>
                    <a:gd name="T3" fmla="*/ 1 h 36"/>
                    <a:gd name="T4" fmla="*/ 12 w 16"/>
                    <a:gd name="T5" fmla="*/ 0 h 36"/>
                    <a:gd name="T6" fmla="*/ 9 w 16"/>
                    <a:gd name="T7" fmla="*/ 4 h 36"/>
                    <a:gd name="T8" fmla="*/ 4 w 16"/>
                    <a:gd name="T9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36">
                      <a:moveTo>
                        <a:pt x="4" y="36"/>
                      </a:moveTo>
                      <a:cubicBezTo>
                        <a:pt x="13" y="30"/>
                        <a:pt x="14" y="11"/>
                        <a:pt x="16" y="1"/>
                      </a:cubicBezTo>
                      <a:cubicBezTo>
                        <a:pt x="14" y="1"/>
                        <a:pt x="13" y="1"/>
                        <a:pt x="12" y="0"/>
                      </a:cubicBezTo>
                      <a:cubicBezTo>
                        <a:pt x="12" y="2"/>
                        <a:pt x="8" y="1"/>
                        <a:pt x="9" y="4"/>
                      </a:cubicBezTo>
                      <a:cubicBezTo>
                        <a:pt x="13" y="15"/>
                        <a:pt x="0" y="26"/>
                        <a:pt x="4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0" name="Freeform 814"/>
                <p:cNvSpPr>
                  <a:spLocks/>
                </p:cNvSpPr>
                <p:nvPr/>
              </p:nvSpPr>
              <p:spPr bwMode="auto">
                <a:xfrm>
                  <a:off x="3272475" y="1146111"/>
                  <a:ext cx="44988" cy="81502"/>
                </a:xfrm>
                <a:custGeom>
                  <a:avLst/>
                  <a:gdLst>
                    <a:gd name="T0" fmla="*/ 17 w 17"/>
                    <a:gd name="T1" fmla="*/ 2 h 31"/>
                    <a:gd name="T2" fmla="*/ 13 w 17"/>
                    <a:gd name="T3" fmla="*/ 0 h 31"/>
                    <a:gd name="T4" fmla="*/ 0 w 17"/>
                    <a:gd name="T5" fmla="*/ 31 h 31"/>
                    <a:gd name="T6" fmla="*/ 17 w 17"/>
                    <a:gd name="T7" fmla="*/ 2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" h="31">
                      <a:moveTo>
                        <a:pt x="17" y="2"/>
                      </a:moveTo>
                      <a:cubicBezTo>
                        <a:pt x="15" y="2"/>
                        <a:pt x="15" y="0"/>
                        <a:pt x="13" y="0"/>
                      </a:cubicBezTo>
                      <a:cubicBezTo>
                        <a:pt x="8" y="10"/>
                        <a:pt x="4" y="20"/>
                        <a:pt x="0" y="31"/>
                      </a:cubicBezTo>
                      <a:cubicBezTo>
                        <a:pt x="12" y="28"/>
                        <a:pt x="12" y="12"/>
                        <a:pt x="1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1" name="Freeform 817"/>
                <p:cNvSpPr>
                  <a:spLocks/>
                </p:cNvSpPr>
                <p:nvPr/>
              </p:nvSpPr>
              <p:spPr bwMode="auto">
                <a:xfrm>
                  <a:off x="2597657" y="1190258"/>
                  <a:ext cx="53640" cy="67919"/>
                </a:xfrm>
                <a:custGeom>
                  <a:avLst/>
                  <a:gdLst>
                    <a:gd name="T0" fmla="*/ 20 w 20"/>
                    <a:gd name="T1" fmla="*/ 26 h 26"/>
                    <a:gd name="T2" fmla="*/ 4 w 20"/>
                    <a:gd name="T3" fmla="*/ 0 h 26"/>
                    <a:gd name="T4" fmla="*/ 20 w 20"/>
                    <a:gd name="T5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26">
                      <a:moveTo>
                        <a:pt x="20" y="26"/>
                      </a:moveTo>
                      <a:cubicBezTo>
                        <a:pt x="15" y="17"/>
                        <a:pt x="12" y="5"/>
                        <a:pt x="4" y="0"/>
                      </a:cubicBezTo>
                      <a:cubicBezTo>
                        <a:pt x="0" y="7"/>
                        <a:pt x="8" y="25"/>
                        <a:pt x="2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2" name="Freeform 820"/>
                <p:cNvSpPr>
                  <a:spLocks/>
                </p:cNvSpPr>
                <p:nvPr/>
              </p:nvSpPr>
              <p:spPr bwMode="auto">
                <a:xfrm>
                  <a:off x="2561321" y="1220821"/>
                  <a:ext cx="60561" cy="56032"/>
                </a:xfrm>
                <a:custGeom>
                  <a:avLst/>
                  <a:gdLst>
                    <a:gd name="T0" fmla="*/ 23 w 23"/>
                    <a:gd name="T1" fmla="*/ 21 h 21"/>
                    <a:gd name="T2" fmla="*/ 4 w 23"/>
                    <a:gd name="T3" fmla="*/ 0 h 21"/>
                    <a:gd name="T4" fmla="*/ 0 w 23"/>
                    <a:gd name="T5" fmla="*/ 0 h 21"/>
                    <a:gd name="T6" fmla="*/ 23 w 23"/>
                    <a:gd name="T7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1">
                      <a:moveTo>
                        <a:pt x="23" y="21"/>
                      </a:moveTo>
                      <a:cubicBezTo>
                        <a:pt x="21" y="10"/>
                        <a:pt x="8" y="9"/>
                        <a:pt x="4" y="0"/>
                      </a:cubicBezTo>
                      <a:cubicBezTo>
                        <a:pt x="3" y="0"/>
                        <a:pt x="1" y="0"/>
                        <a:pt x="0" y="0"/>
                      </a:cubicBezTo>
                      <a:cubicBezTo>
                        <a:pt x="0" y="14"/>
                        <a:pt x="13" y="16"/>
                        <a:pt x="23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3" name="Freeform 861"/>
                <p:cNvSpPr>
                  <a:spLocks/>
                </p:cNvSpPr>
                <p:nvPr/>
              </p:nvSpPr>
              <p:spPr bwMode="auto">
                <a:xfrm>
                  <a:off x="2635724" y="723318"/>
                  <a:ext cx="109010" cy="83200"/>
                </a:xfrm>
                <a:custGeom>
                  <a:avLst/>
                  <a:gdLst>
                    <a:gd name="T0" fmla="*/ 26 w 41"/>
                    <a:gd name="T1" fmla="*/ 17 h 32"/>
                    <a:gd name="T2" fmla="*/ 41 w 41"/>
                    <a:gd name="T3" fmla="*/ 3 h 32"/>
                    <a:gd name="T4" fmla="*/ 38 w 41"/>
                    <a:gd name="T5" fmla="*/ 0 h 32"/>
                    <a:gd name="T6" fmla="*/ 11 w 41"/>
                    <a:gd name="T7" fmla="*/ 26 h 32"/>
                    <a:gd name="T8" fmla="*/ 13 w 41"/>
                    <a:gd name="T9" fmla="*/ 32 h 32"/>
                    <a:gd name="T10" fmla="*/ 26 w 41"/>
                    <a:gd name="T11" fmla="*/ 17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1" h="32">
                      <a:moveTo>
                        <a:pt x="26" y="17"/>
                      </a:moveTo>
                      <a:cubicBezTo>
                        <a:pt x="31" y="12"/>
                        <a:pt x="38" y="10"/>
                        <a:pt x="41" y="3"/>
                      </a:cubicBezTo>
                      <a:cubicBezTo>
                        <a:pt x="39" y="3"/>
                        <a:pt x="38" y="3"/>
                        <a:pt x="38" y="0"/>
                      </a:cubicBezTo>
                      <a:cubicBezTo>
                        <a:pt x="25" y="4"/>
                        <a:pt x="21" y="18"/>
                        <a:pt x="11" y="26"/>
                      </a:cubicBezTo>
                      <a:cubicBezTo>
                        <a:pt x="0" y="17"/>
                        <a:pt x="10" y="29"/>
                        <a:pt x="13" y="32"/>
                      </a:cubicBezTo>
                      <a:cubicBezTo>
                        <a:pt x="21" y="31"/>
                        <a:pt x="22" y="22"/>
                        <a:pt x="26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228" name="组 1227"/>
            <p:cNvGrpSpPr/>
            <p:nvPr/>
          </p:nvGrpSpPr>
          <p:grpSpPr>
            <a:xfrm>
              <a:off x="1196676" y="437787"/>
              <a:ext cx="567202" cy="515392"/>
              <a:chOff x="9683751" y="4926012"/>
              <a:chExt cx="660399" cy="600076"/>
            </a:xfrm>
            <a:grpFill/>
          </p:grpSpPr>
          <p:sp>
            <p:nvSpPr>
              <p:cNvPr id="1229" name="Freeform 735"/>
              <p:cNvSpPr>
                <a:spLocks noEditPoints="1"/>
              </p:cNvSpPr>
              <p:nvPr/>
            </p:nvSpPr>
            <p:spPr bwMode="auto">
              <a:xfrm>
                <a:off x="10017126" y="4960938"/>
                <a:ext cx="204788" cy="346075"/>
              </a:xfrm>
              <a:custGeom>
                <a:avLst/>
                <a:gdLst>
                  <a:gd name="T0" fmla="*/ 61 w 84"/>
                  <a:gd name="T1" fmla="*/ 94 h 142"/>
                  <a:gd name="T2" fmla="*/ 46 w 84"/>
                  <a:gd name="T3" fmla="*/ 110 h 142"/>
                  <a:gd name="T4" fmla="*/ 37 w 84"/>
                  <a:gd name="T5" fmla="*/ 92 h 142"/>
                  <a:gd name="T6" fmla="*/ 36 w 84"/>
                  <a:gd name="T7" fmla="*/ 66 h 142"/>
                  <a:gd name="T8" fmla="*/ 47 w 84"/>
                  <a:gd name="T9" fmla="*/ 32 h 142"/>
                  <a:gd name="T10" fmla="*/ 25 w 84"/>
                  <a:gd name="T11" fmla="*/ 2 h 142"/>
                  <a:gd name="T12" fmla="*/ 6 w 84"/>
                  <a:gd name="T13" fmla="*/ 83 h 142"/>
                  <a:gd name="T14" fmla="*/ 29 w 84"/>
                  <a:gd name="T15" fmla="*/ 134 h 142"/>
                  <a:gd name="T16" fmla="*/ 54 w 84"/>
                  <a:gd name="T17" fmla="*/ 140 h 142"/>
                  <a:gd name="T18" fmla="*/ 61 w 84"/>
                  <a:gd name="T19" fmla="*/ 94 h 142"/>
                  <a:gd name="T20" fmla="*/ 13 w 84"/>
                  <a:gd name="T21" fmla="*/ 73 h 142"/>
                  <a:gd name="T22" fmla="*/ 12 w 84"/>
                  <a:gd name="T23" fmla="*/ 39 h 142"/>
                  <a:gd name="T24" fmla="*/ 25 w 84"/>
                  <a:gd name="T25" fmla="*/ 9 h 142"/>
                  <a:gd name="T26" fmla="*/ 40 w 84"/>
                  <a:gd name="T27" fmla="*/ 32 h 142"/>
                  <a:gd name="T28" fmla="*/ 30 w 84"/>
                  <a:gd name="T29" fmla="*/ 65 h 142"/>
                  <a:gd name="T30" fmla="*/ 39 w 84"/>
                  <a:gd name="T31" fmla="*/ 116 h 142"/>
                  <a:gd name="T32" fmla="*/ 61 w 84"/>
                  <a:gd name="T33" fmla="*/ 101 h 142"/>
                  <a:gd name="T34" fmla="*/ 59 w 84"/>
                  <a:gd name="T35" fmla="*/ 131 h 142"/>
                  <a:gd name="T36" fmla="*/ 13 w 84"/>
                  <a:gd name="T37" fmla="*/ 7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142">
                    <a:moveTo>
                      <a:pt x="61" y="94"/>
                    </a:moveTo>
                    <a:cubicBezTo>
                      <a:pt x="52" y="95"/>
                      <a:pt x="53" y="112"/>
                      <a:pt x="46" y="110"/>
                    </a:cubicBezTo>
                    <a:cubicBezTo>
                      <a:pt x="39" y="110"/>
                      <a:pt x="38" y="98"/>
                      <a:pt x="37" y="92"/>
                    </a:cubicBezTo>
                    <a:cubicBezTo>
                      <a:pt x="36" y="84"/>
                      <a:pt x="35" y="73"/>
                      <a:pt x="36" y="66"/>
                    </a:cubicBezTo>
                    <a:cubicBezTo>
                      <a:pt x="37" y="53"/>
                      <a:pt x="48" y="46"/>
                      <a:pt x="47" y="32"/>
                    </a:cubicBezTo>
                    <a:cubicBezTo>
                      <a:pt x="47" y="20"/>
                      <a:pt x="32" y="2"/>
                      <a:pt x="25" y="2"/>
                    </a:cubicBezTo>
                    <a:cubicBezTo>
                      <a:pt x="0" y="0"/>
                      <a:pt x="4" y="54"/>
                      <a:pt x="6" y="83"/>
                    </a:cubicBezTo>
                    <a:cubicBezTo>
                      <a:pt x="8" y="107"/>
                      <a:pt x="19" y="127"/>
                      <a:pt x="29" y="134"/>
                    </a:cubicBezTo>
                    <a:cubicBezTo>
                      <a:pt x="33" y="137"/>
                      <a:pt x="48" y="142"/>
                      <a:pt x="54" y="140"/>
                    </a:cubicBezTo>
                    <a:cubicBezTo>
                      <a:pt x="69" y="138"/>
                      <a:pt x="84" y="103"/>
                      <a:pt x="61" y="94"/>
                    </a:cubicBezTo>
                    <a:close/>
                    <a:moveTo>
                      <a:pt x="13" y="73"/>
                    </a:moveTo>
                    <a:cubicBezTo>
                      <a:pt x="12" y="60"/>
                      <a:pt x="11" y="48"/>
                      <a:pt x="12" y="39"/>
                    </a:cubicBezTo>
                    <a:cubicBezTo>
                      <a:pt x="13" y="24"/>
                      <a:pt x="15" y="14"/>
                      <a:pt x="25" y="9"/>
                    </a:cubicBezTo>
                    <a:cubicBezTo>
                      <a:pt x="27" y="16"/>
                      <a:pt x="39" y="21"/>
                      <a:pt x="40" y="32"/>
                    </a:cubicBezTo>
                    <a:cubicBezTo>
                      <a:pt x="41" y="41"/>
                      <a:pt x="31" y="52"/>
                      <a:pt x="30" y="65"/>
                    </a:cubicBezTo>
                    <a:cubicBezTo>
                      <a:pt x="29" y="84"/>
                      <a:pt x="31" y="110"/>
                      <a:pt x="39" y="116"/>
                    </a:cubicBezTo>
                    <a:cubicBezTo>
                      <a:pt x="50" y="124"/>
                      <a:pt x="59" y="113"/>
                      <a:pt x="61" y="101"/>
                    </a:cubicBezTo>
                    <a:cubicBezTo>
                      <a:pt x="70" y="107"/>
                      <a:pt x="63" y="125"/>
                      <a:pt x="59" y="131"/>
                    </a:cubicBezTo>
                    <a:cubicBezTo>
                      <a:pt x="22" y="137"/>
                      <a:pt x="15" y="103"/>
                      <a:pt x="13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0" name="Freeform 737"/>
              <p:cNvSpPr>
                <a:spLocks noEditPoints="1"/>
              </p:cNvSpPr>
              <p:nvPr/>
            </p:nvSpPr>
            <p:spPr bwMode="auto">
              <a:xfrm>
                <a:off x="9869488" y="4953000"/>
                <a:ext cx="153988" cy="354013"/>
              </a:xfrm>
              <a:custGeom>
                <a:avLst/>
                <a:gdLst>
                  <a:gd name="T0" fmla="*/ 4 w 63"/>
                  <a:gd name="T1" fmla="*/ 15 h 145"/>
                  <a:gd name="T2" fmla="*/ 6 w 63"/>
                  <a:gd name="T3" fmla="*/ 63 h 145"/>
                  <a:gd name="T4" fmla="*/ 40 w 63"/>
                  <a:gd name="T5" fmla="*/ 139 h 145"/>
                  <a:gd name="T6" fmla="*/ 60 w 63"/>
                  <a:gd name="T7" fmla="*/ 95 h 145"/>
                  <a:gd name="T8" fmla="*/ 52 w 63"/>
                  <a:gd name="T9" fmla="*/ 81 h 145"/>
                  <a:gd name="T10" fmla="*/ 36 w 63"/>
                  <a:gd name="T11" fmla="*/ 10 h 145"/>
                  <a:gd name="T12" fmla="*/ 4 w 63"/>
                  <a:gd name="T13" fmla="*/ 15 h 145"/>
                  <a:gd name="T14" fmla="*/ 39 w 63"/>
                  <a:gd name="T15" fmla="*/ 85 h 145"/>
                  <a:gd name="T16" fmla="*/ 52 w 63"/>
                  <a:gd name="T17" fmla="*/ 92 h 145"/>
                  <a:gd name="T18" fmla="*/ 32 w 63"/>
                  <a:gd name="T19" fmla="*/ 130 h 145"/>
                  <a:gd name="T20" fmla="*/ 9 w 63"/>
                  <a:gd name="T21" fmla="*/ 19 h 145"/>
                  <a:gd name="T22" fmla="*/ 39 w 63"/>
                  <a:gd name="T23" fmla="*/ 8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145">
                    <a:moveTo>
                      <a:pt x="4" y="15"/>
                    </a:moveTo>
                    <a:cubicBezTo>
                      <a:pt x="0" y="27"/>
                      <a:pt x="4" y="45"/>
                      <a:pt x="6" y="63"/>
                    </a:cubicBezTo>
                    <a:cubicBezTo>
                      <a:pt x="10" y="91"/>
                      <a:pt x="5" y="145"/>
                      <a:pt x="40" y="139"/>
                    </a:cubicBezTo>
                    <a:cubicBezTo>
                      <a:pt x="55" y="136"/>
                      <a:pt x="63" y="111"/>
                      <a:pt x="60" y="95"/>
                    </a:cubicBezTo>
                    <a:cubicBezTo>
                      <a:pt x="59" y="89"/>
                      <a:pt x="52" y="87"/>
                      <a:pt x="52" y="81"/>
                    </a:cubicBezTo>
                    <a:cubicBezTo>
                      <a:pt x="61" y="57"/>
                      <a:pt x="61" y="16"/>
                      <a:pt x="36" y="10"/>
                    </a:cubicBezTo>
                    <a:cubicBezTo>
                      <a:pt x="22" y="8"/>
                      <a:pt x="11" y="10"/>
                      <a:pt x="4" y="15"/>
                    </a:cubicBezTo>
                    <a:close/>
                    <a:moveTo>
                      <a:pt x="39" y="85"/>
                    </a:moveTo>
                    <a:cubicBezTo>
                      <a:pt x="39" y="91"/>
                      <a:pt x="50" y="88"/>
                      <a:pt x="52" y="92"/>
                    </a:cubicBezTo>
                    <a:cubicBezTo>
                      <a:pt x="57" y="105"/>
                      <a:pt x="51" y="138"/>
                      <a:pt x="32" y="130"/>
                    </a:cubicBezTo>
                    <a:cubicBezTo>
                      <a:pt x="9" y="121"/>
                      <a:pt x="15" y="55"/>
                      <a:pt x="9" y="19"/>
                    </a:cubicBezTo>
                    <a:cubicBezTo>
                      <a:pt x="54" y="0"/>
                      <a:pt x="61" y="61"/>
                      <a:pt x="39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1" name="Freeform 740"/>
              <p:cNvSpPr>
                <a:spLocks noEditPoints="1"/>
              </p:cNvSpPr>
              <p:nvPr/>
            </p:nvSpPr>
            <p:spPr bwMode="auto">
              <a:xfrm>
                <a:off x="9683751" y="4975225"/>
                <a:ext cx="209550" cy="333375"/>
              </a:xfrm>
              <a:custGeom>
                <a:avLst/>
                <a:gdLst>
                  <a:gd name="T0" fmla="*/ 8 w 86"/>
                  <a:gd name="T1" fmla="*/ 128 h 137"/>
                  <a:gd name="T2" fmla="*/ 37 w 86"/>
                  <a:gd name="T3" fmla="*/ 132 h 137"/>
                  <a:gd name="T4" fmla="*/ 43 w 86"/>
                  <a:gd name="T5" fmla="*/ 89 h 137"/>
                  <a:gd name="T6" fmla="*/ 65 w 86"/>
                  <a:gd name="T7" fmla="*/ 132 h 137"/>
                  <a:gd name="T8" fmla="*/ 78 w 86"/>
                  <a:gd name="T9" fmla="*/ 116 h 137"/>
                  <a:gd name="T10" fmla="*/ 50 w 86"/>
                  <a:gd name="T11" fmla="*/ 8 h 137"/>
                  <a:gd name="T12" fmla="*/ 18 w 86"/>
                  <a:gd name="T13" fmla="*/ 19 h 137"/>
                  <a:gd name="T14" fmla="*/ 9 w 86"/>
                  <a:gd name="T15" fmla="*/ 34 h 137"/>
                  <a:gd name="T16" fmla="*/ 8 w 86"/>
                  <a:gd name="T17" fmla="*/ 128 h 137"/>
                  <a:gd name="T18" fmla="*/ 37 w 86"/>
                  <a:gd name="T19" fmla="*/ 13 h 137"/>
                  <a:gd name="T20" fmla="*/ 65 w 86"/>
                  <a:gd name="T21" fmla="*/ 64 h 137"/>
                  <a:gd name="T22" fmla="*/ 72 w 86"/>
                  <a:gd name="T23" fmla="*/ 108 h 137"/>
                  <a:gd name="T24" fmla="*/ 61 w 86"/>
                  <a:gd name="T25" fmla="*/ 124 h 137"/>
                  <a:gd name="T26" fmla="*/ 41 w 86"/>
                  <a:gd name="T27" fmla="*/ 79 h 137"/>
                  <a:gd name="T28" fmla="*/ 32 w 86"/>
                  <a:gd name="T29" fmla="*/ 127 h 137"/>
                  <a:gd name="T30" fmla="*/ 9 w 86"/>
                  <a:gd name="T31" fmla="*/ 79 h 137"/>
                  <a:gd name="T32" fmla="*/ 37 w 86"/>
                  <a:gd name="T33" fmla="*/ 13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" h="137">
                    <a:moveTo>
                      <a:pt x="8" y="128"/>
                    </a:moveTo>
                    <a:cubicBezTo>
                      <a:pt x="14" y="136"/>
                      <a:pt x="27" y="137"/>
                      <a:pt x="37" y="132"/>
                    </a:cubicBezTo>
                    <a:cubicBezTo>
                      <a:pt x="45" y="116"/>
                      <a:pt x="30" y="99"/>
                      <a:pt x="43" y="89"/>
                    </a:cubicBezTo>
                    <a:cubicBezTo>
                      <a:pt x="54" y="100"/>
                      <a:pt x="43" y="134"/>
                      <a:pt x="65" y="132"/>
                    </a:cubicBezTo>
                    <a:cubicBezTo>
                      <a:pt x="71" y="131"/>
                      <a:pt x="77" y="122"/>
                      <a:pt x="78" y="116"/>
                    </a:cubicBezTo>
                    <a:cubicBezTo>
                      <a:pt x="86" y="88"/>
                      <a:pt x="61" y="15"/>
                      <a:pt x="50" y="8"/>
                    </a:cubicBezTo>
                    <a:cubicBezTo>
                      <a:pt x="36" y="0"/>
                      <a:pt x="31" y="11"/>
                      <a:pt x="18" y="19"/>
                    </a:cubicBezTo>
                    <a:cubicBezTo>
                      <a:pt x="19" y="23"/>
                      <a:pt x="11" y="29"/>
                      <a:pt x="9" y="34"/>
                    </a:cubicBezTo>
                    <a:cubicBezTo>
                      <a:pt x="0" y="57"/>
                      <a:pt x="1" y="118"/>
                      <a:pt x="8" y="128"/>
                    </a:cubicBezTo>
                    <a:close/>
                    <a:moveTo>
                      <a:pt x="37" y="13"/>
                    </a:moveTo>
                    <a:cubicBezTo>
                      <a:pt x="54" y="8"/>
                      <a:pt x="62" y="47"/>
                      <a:pt x="65" y="64"/>
                    </a:cubicBezTo>
                    <a:cubicBezTo>
                      <a:pt x="69" y="81"/>
                      <a:pt x="74" y="94"/>
                      <a:pt x="72" y="108"/>
                    </a:cubicBezTo>
                    <a:cubicBezTo>
                      <a:pt x="71" y="116"/>
                      <a:pt x="70" y="124"/>
                      <a:pt x="61" y="124"/>
                    </a:cubicBezTo>
                    <a:cubicBezTo>
                      <a:pt x="52" y="112"/>
                      <a:pt x="57" y="85"/>
                      <a:pt x="41" y="79"/>
                    </a:cubicBezTo>
                    <a:cubicBezTo>
                      <a:pt x="26" y="85"/>
                      <a:pt x="34" y="118"/>
                      <a:pt x="32" y="127"/>
                    </a:cubicBezTo>
                    <a:cubicBezTo>
                      <a:pt x="7" y="131"/>
                      <a:pt x="8" y="107"/>
                      <a:pt x="9" y="79"/>
                    </a:cubicBezTo>
                    <a:cubicBezTo>
                      <a:pt x="10" y="52"/>
                      <a:pt x="17" y="19"/>
                      <a:pt x="3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2" name="Freeform 743"/>
              <p:cNvSpPr>
                <a:spLocks noEditPoints="1"/>
              </p:cNvSpPr>
              <p:nvPr/>
            </p:nvSpPr>
            <p:spPr bwMode="auto">
              <a:xfrm>
                <a:off x="9910763" y="5011738"/>
                <a:ext cx="69850" cy="100013"/>
              </a:xfrm>
              <a:custGeom>
                <a:avLst/>
                <a:gdLst>
                  <a:gd name="T0" fmla="*/ 19 w 29"/>
                  <a:gd name="T1" fmla="*/ 37 h 41"/>
                  <a:gd name="T2" fmla="*/ 16 w 29"/>
                  <a:gd name="T3" fmla="*/ 0 h 41"/>
                  <a:gd name="T4" fmla="*/ 1 w 29"/>
                  <a:gd name="T5" fmla="*/ 8 h 41"/>
                  <a:gd name="T6" fmla="*/ 19 w 29"/>
                  <a:gd name="T7" fmla="*/ 37 h 41"/>
                  <a:gd name="T8" fmla="*/ 9 w 29"/>
                  <a:gd name="T9" fmla="*/ 7 h 41"/>
                  <a:gd name="T10" fmla="*/ 12 w 29"/>
                  <a:gd name="T11" fmla="*/ 7 h 41"/>
                  <a:gd name="T12" fmla="*/ 18 w 29"/>
                  <a:gd name="T13" fmla="*/ 30 h 41"/>
                  <a:gd name="T14" fmla="*/ 9 w 29"/>
                  <a:gd name="T15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41">
                    <a:moveTo>
                      <a:pt x="19" y="37"/>
                    </a:moveTo>
                    <a:cubicBezTo>
                      <a:pt x="29" y="29"/>
                      <a:pt x="25" y="6"/>
                      <a:pt x="16" y="0"/>
                    </a:cubicBezTo>
                    <a:cubicBezTo>
                      <a:pt x="8" y="0"/>
                      <a:pt x="6" y="5"/>
                      <a:pt x="1" y="8"/>
                    </a:cubicBezTo>
                    <a:cubicBezTo>
                      <a:pt x="0" y="17"/>
                      <a:pt x="4" y="41"/>
                      <a:pt x="19" y="37"/>
                    </a:cubicBezTo>
                    <a:close/>
                    <a:moveTo>
                      <a:pt x="9" y="7"/>
                    </a:moveTo>
                    <a:cubicBezTo>
                      <a:pt x="10" y="7"/>
                      <a:pt x="11" y="7"/>
                      <a:pt x="12" y="7"/>
                    </a:cubicBezTo>
                    <a:cubicBezTo>
                      <a:pt x="20" y="12"/>
                      <a:pt x="21" y="20"/>
                      <a:pt x="18" y="30"/>
                    </a:cubicBezTo>
                    <a:cubicBezTo>
                      <a:pt x="6" y="30"/>
                      <a:pt x="7" y="15"/>
                      <a:pt x="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3" name="Freeform 751"/>
              <p:cNvSpPr>
                <a:spLocks noEditPoints="1"/>
              </p:cNvSpPr>
              <p:nvPr/>
            </p:nvSpPr>
            <p:spPr bwMode="auto">
              <a:xfrm>
                <a:off x="9736138" y="5016500"/>
                <a:ext cx="74613" cy="127000"/>
              </a:xfrm>
              <a:custGeom>
                <a:avLst/>
                <a:gdLst>
                  <a:gd name="T0" fmla="*/ 28 w 31"/>
                  <a:gd name="T1" fmla="*/ 18 h 52"/>
                  <a:gd name="T2" fmla="*/ 9 w 31"/>
                  <a:gd name="T3" fmla="*/ 46 h 52"/>
                  <a:gd name="T4" fmla="*/ 28 w 31"/>
                  <a:gd name="T5" fmla="*/ 18 h 52"/>
                  <a:gd name="T6" fmla="*/ 16 w 31"/>
                  <a:gd name="T7" fmla="*/ 19 h 52"/>
                  <a:gd name="T8" fmla="*/ 19 w 31"/>
                  <a:gd name="T9" fmla="*/ 40 h 52"/>
                  <a:gd name="T10" fmla="*/ 16 w 31"/>
                  <a:gd name="T11" fmla="*/ 1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52">
                    <a:moveTo>
                      <a:pt x="28" y="18"/>
                    </a:moveTo>
                    <a:cubicBezTo>
                      <a:pt x="11" y="0"/>
                      <a:pt x="0" y="29"/>
                      <a:pt x="9" y="46"/>
                    </a:cubicBezTo>
                    <a:cubicBezTo>
                      <a:pt x="28" y="52"/>
                      <a:pt x="31" y="36"/>
                      <a:pt x="28" y="18"/>
                    </a:cubicBezTo>
                    <a:close/>
                    <a:moveTo>
                      <a:pt x="16" y="19"/>
                    </a:moveTo>
                    <a:cubicBezTo>
                      <a:pt x="22" y="21"/>
                      <a:pt x="24" y="36"/>
                      <a:pt x="19" y="40"/>
                    </a:cubicBezTo>
                    <a:cubicBezTo>
                      <a:pt x="7" y="39"/>
                      <a:pt x="15" y="26"/>
                      <a:pt x="1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4" name="Freeform 760"/>
              <p:cNvSpPr>
                <a:spLocks noEditPoints="1"/>
              </p:cNvSpPr>
              <p:nvPr/>
            </p:nvSpPr>
            <p:spPr bwMode="auto">
              <a:xfrm>
                <a:off x="9910763" y="5162550"/>
                <a:ext cx="80963" cy="100013"/>
              </a:xfrm>
              <a:custGeom>
                <a:avLst/>
                <a:gdLst>
                  <a:gd name="T0" fmla="*/ 25 w 33"/>
                  <a:gd name="T1" fmla="*/ 39 h 41"/>
                  <a:gd name="T2" fmla="*/ 23 w 33"/>
                  <a:gd name="T3" fmla="*/ 9 h 41"/>
                  <a:gd name="T4" fmla="*/ 25 w 33"/>
                  <a:gd name="T5" fmla="*/ 39 h 41"/>
                  <a:gd name="T6" fmla="*/ 23 w 33"/>
                  <a:gd name="T7" fmla="*/ 32 h 41"/>
                  <a:gd name="T8" fmla="*/ 16 w 33"/>
                  <a:gd name="T9" fmla="*/ 14 h 41"/>
                  <a:gd name="T10" fmla="*/ 20 w 33"/>
                  <a:gd name="T11" fmla="*/ 15 h 41"/>
                  <a:gd name="T12" fmla="*/ 23 w 33"/>
                  <a:gd name="T13" fmla="*/ 3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41">
                    <a:moveTo>
                      <a:pt x="25" y="39"/>
                    </a:moveTo>
                    <a:cubicBezTo>
                      <a:pt x="33" y="32"/>
                      <a:pt x="31" y="13"/>
                      <a:pt x="23" y="9"/>
                    </a:cubicBezTo>
                    <a:cubicBezTo>
                      <a:pt x="6" y="0"/>
                      <a:pt x="0" y="41"/>
                      <a:pt x="25" y="39"/>
                    </a:cubicBezTo>
                    <a:close/>
                    <a:moveTo>
                      <a:pt x="23" y="32"/>
                    </a:moveTo>
                    <a:cubicBezTo>
                      <a:pt x="14" y="32"/>
                      <a:pt x="12" y="19"/>
                      <a:pt x="16" y="14"/>
                    </a:cubicBezTo>
                    <a:cubicBezTo>
                      <a:pt x="18" y="14"/>
                      <a:pt x="19" y="14"/>
                      <a:pt x="20" y="15"/>
                    </a:cubicBezTo>
                    <a:cubicBezTo>
                      <a:pt x="23" y="20"/>
                      <a:pt x="26" y="25"/>
                      <a:pt x="2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5" name="Freeform 768"/>
              <p:cNvSpPr>
                <a:spLocks/>
              </p:cNvSpPr>
              <p:nvPr/>
            </p:nvSpPr>
            <p:spPr bwMode="auto">
              <a:xfrm>
                <a:off x="10153651" y="5422900"/>
                <a:ext cx="66675" cy="103188"/>
              </a:xfrm>
              <a:custGeom>
                <a:avLst/>
                <a:gdLst>
                  <a:gd name="T0" fmla="*/ 0 w 27"/>
                  <a:gd name="T1" fmla="*/ 31 h 42"/>
                  <a:gd name="T2" fmla="*/ 25 w 27"/>
                  <a:gd name="T3" fmla="*/ 41 h 42"/>
                  <a:gd name="T4" fmla="*/ 21 w 27"/>
                  <a:gd name="T5" fmla="*/ 33 h 42"/>
                  <a:gd name="T6" fmla="*/ 25 w 27"/>
                  <a:gd name="T7" fmla="*/ 0 h 42"/>
                  <a:gd name="T8" fmla="*/ 3 w 27"/>
                  <a:gd name="T9" fmla="*/ 17 h 42"/>
                  <a:gd name="T10" fmla="*/ 17 w 27"/>
                  <a:gd name="T11" fmla="*/ 11 h 42"/>
                  <a:gd name="T12" fmla="*/ 14 w 27"/>
                  <a:gd name="T13" fmla="*/ 34 h 42"/>
                  <a:gd name="T14" fmla="*/ 0 w 27"/>
                  <a:gd name="T15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42">
                    <a:moveTo>
                      <a:pt x="0" y="31"/>
                    </a:moveTo>
                    <a:cubicBezTo>
                      <a:pt x="0" y="42"/>
                      <a:pt x="18" y="41"/>
                      <a:pt x="25" y="41"/>
                    </a:cubicBezTo>
                    <a:cubicBezTo>
                      <a:pt x="27" y="35"/>
                      <a:pt x="24" y="34"/>
                      <a:pt x="21" y="33"/>
                    </a:cubicBezTo>
                    <a:cubicBezTo>
                      <a:pt x="21" y="26"/>
                      <a:pt x="22" y="12"/>
                      <a:pt x="25" y="0"/>
                    </a:cubicBezTo>
                    <a:cubicBezTo>
                      <a:pt x="17" y="0"/>
                      <a:pt x="7" y="8"/>
                      <a:pt x="3" y="17"/>
                    </a:cubicBezTo>
                    <a:cubicBezTo>
                      <a:pt x="9" y="21"/>
                      <a:pt x="11" y="12"/>
                      <a:pt x="17" y="11"/>
                    </a:cubicBezTo>
                    <a:cubicBezTo>
                      <a:pt x="15" y="18"/>
                      <a:pt x="17" y="28"/>
                      <a:pt x="14" y="34"/>
                    </a:cubicBezTo>
                    <a:cubicBezTo>
                      <a:pt x="11" y="34"/>
                      <a:pt x="6" y="28"/>
                      <a:pt x="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6" name="Freeform 870"/>
              <p:cNvSpPr>
                <a:spLocks/>
              </p:cNvSpPr>
              <p:nvPr/>
            </p:nvSpPr>
            <p:spPr bwMode="auto">
              <a:xfrm>
                <a:off x="9993313" y="5343525"/>
                <a:ext cx="149225" cy="120650"/>
              </a:xfrm>
              <a:custGeom>
                <a:avLst/>
                <a:gdLst>
                  <a:gd name="T0" fmla="*/ 0 w 61"/>
                  <a:gd name="T1" fmla="*/ 23 h 50"/>
                  <a:gd name="T2" fmla="*/ 29 w 61"/>
                  <a:gd name="T3" fmla="*/ 50 h 50"/>
                  <a:gd name="T4" fmla="*/ 33 w 61"/>
                  <a:gd name="T5" fmla="*/ 5 h 50"/>
                  <a:gd name="T6" fmla="*/ 22 w 61"/>
                  <a:gd name="T7" fmla="*/ 16 h 50"/>
                  <a:gd name="T8" fmla="*/ 20 w 61"/>
                  <a:gd name="T9" fmla="*/ 7 h 50"/>
                  <a:gd name="T10" fmla="*/ 0 w 61"/>
                  <a:gd name="T11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0">
                    <a:moveTo>
                      <a:pt x="0" y="23"/>
                    </a:moveTo>
                    <a:cubicBezTo>
                      <a:pt x="0" y="39"/>
                      <a:pt x="18" y="49"/>
                      <a:pt x="29" y="50"/>
                    </a:cubicBezTo>
                    <a:cubicBezTo>
                      <a:pt x="38" y="42"/>
                      <a:pt x="61" y="0"/>
                      <a:pt x="33" y="5"/>
                    </a:cubicBezTo>
                    <a:cubicBezTo>
                      <a:pt x="27" y="6"/>
                      <a:pt x="27" y="12"/>
                      <a:pt x="22" y="16"/>
                    </a:cubicBezTo>
                    <a:cubicBezTo>
                      <a:pt x="23" y="12"/>
                      <a:pt x="19" y="12"/>
                      <a:pt x="20" y="7"/>
                    </a:cubicBezTo>
                    <a:cubicBezTo>
                      <a:pt x="7" y="1"/>
                      <a:pt x="0" y="14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7" name="Freeform 895"/>
              <p:cNvSpPr>
                <a:spLocks/>
              </p:cNvSpPr>
              <p:nvPr/>
            </p:nvSpPr>
            <p:spPr bwMode="auto">
              <a:xfrm>
                <a:off x="10156825" y="4926012"/>
                <a:ext cx="82550" cy="103187"/>
              </a:xfrm>
              <a:custGeom>
                <a:avLst/>
                <a:gdLst>
                  <a:gd name="T0" fmla="*/ 16 w 34"/>
                  <a:gd name="T1" fmla="*/ 9 h 42"/>
                  <a:gd name="T2" fmla="*/ 34 w 34"/>
                  <a:gd name="T3" fmla="*/ 4 h 42"/>
                  <a:gd name="T4" fmla="*/ 8 w 34"/>
                  <a:gd name="T5" fmla="*/ 4 h 42"/>
                  <a:gd name="T6" fmla="*/ 10 w 34"/>
                  <a:gd name="T7" fmla="*/ 42 h 42"/>
                  <a:gd name="T8" fmla="*/ 12 w 34"/>
                  <a:gd name="T9" fmla="*/ 26 h 42"/>
                  <a:gd name="T10" fmla="*/ 34 w 34"/>
                  <a:gd name="T11" fmla="*/ 21 h 42"/>
                  <a:gd name="T12" fmla="*/ 12 w 34"/>
                  <a:gd name="T13" fmla="*/ 16 h 42"/>
                  <a:gd name="T14" fmla="*/ 16 w 34"/>
                  <a:gd name="T15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2">
                    <a:moveTo>
                      <a:pt x="16" y="9"/>
                    </a:moveTo>
                    <a:cubicBezTo>
                      <a:pt x="23" y="9"/>
                      <a:pt x="33" y="11"/>
                      <a:pt x="34" y="4"/>
                    </a:cubicBezTo>
                    <a:cubicBezTo>
                      <a:pt x="26" y="0"/>
                      <a:pt x="15" y="2"/>
                      <a:pt x="8" y="4"/>
                    </a:cubicBezTo>
                    <a:cubicBezTo>
                      <a:pt x="8" y="12"/>
                      <a:pt x="0" y="39"/>
                      <a:pt x="10" y="42"/>
                    </a:cubicBezTo>
                    <a:cubicBezTo>
                      <a:pt x="14" y="39"/>
                      <a:pt x="7" y="30"/>
                      <a:pt x="12" y="26"/>
                    </a:cubicBezTo>
                    <a:cubicBezTo>
                      <a:pt x="17" y="28"/>
                      <a:pt x="30" y="27"/>
                      <a:pt x="34" y="21"/>
                    </a:cubicBezTo>
                    <a:cubicBezTo>
                      <a:pt x="26" y="20"/>
                      <a:pt x="15" y="22"/>
                      <a:pt x="12" y="16"/>
                    </a:cubicBezTo>
                    <a:cubicBezTo>
                      <a:pt x="14" y="15"/>
                      <a:pt x="13" y="10"/>
                      <a:pt x="1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8" name="Freeform 896"/>
              <p:cNvSpPr>
                <a:spLocks/>
              </p:cNvSpPr>
              <p:nvPr/>
            </p:nvSpPr>
            <p:spPr bwMode="auto">
              <a:xfrm>
                <a:off x="10340975" y="5207000"/>
                <a:ext cx="3175" cy="1587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9" name="Freeform 898"/>
              <p:cNvSpPr>
                <a:spLocks noEditPoints="1"/>
              </p:cNvSpPr>
              <p:nvPr/>
            </p:nvSpPr>
            <p:spPr bwMode="auto">
              <a:xfrm>
                <a:off x="10156825" y="5262562"/>
                <a:ext cx="79375" cy="92075"/>
              </a:xfrm>
              <a:custGeom>
                <a:avLst/>
                <a:gdLst>
                  <a:gd name="T0" fmla="*/ 0 w 33"/>
                  <a:gd name="T1" fmla="*/ 28 h 38"/>
                  <a:gd name="T2" fmla="*/ 4 w 33"/>
                  <a:gd name="T3" fmla="*/ 38 h 38"/>
                  <a:gd name="T4" fmla="*/ 10 w 33"/>
                  <a:gd name="T5" fmla="*/ 28 h 38"/>
                  <a:gd name="T6" fmla="*/ 22 w 33"/>
                  <a:gd name="T7" fmla="*/ 27 h 38"/>
                  <a:gd name="T8" fmla="*/ 31 w 33"/>
                  <a:gd name="T9" fmla="*/ 38 h 38"/>
                  <a:gd name="T10" fmla="*/ 22 w 33"/>
                  <a:gd name="T11" fmla="*/ 10 h 38"/>
                  <a:gd name="T12" fmla="*/ 0 w 33"/>
                  <a:gd name="T13" fmla="*/ 28 h 38"/>
                  <a:gd name="T14" fmla="*/ 12 w 33"/>
                  <a:gd name="T15" fmla="*/ 22 h 38"/>
                  <a:gd name="T16" fmla="*/ 14 w 33"/>
                  <a:gd name="T17" fmla="*/ 15 h 38"/>
                  <a:gd name="T18" fmla="*/ 20 w 33"/>
                  <a:gd name="T19" fmla="*/ 20 h 38"/>
                  <a:gd name="T20" fmla="*/ 12 w 33"/>
                  <a:gd name="T21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8">
                    <a:moveTo>
                      <a:pt x="0" y="28"/>
                    </a:moveTo>
                    <a:cubicBezTo>
                      <a:pt x="0" y="31"/>
                      <a:pt x="1" y="37"/>
                      <a:pt x="4" y="38"/>
                    </a:cubicBezTo>
                    <a:cubicBezTo>
                      <a:pt x="7" y="35"/>
                      <a:pt x="7" y="30"/>
                      <a:pt x="10" y="28"/>
                    </a:cubicBezTo>
                    <a:cubicBezTo>
                      <a:pt x="16" y="29"/>
                      <a:pt x="18" y="27"/>
                      <a:pt x="22" y="27"/>
                    </a:cubicBezTo>
                    <a:cubicBezTo>
                      <a:pt x="25" y="32"/>
                      <a:pt x="26" y="38"/>
                      <a:pt x="31" y="38"/>
                    </a:cubicBezTo>
                    <a:cubicBezTo>
                      <a:pt x="33" y="29"/>
                      <a:pt x="22" y="21"/>
                      <a:pt x="22" y="10"/>
                    </a:cubicBezTo>
                    <a:cubicBezTo>
                      <a:pt x="14" y="0"/>
                      <a:pt x="0" y="24"/>
                      <a:pt x="0" y="28"/>
                    </a:cubicBezTo>
                    <a:close/>
                    <a:moveTo>
                      <a:pt x="12" y="22"/>
                    </a:moveTo>
                    <a:cubicBezTo>
                      <a:pt x="12" y="19"/>
                      <a:pt x="15" y="18"/>
                      <a:pt x="14" y="15"/>
                    </a:cubicBezTo>
                    <a:cubicBezTo>
                      <a:pt x="19" y="14"/>
                      <a:pt x="17" y="20"/>
                      <a:pt x="20" y="20"/>
                    </a:cubicBezTo>
                    <a:cubicBezTo>
                      <a:pt x="19" y="23"/>
                      <a:pt x="14" y="21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93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152525" y="491913"/>
            <a:ext cx="2602355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74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6" r:id="rId2"/>
    <p:sldLayoutId id="2147483688" r:id="rId3"/>
    <p:sldLayoutId id="2147483687" r:id="rId4"/>
    <p:sldLayoutId id="2147483685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62" r:id="rId11"/>
    <p:sldLayoutId id="2147483664" r:id="rId12"/>
    <p:sldLayoutId id="2147483663" r:id="rId13"/>
    <p:sldLayoutId id="214748366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tiff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160"/>
          <p:cNvSpPr txBox="1"/>
          <p:nvPr/>
        </p:nvSpPr>
        <p:spPr>
          <a:xfrm>
            <a:off x="4469114" y="2038678"/>
            <a:ext cx="42017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b="1" dirty="0">
                <a:blipFill>
                  <a:blip r:embed="rId3"/>
                  <a:stretch>
                    <a:fillRect/>
                  </a:stretch>
                </a:blipFill>
              </a:rPr>
              <a:t>HappyTour</a:t>
            </a:r>
            <a:endParaRPr kumimoji="1" lang="zh-CN" altLang="en-US" sz="60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2580798" y="3443451"/>
            <a:ext cx="685315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000" b="1">
                <a:blipFill>
                  <a:blip r:embed="rId3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基于图像识别的智能导游</a:t>
            </a:r>
            <a:r>
              <a:rPr kumimoji="1" lang="zh-CN" altLang="en-US" sz="4000" b="1" dirty="0">
                <a:blipFill>
                  <a:blip r:embed="rId3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</a:t>
            </a:r>
            <a:endParaRPr kumimoji="1" lang="en-US" altLang="zh-CN" sz="4000" b="1" dirty="0">
              <a:blipFill>
                <a:blip r:embed="rId3"/>
                <a:stretch>
                  <a:fillRect/>
                </a:stretch>
              </a:blip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sz="3000" b="1" dirty="0">
              <a:blipFill>
                <a:blip r:embed="rId3"/>
                <a:stretch>
                  <a:fillRect/>
                </a:stretch>
              </a:blip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spcAft>
                <a:spcPts val="1200"/>
              </a:spcAft>
            </a:pPr>
            <a:r>
              <a:rPr kumimoji="1" lang="zh-CN" altLang="en-US" sz="2000" dirty="0">
                <a:blipFill>
                  <a:blip r:embed="rId3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张钰晖</a:t>
            </a:r>
            <a:r>
              <a:rPr kumimoji="1" lang="zh-Hans" altLang="en-US" sz="2000" dirty="0">
                <a:blipFill>
                  <a:blip r:embed="rId3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000" dirty="0">
                <a:blipFill>
                  <a:blip r:embed="rId3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</a:t>
            </a:r>
            <a:r>
              <a:rPr kumimoji="1" lang="en-US" altLang="zh-CN" sz="2000" dirty="0">
                <a:blipFill>
                  <a:blip r:embed="rId3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Hans" sz="2000" dirty="0">
                <a:blipFill>
                  <a:blip r:embed="rId3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</a:p>
          <a:p>
            <a:pPr algn="ctr">
              <a:spcAft>
                <a:spcPts val="1200"/>
              </a:spcAft>
            </a:pPr>
            <a:r>
              <a:rPr kumimoji="1" lang="zh-CN" altLang="en-US" sz="2000" dirty="0">
                <a:blipFill>
                  <a:blip r:embed="rId3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周正平</a:t>
            </a:r>
            <a:r>
              <a:rPr kumimoji="1" lang="zh-Hans" altLang="en-US" sz="2000" dirty="0">
                <a:blipFill>
                  <a:blip r:embed="rId3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000" dirty="0">
                <a:blipFill>
                  <a:blip r:embed="rId3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</a:t>
            </a:r>
            <a:r>
              <a:rPr kumimoji="1" lang="en-US" altLang="zh-CN" sz="2000" dirty="0">
                <a:blipFill>
                  <a:blip r:embed="rId3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Hans" sz="2000" dirty="0">
                <a:blipFill>
                  <a:blip r:embed="rId3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</a:p>
          <a:p>
            <a:pPr algn="ctr">
              <a:spcAft>
                <a:spcPts val="1200"/>
              </a:spcAft>
            </a:pPr>
            <a:r>
              <a:rPr kumimoji="1" lang="zh-CN" altLang="en-US" sz="2000" dirty="0">
                <a:blipFill>
                  <a:blip r:embed="rId3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陈经基</a:t>
            </a:r>
            <a:r>
              <a:rPr kumimoji="1" lang="zh-Hans" altLang="en-US" sz="2000" dirty="0">
                <a:blipFill>
                  <a:blip r:embed="rId3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000" dirty="0">
                <a:blipFill>
                  <a:blip r:embed="rId3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</a:t>
            </a:r>
            <a:r>
              <a:rPr kumimoji="1" lang="en-US" altLang="zh-CN" sz="2000" dirty="0">
                <a:blipFill>
                  <a:blip r:embed="rId3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Hans" sz="2000" dirty="0">
                <a:blipFill>
                  <a:blip r:embed="rId3"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2000" dirty="0">
              <a:blipFill>
                <a:blip r:embed="rId3"/>
                <a:stretch>
                  <a:fillRect/>
                </a:stretch>
              </a:blip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2161891" y="1869402"/>
            <a:ext cx="228780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200" b="1" dirty="0">
                <a:ln w="19050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乐游</a:t>
            </a:r>
          </a:p>
        </p:txBody>
      </p:sp>
      <p:grpSp>
        <p:nvGrpSpPr>
          <p:cNvPr id="557" name="组 556"/>
          <p:cNvGrpSpPr/>
          <p:nvPr/>
        </p:nvGrpSpPr>
        <p:grpSpPr>
          <a:xfrm>
            <a:off x="8921478" y="1275783"/>
            <a:ext cx="746455" cy="1947836"/>
            <a:chOff x="5616740" y="1781178"/>
            <a:chExt cx="746455" cy="1947836"/>
          </a:xfrm>
          <a:blipFill>
            <a:blip r:embed="rId3"/>
            <a:stretch>
              <a:fillRect/>
            </a:stretch>
          </a:blipFill>
        </p:grpSpPr>
        <p:sp>
          <p:nvSpPr>
            <p:cNvPr id="529" name="Freeform 782"/>
            <p:cNvSpPr>
              <a:spLocks noEditPoints="1"/>
            </p:cNvSpPr>
            <p:nvPr/>
          </p:nvSpPr>
          <p:spPr bwMode="auto">
            <a:xfrm>
              <a:off x="6285529" y="2352925"/>
              <a:ext cx="77666" cy="9950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530" name="Freeform 783"/>
            <p:cNvSpPr>
              <a:spLocks/>
            </p:cNvSpPr>
            <p:nvPr/>
          </p:nvSpPr>
          <p:spPr bwMode="auto">
            <a:xfrm>
              <a:off x="6080578" y="2559630"/>
              <a:ext cx="49620" cy="84683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531" name="Freeform 785"/>
            <p:cNvSpPr>
              <a:spLocks noEditPoints="1"/>
            </p:cNvSpPr>
            <p:nvPr/>
          </p:nvSpPr>
          <p:spPr bwMode="auto">
            <a:xfrm>
              <a:off x="5810905" y="2384682"/>
              <a:ext cx="135916" cy="150312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532" name="Freeform 800"/>
            <p:cNvSpPr>
              <a:spLocks/>
            </p:cNvSpPr>
            <p:nvPr/>
          </p:nvSpPr>
          <p:spPr bwMode="auto">
            <a:xfrm>
              <a:off x="5616740" y="2632377"/>
              <a:ext cx="81980" cy="135492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533" name="Freeform 886"/>
            <p:cNvSpPr>
              <a:spLocks noEditPoints="1"/>
            </p:cNvSpPr>
            <p:nvPr/>
          </p:nvSpPr>
          <p:spPr bwMode="auto">
            <a:xfrm>
              <a:off x="5718137" y="2676835"/>
              <a:ext cx="532874" cy="105217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535" name="Freeform 326"/>
            <p:cNvSpPr>
              <a:spLocks/>
            </p:cNvSpPr>
            <p:nvPr/>
          </p:nvSpPr>
          <p:spPr bwMode="auto">
            <a:xfrm>
              <a:off x="5984131" y="2342122"/>
              <a:ext cx="76133" cy="203756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536" name="Freeform 327"/>
            <p:cNvSpPr>
              <a:spLocks/>
            </p:cNvSpPr>
            <p:nvPr/>
          </p:nvSpPr>
          <p:spPr bwMode="auto">
            <a:xfrm>
              <a:off x="5708587" y="2396972"/>
              <a:ext cx="79594" cy="202057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537" name="Freeform 461"/>
            <p:cNvSpPr>
              <a:spLocks/>
            </p:cNvSpPr>
            <p:nvPr/>
          </p:nvSpPr>
          <p:spPr bwMode="auto">
            <a:xfrm>
              <a:off x="5929518" y="1989765"/>
              <a:ext cx="72673" cy="11036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540" name="Freeform 594"/>
            <p:cNvSpPr>
              <a:spLocks/>
            </p:cNvSpPr>
            <p:nvPr/>
          </p:nvSpPr>
          <p:spPr bwMode="auto">
            <a:xfrm>
              <a:off x="5946821" y="1989765"/>
              <a:ext cx="186873" cy="290351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542" name="Freeform 796"/>
            <p:cNvSpPr>
              <a:spLocks/>
            </p:cNvSpPr>
            <p:nvPr/>
          </p:nvSpPr>
          <p:spPr bwMode="auto">
            <a:xfrm>
              <a:off x="6137155" y="2281814"/>
              <a:ext cx="43258" cy="42450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545" name="Freeform 805"/>
            <p:cNvSpPr>
              <a:spLocks noEditPoints="1"/>
            </p:cNvSpPr>
            <p:nvPr/>
          </p:nvSpPr>
          <p:spPr bwMode="auto">
            <a:xfrm>
              <a:off x="5619509" y="2280116"/>
              <a:ext cx="98628" cy="159609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550" name="Freeform 851"/>
            <p:cNvSpPr>
              <a:spLocks noEditPoints="1"/>
            </p:cNvSpPr>
            <p:nvPr/>
          </p:nvSpPr>
          <p:spPr bwMode="auto">
            <a:xfrm>
              <a:off x="6153808" y="2695956"/>
              <a:ext cx="77864" cy="127347"/>
            </a:xfrm>
            <a:custGeom>
              <a:avLst/>
              <a:gdLst>
                <a:gd name="T0" fmla="*/ 25 w 29"/>
                <a:gd name="T1" fmla="*/ 11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1 h 49"/>
                <a:gd name="T12" fmla="*/ 8 w 29"/>
                <a:gd name="T13" fmla="*/ 8 h 49"/>
                <a:gd name="T14" fmla="*/ 19 w 29"/>
                <a:gd name="T15" fmla="*/ 15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4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1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4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1"/>
                    <a:pt x="24" y="27"/>
                    <a:pt x="20" y="22"/>
                  </a:cubicBezTo>
                  <a:cubicBezTo>
                    <a:pt x="23" y="20"/>
                    <a:pt x="26" y="17"/>
                    <a:pt x="25" y="11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5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2"/>
                    <a:pt x="11" y="39"/>
                    <a:pt x="5" y="38"/>
                  </a:cubicBezTo>
                  <a:cubicBezTo>
                    <a:pt x="6" y="32"/>
                    <a:pt x="6" y="32"/>
                    <a:pt x="7" y="24"/>
                  </a:cubicBezTo>
                  <a:cubicBezTo>
                    <a:pt x="14" y="26"/>
                    <a:pt x="20" y="29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539" name="Freeform 592"/>
            <p:cNvSpPr>
              <a:spLocks/>
            </p:cNvSpPr>
            <p:nvPr/>
          </p:nvSpPr>
          <p:spPr bwMode="auto">
            <a:xfrm>
              <a:off x="5678340" y="2018083"/>
              <a:ext cx="79594" cy="127347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3"/>
                    <a:pt x="1" y="20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0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551" name="Freeform 854"/>
            <p:cNvSpPr>
              <a:spLocks/>
            </p:cNvSpPr>
            <p:nvPr/>
          </p:nvSpPr>
          <p:spPr bwMode="auto">
            <a:xfrm>
              <a:off x="6055158" y="1781178"/>
              <a:ext cx="112470" cy="93387"/>
            </a:xfrm>
            <a:custGeom>
              <a:avLst/>
              <a:gdLst>
                <a:gd name="T0" fmla="*/ 28 w 42"/>
                <a:gd name="T1" fmla="*/ 17 h 36"/>
                <a:gd name="T2" fmla="*/ 40 w 42"/>
                <a:gd name="T3" fmla="*/ 4 h 36"/>
                <a:gd name="T4" fmla="*/ 22 w 42"/>
                <a:gd name="T5" fmla="*/ 14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7"/>
                  </a:moveTo>
                  <a:cubicBezTo>
                    <a:pt x="34" y="15"/>
                    <a:pt x="39" y="11"/>
                    <a:pt x="40" y="4"/>
                  </a:cubicBezTo>
                  <a:cubicBezTo>
                    <a:pt x="32" y="0"/>
                    <a:pt x="30" y="13"/>
                    <a:pt x="22" y="14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4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3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552" name="Freeform 855"/>
            <p:cNvSpPr>
              <a:spLocks/>
            </p:cNvSpPr>
            <p:nvPr/>
          </p:nvSpPr>
          <p:spPr bwMode="auto">
            <a:xfrm>
              <a:off x="6078289" y="2442009"/>
              <a:ext cx="103818" cy="35657"/>
            </a:xfrm>
            <a:custGeom>
              <a:avLst/>
              <a:gdLst>
                <a:gd name="T0" fmla="*/ 0 w 39"/>
                <a:gd name="T1" fmla="*/ 6 h 14"/>
                <a:gd name="T2" fmla="*/ 13 w 39"/>
                <a:gd name="T3" fmla="*/ 9 h 14"/>
                <a:gd name="T4" fmla="*/ 37 w 39"/>
                <a:gd name="T5" fmla="*/ 7 h 14"/>
                <a:gd name="T6" fmla="*/ 38 w 39"/>
                <a:gd name="T7" fmla="*/ 3 h 14"/>
                <a:gd name="T8" fmla="*/ 0 w 39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">
                  <a:moveTo>
                    <a:pt x="0" y="6"/>
                  </a:moveTo>
                  <a:cubicBezTo>
                    <a:pt x="0" y="14"/>
                    <a:pt x="9" y="9"/>
                    <a:pt x="13" y="9"/>
                  </a:cubicBezTo>
                  <a:cubicBezTo>
                    <a:pt x="21" y="9"/>
                    <a:pt x="32" y="12"/>
                    <a:pt x="37" y="7"/>
                  </a:cubicBezTo>
                  <a:cubicBezTo>
                    <a:pt x="33" y="6"/>
                    <a:pt x="39" y="5"/>
                    <a:pt x="38" y="3"/>
                  </a:cubicBezTo>
                  <a:cubicBezTo>
                    <a:pt x="28" y="2"/>
                    <a:pt x="5" y="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553" name="Freeform 856"/>
            <p:cNvSpPr>
              <a:spLocks/>
            </p:cNvSpPr>
            <p:nvPr/>
          </p:nvSpPr>
          <p:spPr bwMode="auto">
            <a:xfrm>
              <a:off x="5780570" y="2295521"/>
              <a:ext cx="103818" cy="44147"/>
            </a:xfrm>
            <a:custGeom>
              <a:avLst/>
              <a:gdLst>
                <a:gd name="T0" fmla="*/ 0 w 39"/>
                <a:gd name="T1" fmla="*/ 10 h 17"/>
                <a:gd name="T2" fmla="*/ 36 w 39"/>
                <a:gd name="T3" fmla="*/ 14 h 17"/>
                <a:gd name="T4" fmla="*/ 38 w 39"/>
                <a:gd name="T5" fmla="*/ 6 h 17"/>
                <a:gd name="T6" fmla="*/ 0 w 39"/>
                <a:gd name="T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10"/>
                  </a:moveTo>
                  <a:cubicBezTo>
                    <a:pt x="10" y="17"/>
                    <a:pt x="27" y="11"/>
                    <a:pt x="36" y="14"/>
                  </a:cubicBezTo>
                  <a:cubicBezTo>
                    <a:pt x="36" y="11"/>
                    <a:pt x="39" y="10"/>
                    <a:pt x="38" y="6"/>
                  </a:cubicBezTo>
                  <a:cubicBezTo>
                    <a:pt x="25" y="7"/>
                    <a:pt x="6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38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用户调研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241774" y="2044800"/>
            <a:ext cx="9590892" cy="433461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结论</a:t>
            </a:r>
            <a:endParaRPr kumimoji="1" lang="en-US" altLang="zh-CN" sz="32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260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AutoNum type="arabicPeriod"/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传统导游方式的痛点：麻烦、自主性差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AutoNum type="arabicPeriod"/>
            </a:pP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无导游时的痛点：因难以识景而迷路、无法获取讲解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kumimoji="1" lang="en-US" altLang="zh-CN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AutoNum type="arabicPeriod"/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大多数用户十分认可“手机拍摄，智能识别”这一新型交互模式，注重其方便性、直观性、娱乐性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AutoNum type="arabicPeriod"/>
            </a:pP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AutoNum type="arabicPeriod"/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产品定位：方便快捷的识景、讲解、导航、分享一体化服务，带给用户全新的旅游体验</a:t>
            </a:r>
            <a:endParaRPr kumimoji="1" lang="en-US" altLang="zh-CN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2514600" lvl="4" indent="-457200">
              <a:buAutoNum type="arabicPeriod"/>
            </a:pPr>
            <a:endParaRPr kumimoji="1" lang="en-US" altLang="zh-CN" sz="1600" b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2514600" lvl="4" indent="-457200">
              <a:buAutoNum type="arabicPeriod"/>
            </a:pPr>
            <a:endParaRPr kumimoji="1" lang="en-US" altLang="zh-CN" sz="160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2514600" lvl="4" indent="-457200">
              <a:buAutoNum type="arabicPeriod"/>
            </a:pPr>
            <a:endParaRPr kumimoji="1" lang="en-US" altLang="zh-CN" sz="1400" b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46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竞品分析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198574" y="1530283"/>
            <a:ext cx="9590892" cy="459831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竞品分析：基于定位讲解的导游</a:t>
            </a:r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APP</a:t>
            </a:r>
          </a:p>
          <a:p>
            <a:pPr marL="514350" indent="-514350">
              <a:buAutoNum type="arabicPeriod"/>
            </a:pPr>
            <a:endParaRPr kumimoji="1" lang="en-US" altLang="zh-CN" sz="2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实例：“导游讲解”小程序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主要功能：根据用户当前定位，自动语音播报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优点：交互简便，用户无需主动输入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缺点：直观性、交互性、娱乐性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853" y="1250218"/>
            <a:ext cx="2809613" cy="499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竞品分析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198574" y="1530283"/>
            <a:ext cx="9590892" cy="459831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2. 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竞品分析：基于语音输入的导游</a:t>
            </a:r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App</a:t>
            </a:r>
          </a:p>
          <a:p>
            <a:endParaRPr kumimoji="1" lang="en-US" altLang="zh-CN" sz="2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实例：“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Ai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导游”小程序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主要功能：与用户进行语音问答</a:t>
            </a: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优点：互动性和娱乐性强</a:t>
            </a: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缺点：语言描述不如图片直观准确</a:t>
            </a: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展望：后期产品中可以考虑集成语音模块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188" y="1108799"/>
            <a:ext cx="2899076" cy="515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竞品分析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198574" y="1530283"/>
            <a:ext cx="9590892" cy="459831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3. 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竞品分析：基于图像识别的导游</a:t>
            </a:r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APP</a:t>
            </a:r>
          </a:p>
          <a:p>
            <a:endParaRPr kumimoji="1" lang="en-US" altLang="zh-CN" sz="2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参考： 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“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三毛游”</a:t>
            </a: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          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“植物识别”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主要功能：名画识别、展品识别、花草识别</a:t>
            </a: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优点：直观且娱乐性强</a:t>
            </a: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缺点：没有针对室外景点识别与导航的产品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177" y="183817"/>
            <a:ext cx="2905875" cy="51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2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需求分析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2152524" y="1085362"/>
            <a:ext cx="10039476" cy="304023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基本需求</a:t>
            </a:r>
            <a:endParaRPr kumimoji="1" lang="en-US" altLang="zh-CN" sz="26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14350" indent="-514350">
              <a:buAutoNum type="arabicPeriod"/>
            </a:pPr>
            <a:endParaRPr kumimoji="1" lang="en-US" altLang="zh-CN" sz="2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方便实用：微信小程序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功能全面：景物识别、文字讲解、路径导航、美图分享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7178" name="Picture 10" descr="Image result for å¾®ä¿¡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804" y="2225501"/>
            <a:ext cx="754367" cy="7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8E9A67E-1420-3743-B78D-928539BE10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831" b="21831"/>
          <a:stretch/>
        </p:blipFill>
        <p:spPr>
          <a:xfrm>
            <a:off x="5425426" y="4063208"/>
            <a:ext cx="2264791" cy="2264791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" t="247" r="187" b="43503"/>
          <a:stretch/>
        </p:blipFill>
        <p:spPr>
          <a:xfrm>
            <a:off x="8532000" y="4063599"/>
            <a:ext cx="2264400" cy="2264400"/>
          </a:xfrm>
          <a:prstGeom prst="ellipse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9" r="15169"/>
          <a:stretch/>
        </p:blipFill>
        <p:spPr>
          <a:xfrm>
            <a:off x="2319244" y="4063599"/>
            <a:ext cx="2264400" cy="2264400"/>
          </a:xfrm>
          <a:prstGeom prst="ellipse">
            <a:avLst/>
          </a:prstGeom>
        </p:spPr>
      </p:pic>
      <p:sp>
        <p:nvSpPr>
          <p:cNvPr id="17" name="文本占位符 1"/>
          <p:cNvSpPr txBox="1">
            <a:spLocks/>
          </p:cNvSpPr>
          <p:nvPr/>
        </p:nvSpPr>
        <p:spPr>
          <a:xfrm>
            <a:off x="2748364" y="5987669"/>
            <a:ext cx="1458447" cy="459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0"/>
              </a:rPr>
              <a:t>景物识别</a:t>
            </a:r>
            <a:endParaRPr kumimoji="1" lang="zh-CN" altLang="en-US" sz="20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18" name="文本占位符 1"/>
          <p:cNvSpPr txBox="1">
            <a:spLocks/>
          </p:cNvSpPr>
          <p:nvPr/>
        </p:nvSpPr>
        <p:spPr>
          <a:xfrm>
            <a:off x="5831627" y="5955565"/>
            <a:ext cx="1452388" cy="4576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0"/>
              </a:rPr>
              <a:t>文字讲解</a:t>
            </a:r>
            <a:endParaRPr kumimoji="1" lang="zh-CN" altLang="en-US" sz="20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19" name="文本占位符 1"/>
          <p:cNvSpPr txBox="1">
            <a:spLocks/>
          </p:cNvSpPr>
          <p:nvPr/>
        </p:nvSpPr>
        <p:spPr>
          <a:xfrm>
            <a:off x="8938200" y="5955565"/>
            <a:ext cx="1452389" cy="4576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0"/>
              </a:rPr>
              <a:t>路径规划</a:t>
            </a:r>
            <a:endParaRPr kumimoji="1" lang="zh-CN" altLang="en-US" sz="20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35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需求分析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2152524" y="1042162"/>
            <a:ext cx="9799476" cy="560343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2.  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产品亮点</a:t>
            </a:r>
            <a:endParaRPr kumimoji="1" lang="en-US" altLang="zh-CN" sz="26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景物识别：自主观景，不受干扰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文字讲解：在景区拍照的同时获取讲解信息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导航推荐：告别频繁的地图搜索，解决无导游时的迷路问题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美图分享：拍照识别后，可自动生成精美海报，以便分享转发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65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需求分析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2152525" y="1042162"/>
            <a:ext cx="9590892" cy="560343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3.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商业模式</a:t>
            </a:r>
            <a:endParaRPr kumimoji="1" lang="en-US" altLang="zh-CN" sz="26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26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开发赞助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 </a:t>
            </a:r>
            <a:r>
              <a:rPr kumimoji="1" lang="zh-Hans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（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基于程序开发）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AutoNum type="arabicPeriod"/>
            </a:pP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</a:t>
            </a:r>
            <a:r>
              <a:rPr kumimoji="1" lang="en-US" altLang="zh-Han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-</a:t>
            </a:r>
            <a:r>
              <a:rPr kumimoji="1" lang="zh-Hans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景区直接的赞助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广告赞助 （基于用户流量）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</a:t>
            </a:r>
            <a:r>
              <a:rPr kumimoji="1" lang="en-US" altLang="zh-Han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-</a:t>
            </a:r>
            <a:r>
              <a:rPr kumimoji="1" lang="zh-Hans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小程序增设景区推荐页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</a:t>
            </a:r>
            <a:r>
              <a:rPr kumimoji="1" lang="en-US" altLang="zh-Han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-</a:t>
            </a:r>
            <a:r>
              <a:rPr kumimoji="1" lang="zh-Hans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生成海报增设景区宣传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9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E3F4A3-D326-9B4E-8D8B-4C4ED067D27C}"/>
              </a:ext>
            </a:extLst>
          </p:cNvPr>
          <p:cNvSpPr/>
          <p:nvPr/>
        </p:nvSpPr>
        <p:spPr>
          <a:xfrm>
            <a:off x="3245058" y="1760715"/>
            <a:ext cx="2585323" cy="428302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4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基于</a:t>
            </a:r>
            <a:endParaRPr lang="en-US" altLang="zh-CN" sz="4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  <a:p>
            <a:pPr defTabSz="1219170">
              <a:lnSpc>
                <a:spcPct val="130000"/>
              </a:lnSpc>
              <a:defRPr/>
            </a:pPr>
            <a:r>
              <a:rPr lang="zh-CN" altLang="en-US" sz="4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人工智能的</a:t>
            </a:r>
            <a:endParaRPr lang="en-US" altLang="zh-CN" sz="4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  <a:p>
            <a:pPr defTabSz="1219170">
              <a:lnSpc>
                <a:spcPct val="130000"/>
              </a:lnSpc>
              <a:defRPr/>
            </a:pPr>
            <a:r>
              <a:rPr lang="zh-CN" altLang="en-US" sz="4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下一代导游系统</a:t>
            </a:r>
            <a:endParaRPr lang="en-US" altLang="zh-CN" sz="4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grpSp>
        <p:nvGrpSpPr>
          <p:cNvPr id="14" name="组 222">
            <a:extLst>
              <a:ext uri="{FF2B5EF4-FFF2-40B4-BE49-F238E27FC236}">
                <a16:creationId xmlns:a16="http://schemas.microsoft.com/office/drawing/2014/main" id="{49DDCB3C-096B-644A-9594-024F31FB937F}"/>
              </a:ext>
            </a:extLst>
          </p:cNvPr>
          <p:cNvGrpSpPr/>
          <p:nvPr/>
        </p:nvGrpSpPr>
        <p:grpSpPr>
          <a:xfrm>
            <a:off x="6557892" y="2647069"/>
            <a:ext cx="631825" cy="711200"/>
            <a:chOff x="9353551" y="5384800"/>
            <a:chExt cx="631825" cy="711200"/>
          </a:xfrm>
          <a:blipFill>
            <a:blip r:embed="rId3"/>
            <a:stretch>
              <a:fillRect/>
            </a:stretch>
          </a:blipFill>
        </p:grpSpPr>
        <p:sp>
          <p:nvSpPr>
            <p:cNvPr id="15" name="Freeform 786">
              <a:extLst>
                <a:ext uri="{FF2B5EF4-FFF2-40B4-BE49-F238E27FC236}">
                  <a16:creationId xmlns:a16="http://schemas.microsoft.com/office/drawing/2014/main" id="{5BFCF2FB-D38D-0F43-BB97-D8CCD55CE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3551" y="5384800"/>
              <a:ext cx="631825" cy="711200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792">
              <a:extLst>
                <a:ext uri="{FF2B5EF4-FFF2-40B4-BE49-F238E27FC236}">
                  <a16:creationId xmlns:a16="http://schemas.microsoft.com/office/drawing/2014/main" id="{8208F91D-1771-6D45-9623-B991D520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376" y="5453063"/>
              <a:ext cx="360363" cy="65088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99">
              <a:extLst>
                <a:ext uri="{FF2B5EF4-FFF2-40B4-BE49-F238E27FC236}">
                  <a16:creationId xmlns:a16="http://schemas.microsoft.com/office/drawing/2014/main" id="{EC9542DE-5E33-BC49-B962-014F95C1B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201" y="5530850"/>
              <a:ext cx="346075" cy="65088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02">
              <a:extLst>
                <a:ext uri="{FF2B5EF4-FFF2-40B4-BE49-F238E27FC236}">
                  <a16:creationId xmlns:a16="http://schemas.microsoft.com/office/drawing/2014/main" id="{04C26B68-C72C-BB44-B3EA-1FBEFEC3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376" y="5622925"/>
              <a:ext cx="311150" cy="50800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804">
              <a:extLst>
                <a:ext uri="{FF2B5EF4-FFF2-40B4-BE49-F238E27FC236}">
                  <a16:creationId xmlns:a16="http://schemas.microsoft.com/office/drawing/2014/main" id="{4D238051-47B4-5F4C-A26D-2041A80BD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4676" y="5700713"/>
              <a:ext cx="317500" cy="73025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12">
              <a:extLst>
                <a:ext uri="{FF2B5EF4-FFF2-40B4-BE49-F238E27FC236}">
                  <a16:creationId xmlns:a16="http://schemas.microsoft.com/office/drawing/2014/main" id="{6046DD70-D79D-DA40-9E49-45858D1E6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4675" y="5786437"/>
              <a:ext cx="319088" cy="65087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16">
              <a:extLst>
                <a:ext uri="{FF2B5EF4-FFF2-40B4-BE49-F238E27FC236}">
                  <a16:creationId xmlns:a16="http://schemas.microsoft.com/office/drawing/2014/main" id="{1F6DE5A1-E857-B247-B1D8-412EDB250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5625" y="5868987"/>
              <a:ext cx="309563" cy="63500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组 313">
            <a:extLst>
              <a:ext uri="{FF2B5EF4-FFF2-40B4-BE49-F238E27FC236}">
                <a16:creationId xmlns:a16="http://schemas.microsoft.com/office/drawing/2014/main" id="{D4558A45-B474-8841-8B63-9BD2AFB8CE08}"/>
              </a:ext>
            </a:extLst>
          </p:cNvPr>
          <p:cNvGrpSpPr/>
          <p:nvPr/>
        </p:nvGrpSpPr>
        <p:grpSpPr>
          <a:xfrm>
            <a:off x="6519792" y="1564396"/>
            <a:ext cx="760413" cy="706437"/>
            <a:chOff x="9409113" y="3430588"/>
            <a:chExt cx="760413" cy="706437"/>
          </a:xfrm>
          <a:blipFill>
            <a:blip r:embed="rId3"/>
            <a:stretch>
              <a:fillRect/>
            </a:stretch>
          </a:blipFill>
        </p:grpSpPr>
        <p:sp>
          <p:nvSpPr>
            <p:cNvPr id="23" name="Freeform 631">
              <a:extLst>
                <a:ext uri="{FF2B5EF4-FFF2-40B4-BE49-F238E27FC236}">
                  <a16:creationId xmlns:a16="http://schemas.microsoft.com/office/drawing/2014/main" id="{0B41B40B-72A3-4145-92D2-B5B8A3A726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09113" y="3444875"/>
              <a:ext cx="760413" cy="541338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639">
              <a:extLst>
                <a:ext uri="{FF2B5EF4-FFF2-40B4-BE49-F238E27FC236}">
                  <a16:creationId xmlns:a16="http://schemas.microsoft.com/office/drawing/2014/main" id="{4FA2DE30-3729-8343-8298-2ACB76D6C3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40901" y="3479800"/>
              <a:ext cx="388938" cy="415925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40">
              <a:extLst>
                <a:ext uri="{FF2B5EF4-FFF2-40B4-BE49-F238E27FC236}">
                  <a16:creationId xmlns:a16="http://schemas.microsoft.com/office/drawing/2014/main" id="{2C33BC4B-ECEE-D449-9751-594C5CCB91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91701" y="3516313"/>
              <a:ext cx="123825" cy="146050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642">
              <a:extLst>
                <a:ext uri="{FF2B5EF4-FFF2-40B4-BE49-F238E27FC236}">
                  <a16:creationId xmlns:a16="http://schemas.microsoft.com/office/drawing/2014/main" id="{42AFF7C4-88C3-3441-B868-7E677BF71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4251" y="3559175"/>
              <a:ext cx="104775" cy="249238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643">
              <a:extLst>
                <a:ext uri="{FF2B5EF4-FFF2-40B4-BE49-F238E27FC236}">
                  <a16:creationId xmlns:a16="http://schemas.microsoft.com/office/drawing/2014/main" id="{28EB5AD9-01D3-284B-8976-3C7D3DEA9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0763" y="3571875"/>
              <a:ext cx="101600" cy="247650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647">
              <a:extLst>
                <a:ext uri="{FF2B5EF4-FFF2-40B4-BE49-F238E27FC236}">
                  <a16:creationId xmlns:a16="http://schemas.microsoft.com/office/drawing/2014/main" id="{C6A3E24F-078B-0B48-981D-2A99B6A43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2363" y="3654425"/>
              <a:ext cx="53975" cy="139700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648">
              <a:extLst>
                <a:ext uri="{FF2B5EF4-FFF2-40B4-BE49-F238E27FC236}">
                  <a16:creationId xmlns:a16="http://schemas.microsoft.com/office/drawing/2014/main" id="{4EA31B0F-289D-904C-96DC-0421B29A4C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79001" y="3663950"/>
              <a:ext cx="41275" cy="7778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650">
              <a:extLst>
                <a:ext uri="{FF2B5EF4-FFF2-40B4-BE49-F238E27FC236}">
                  <a16:creationId xmlns:a16="http://schemas.microsoft.com/office/drawing/2014/main" id="{5BA2A50A-2C84-A544-A5A0-36256E9F7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6" y="3695700"/>
              <a:ext cx="44450" cy="80963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68">
              <a:extLst>
                <a:ext uri="{FF2B5EF4-FFF2-40B4-BE49-F238E27FC236}">
                  <a16:creationId xmlns:a16="http://schemas.microsoft.com/office/drawing/2014/main" id="{8B538721-8BCF-4D40-8B43-64D8B7756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8338" y="4035425"/>
              <a:ext cx="36513" cy="7461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669">
              <a:extLst>
                <a:ext uri="{FF2B5EF4-FFF2-40B4-BE49-F238E27FC236}">
                  <a16:creationId xmlns:a16="http://schemas.microsoft.com/office/drawing/2014/main" id="{957E6112-6414-0A4C-A574-59BBE8CF9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7388" y="4040188"/>
              <a:ext cx="53975" cy="84138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673">
              <a:extLst>
                <a:ext uri="{FF2B5EF4-FFF2-40B4-BE49-F238E27FC236}">
                  <a16:creationId xmlns:a16="http://schemas.microsoft.com/office/drawing/2014/main" id="{2827A639-EC57-DA4D-940D-F3E7B89EB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638" y="4083050"/>
              <a:ext cx="68263" cy="36513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674">
              <a:extLst>
                <a:ext uri="{FF2B5EF4-FFF2-40B4-BE49-F238E27FC236}">
                  <a16:creationId xmlns:a16="http://schemas.microsoft.com/office/drawing/2014/main" id="{D604A1E4-D04D-1D44-B8DD-0B3B32A4A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7213" y="4105275"/>
              <a:ext cx="53975" cy="31750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864">
              <a:extLst>
                <a:ext uri="{FF2B5EF4-FFF2-40B4-BE49-F238E27FC236}">
                  <a16:creationId xmlns:a16="http://schemas.microsoft.com/office/drawing/2014/main" id="{BCC41E28-6E30-1944-B969-3E746B19B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4838" y="3521075"/>
              <a:ext cx="206375" cy="236537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233">
              <a:extLst>
                <a:ext uri="{FF2B5EF4-FFF2-40B4-BE49-F238E27FC236}">
                  <a16:creationId xmlns:a16="http://schemas.microsoft.com/office/drawing/2014/main" id="{C4CC6A97-3ABF-C244-9151-B64172182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9963" y="3430588"/>
              <a:ext cx="128588" cy="14287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7" name="文本占位符 1">
            <a:extLst>
              <a:ext uri="{FF2B5EF4-FFF2-40B4-BE49-F238E27FC236}">
                <a16:creationId xmlns:a16="http://schemas.microsoft.com/office/drawing/2014/main" id="{3800D40D-C921-CB46-8684-CAC725937513}"/>
              </a:ext>
            </a:extLst>
          </p:cNvPr>
          <p:cNvSpPr txBox="1">
            <a:spLocks/>
          </p:cNvSpPr>
          <p:nvPr/>
        </p:nvSpPr>
        <p:spPr>
          <a:xfrm>
            <a:off x="7799581" y="1590452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识别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38" name="文本占位符 1">
            <a:extLst>
              <a:ext uri="{FF2B5EF4-FFF2-40B4-BE49-F238E27FC236}">
                <a16:creationId xmlns:a16="http://schemas.microsoft.com/office/drawing/2014/main" id="{281F9DAA-DF97-3D4E-B521-D07CF9D85134}"/>
              </a:ext>
            </a:extLst>
          </p:cNvPr>
          <p:cNvSpPr txBox="1">
            <a:spLocks/>
          </p:cNvSpPr>
          <p:nvPr/>
        </p:nvSpPr>
        <p:spPr>
          <a:xfrm>
            <a:off x="7797972" y="2747876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解说</a:t>
            </a:r>
          </a:p>
        </p:txBody>
      </p:sp>
      <p:grpSp>
        <p:nvGrpSpPr>
          <p:cNvPr id="39" name="组 95">
            <a:extLst>
              <a:ext uri="{FF2B5EF4-FFF2-40B4-BE49-F238E27FC236}">
                <a16:creationId xmlns:a16="http://schemas.microsoft.com/office/drawing/2014/main" id="{9410CFB7-17A7-1143-9DFB-76ED4C16B804}"/>
              </a:ext>
            </a:extLst>
          </p:cNvPr>
          <p:cNvGrpSpPr/>
          <p:nvPr/>
        </p:nvGrpSpPr>
        <p:grpSpPr>
          <a:xfrm>
            <a:off x="6519792" y="3905300"/>
            <a:ext cx="660400" cy="647700"/>
            <a:chOff x="7904163" y="5362575"/>
            <a:chExt cx="660400" cy="647700"/>
          </a:xfrm>
          <a:blipFill>
            <a:blip r:embed="rId3"/>
            <a:stretch>
              <a:fillRect/>
            </a:stretch>
          </a:blipFill>
        </p:grpSpPr>
        <p:sp>
          <p:nvSpPr>
            <p:cNvPr id="40" name="Freeform 787">
              <a:extLst>
                <a:ext uri="{FF2B5EF4-FFF2-40B4-BE49-F238E27FC236}">
                  <a16:creationId xmlns:a16="http://schemas.microsoft.com/office/drawing/2014/main" id="{FAC2C2D5-A211-604E-99F8-ECEB28BE0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9726" y="5373688"/>
              <a:ext cx="73025" cy="76200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788">
              <a:extLst>
                <a:ext uri="{FF2B5EF4-FFF2-40B4-BE49-F238E27FC236}">
                  <a16:creationId xmlns:a16="http://schemas.microsoft.com/office/drawing/2014/main" id="{06F0F6BA-5A55-3947-9951-7BEE667922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48613" y="5362575"/>
              <a:ext cx="590550" cy="64770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789">
              <a:extLst>
                <a:ext uri="{FF2B5EF4-FFF2-40B4-BE49-F238E27FC236}">
                  <a16:creationId xmlns:a16="http://schemas.microsoft.com/office/drawing/2014/main" id="{D5436B6B-4206-514E-85E1-B2C1179F5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9313" y="5391150"/>
              <a:ext cx="68263" cy="58738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790">
              <a:extLst>
                <a:ext uri="{FF2B5EF4-FFF2-40B4-BE49-F238E27FC236}">
                  <a16:creationId xmlns:a16="http://schemas.microsoft.com/office/drawing/2014/main" id="{868B552F-3C87-764B-8F8C-E5917D9C2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4863" y="5394325"/>
              <a:ext cx="53975" cy="7461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811">
              <a:extLst>
                <a:ext uri="{FF2B5EF4-FFF2-40B4-BE49-F238E27FC236}">
                  <a16:creationId xmlns:a16="http://schemas.microsoft.com/office/drawing/2014/main" id="{91D2043D-0943-6E4C-93DB-C4FCB7734E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4675" y="5735637"/>
              <a:ext cx="139700" cy="157162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813">
              <a:extLst>
                <a:ext uri="{FF2B5EF4-FFF2-40B4-BE49-F238E27FC236}">
                  <a16:creationId xmlns:a16="http://schemas.microsoft.com/office/drawing/2014/main" id="{60039913-8775-034E-8BAD-A29CBFEEC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875" y="5778500"/>
              <a:ext cx="39688" cy="87312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817">
              <a:extLst>
                <a:ext uri="{FF2B5EF4-FFF2-40B4-BE49-F238E27FC236}">
                  <a16:creationId xmlns:a16="http://schemas.microsoft.com/office/drawing/2014/main" id="{A25B424C-22AD-AE48-8490-D435010A7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7500" y="5837237"/>
              <a:ext cx="49213" cy="63500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820">
              <a:extLst>
                <a:ext uri="{FF2B5EF4-FFF2-40B4-BE49-F238E27FC236}">
                  <a16:creationId xmlns:a16="http://schemas.microsoft.com/office/drawing/2014/main" id="{5AFE19D1-1EAD-1B49-9247-31613DE4E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4163" y="5865812"/>
              <a:ext cx="55563" cy="52387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861">
              <a:extLst>
                <a:ext uri="{FF2B5EF4-FFF2-40B4-BE49-F238E27FC236}">
                  <a16:creationId xmlns:a16="http://schemas.microsoft.com/office/drawing/2014/main" id="{51944FDF-4F2C-8046-90E3-EF6BAE94B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2425" y="5400675"/>
              <a:ext cx="100013" cy="77787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 251">
            <a:extLst>
              <a:ext uri="{FF2B5EF4-FFF2-40B4-BE49-F238E27FC236}">
                <a16:creationId xmlns:a16="http://schemas.microsoft.com/office/drawing/2014/main" id="{5CE73FA8-B4CA-5244-A79C-38E33ECB596F}"/>
              </a:ext>
            </a:extLst>
          </p:cNvPr>
          <p:cNvGrpSpPr/>
          <p:nvPr/>
        </p:nvGrpSpPr>
        <p:grpSpPr>
          <a:xfrm>
            <a:off x="6669016" y="5018135"/>
            <a:ext cx="284163" cy="647700"/>
            <a:chOff x="9937751" y="4302125"/>
            <a:chExt cx="284163" cy="647700"/>
          </a:xfrm>
          <a:blipFill>
            <a:blip r:embed="rId3"/>
            <a:stretch>
              <a:fillRect/>
            </a:stretch>
          </a:blipFill>
        </p:grpSpPr>
        <p:sp>
          <p:nvSpPr>
            <p:cNvPr id="50" name="Freeform 683">
              <a:extLst>
                <a:ext uri="{FF2B5EF4-FFF2-40B4-BE49-F238E27FC236}">
                  <a16:creationId xmlns:a16="http://schemas.microsoft.com/office/drawing/2014/main" id="{60F7E5E2-F7B3-E946-BDCA-583D26C872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7751" y="4302125"/>
              <a:ext cx="284163" cy="64770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90">
              <a:extLst>
                <a:ext uri="{FF2B5EF4-FFF2-40B4-BE49-F238E27FC236}">
                  <a16:creationId xmlns:a16="http://schemas.microsoft.com/office/drawing/2014/main" id="{E7B8D87B-4394-A943-89B3-0DAEA5760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1576" y="4333875"/>
              <a:ext cx="101600" cy="141288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695">
              <a:extLst>
                <a:ext uri="{FF2B5EF4-FFF2-40B4-BE49-F238E27FC236}">
                  <a16:creationId xmlns:a16="http://schemas.microsoft.com/office/drawing/2014/main" id="{E8451043-4B59-8043-B369-A8912CDBB5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44113" y="4441825"/>
              <a:ext cx="117475" cy="138113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701">
              <a:extLst>
                <a:ext uri="{FF2B5EF4-FFF2-40B4-BE49-F238E27FC236}">
                  <a16:creationId xmlns:a16="http://schemas.microsoft.com/office/drawing/2014/main" id="{1967AA72-C36B-5F4E-B66F-B2DACF10B8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52051" y="4606925"/>
              <a:ext cx="114300" cy="104775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714">
              <a:extLst>
                <a:ext uri="{FF2B5EF4-FFF2-40B4-BE49-F238E27FC236}">
                  <a16:creationId xmlns:a16="http://schemas.microsoft.com/office/drawing/2014/main" id="{3BC3FD7E-5CC3-564E-AF54-FFC7651D66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56813" y="4714875"/>
              <a:ext cx="100013" cy="146050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5" name="文本占位符 1">
            <a:extLst>
              <a:ext uri="{FF2B5EF4-FFF2-40B4-BE49-F238E27FC236}">
                <a16:creationId xmlns:a16="http://schemas.microsoft.com/office/drawing/2014/main" id="{D01633D9-B232-AE40-BC15-192E2E08B3A3}"/>
              </a:ext>
            </a:extLst>
          </p:cNvPr>
          <p:cNvSpPr txBox="1">
            <a:spLocks/>
          </p:cNvSpPr>
          <p:nvPr/>
        </p:nvSpPr>
        <p:spPr>
          <a:xfrm>
            <a:off x="7781884" y="3943400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分享</a:t>
            </a:r>
          </a:p>
        </p:txBody>
      </p:sp>
      <p:sp>
        <p:nvSpPr>
          <p:cNvPr id="56" name="文本占位符 1">
            <a:extLst>
              <a:ext uri="{FF2B5EF4-FFF2-40B4-BE49-F238E27FC236}">
                <a16:creationId xmlns:a16="http://schemas.microsoft.com/office/drawing/2014/main" id="{8114B8F1-EA66-9448-8DCF-749C8A2CA939}"/>
              </a:ext>
            </a:extLst>
          </p:cNvPr>
          <p:cNvSpPr txBox="1">
            <a:spLocks/>
          </p:cNvSpPr>
          <p:nvPr/>
        </p:nvSpPr>
        <p:spPr>
          <a:xfrm>
            <a:off x="7762762" y="5058150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推荐</a:t>
            </a:r>
          </a:p>
        </p:txBody>
      </p:sp>
    </p:spTree>
    <p:extLst>
      <p:ext uri="{BB962C8B-B14F-4D97-AF65-F5344CB8AC3E}">
        <p14:creationId xmlns:p14="http://schemas.microsoft.com/office/powerpoint/2010/main" val="299989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85640D-8E7E-E34E-A60D-A955F9FEF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47" y="1667933"/>
            <a:ext cx="2590085" cy="4597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BEAD4A5-DA5C-124F-8FF8-3F9628417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80" y="1667933"/>
            <a:ext cx="2590085" cy="45974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75E10C6-FC78-FF45-9A9E-5D9C0A006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114" y="1667933"/>
            <a:ext cx="2590085" cy="45974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480229D4-EBB7-CE42-9728-A85AC4CE41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6314" y="1667933"/>
            <a:ext cx="2590085" cy="4597400"/>
          </a:xfrm>
          <a:prstGeom prst="rect">
            <a:avLst/>
          </a:prstGeom>
        </p:spPr>
      </p:pic>
      <p:sp>
        <p:nvSpPr>
          <p:cNvPr id="7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7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概念图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53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0</a:t>
            </a:r>
            <a:r>
              <a:rPr kumimoji="1" lang="en-US" altLang="zh-Hans" sz="7200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2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4570" y="3176336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产品设计</a:t>
            </a:r>
          </a:p>
        </p:txBody>
      </p:sp>
    </p:spTree>
    <p:extLst>
      <p:ext uri="{BB962C8B-B14F-4D97-AF65-F5344CB8AC3E}">
        <p14:creationId xmlns:p14="http://schemas.microsoft.com/office/powerpoint/2010/main" val="1696534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2465" y="2577693"/>
            <a:ext cx="42306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b="1" dirty="0">
                <a:blipFill>
                  <a:blip r:embed="rId3"/>
                  <a:stretch>
                    <a:fillRect/>
                  </a:stretch>
                </a:blipFill>
              </a:rPr>
              <a:t>C</a:t>
            </a:r>
            <a:r>
              <a:rPr kumimoji="1" lang="zh-CN" altLang="en-US" sz="6000" b="1" dirty="0">
                <a:blipFill>
                  <a:blip r:embed="rId3"/>
                  <a:stretch>
                    <a:fillRect/>
                  </a:stretch>
                </a:blipFill>
              </a:rPr>
              <a:t>    </a:t>
            </a:r>
            <a:r>
              <a:rPr kumimoji="1" lang="en-US" altLang="zh-CN" sz="6000" b="1" dirty="0">
                <a:blipFill>
                  <a:blip r:embed="rId3"/>
                  <a:stretch>
                    <a:fillRect/>
                  </a:stretch>
                </a:blipFill>
              </a:rPr>
              <a:t>NTENTS</a:t>
            </a:r>
            <a:endParaRPr kumimoji="1" lang="zh-CN" altLang="en-US" sz="6000" b="1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749595" y="993108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01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182987" y="1336238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产品立项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749595" y="2507431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02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182987" y="2850561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产品设计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5749595" y="4021754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03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82987" y="4364884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产品开发</a:t>
            </a:r>
          </a:p>
        </p:txBody>
      </p:sp>
      <p:grpSp>
        <p:nvGrpSpPr>
          <p:cNvPr id="15" name="组 14"/>
          <p:cNvGrpSpPr/>
          <p:nvPr/>
        </p:nvGrpSpPr>
        <p:grpSpPr>
          <a:xfrm>
            <a:off x="1534868" y="2761674"/>
            <a:ext cx="660400" cy="647700"/>
            <a:chOff x="7904163" y="5362575"/>
            <a:chExt cx="660400" cy="647700"/>
          </a:xfrm>
          <a:blipFill>
            <a:blip r:embed="rId3"/>
            <a:stretch>
              <a:fillRect/>
            </a:stretch>
          </a:blipFill>
        </p:grpSpPr>
        <p:sp>
          <p:nvSpPr>
            <p:cNvPr id="16" name="Freeform 787"/>
            <p:cNvSpPr>
              <a:spLocks/>
            </p:cNvSpPr>
            <p:nvPr/>
          </p:nvSpPr>
          <p:spPr bwMode="auto">
            <a:xfrm>
              <a:off x="7959726" y="5373688"/>
              <a:ext cx="73025" cy="76200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88"/>
            <p:cNvSpPr>
              <a:spLocks noEditPoints="1"/>
            </p:cNvSpPr>
            <p:nvPr/>
          </p:nvSpPr>
          <p:spPr bwMode="auto">
            <a:xfrm>
              <a:off x="7948613" y="5362575"/>
              <a:ext cx="590550" cy="64770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789"/>
            <p:cNvSpPr>
              <a:spLocks/>
            </p:cNvSpPr>
            <p:nvPr/>
          </p:nvSpPr>
          <p:spPr bwMode="auto">
            <a:xfrm>
              <a:off x="8469313" y="5391150"/>
              <a:ext cx="68263" cy="58738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790"/>
            <p:cNvSpPr>
              <a:spLocks/>
            </p:cNvSpPr>
            <p:nvPr/>
          </p:nvSpPr>
          <p:spPr bwMode="auto">
            <a:xfrm>
              <a:off x="8424863" y="5394325"/>
              <a:ext cx="53975" cy="7461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11"/>
            <p:cNvSpPr>
              <a:spLocks noEditPoints="1"/>
            </p:cNvSpPr>
            <p:nvPr/>
          </p:nvSpPr>
          <p:spPr bwMode="auto">
            <a:xfrm>
              <a:off x="8194675" y="5735637"/>
              <a:ext cx="139700" cy="157162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13"/>
            <p:cNvSpPr>
              <a:spLocks/>
            </p:cNvSpPr>
            <p:nvPr/>
          </p:nvSpPr>
          <p:spPr bwMode="auto">
            <a:xfrm>
              <a:off x="8524875" y="5778500"/>
              <a:ext cx="39688" cy="87312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817"/>
            <p:cNvSpPr>
              <a:spLocks/>
            </p:cNvSpPr>
            <p:nvPr/>
          </p:nvSpPr>
          <p:spPr bwMode="auto">
            <a:xfrm>
              <a:off x="7937500" y="5837237"/>
              <a:ext cx="49213" cy="63500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820"/>
            <p:cNvSpPr>
              <a:spLocks/>
            </p:cNvSpPr>
            <p:nvPr/>
          </p:nvSpPr>
          <p:spPr bwMode="auto">
            <a:xfrm>
              <a:off x="7904163" y="5865812"/>
              <a:ext cx="55563" cy="52387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61"/>
            <p:cNvSpPr>
              <a:spLocks/>
            </p:cNvSpPr>
            <p:nvPr/>
          </p:nvSpPr>
          <p:spPr bwMode="auto">
            <a:xfrm>
              <a:off x="7972425" y="5400675"/>
              <a:ext cx="100013" cy="77787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15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7CED5C42-E760-BC4B-A131-EFB5BC826033}"/>
              </a:ext>
            </a:extLst>
          </p:cNvPr>
          <p:cNvSpPr txBox="1">
            <a:spLocks/>
          </p:cNvSpPr>
          <p:nvPr/>
        </p:nvSpPr>
        <p:spPr>
          <a:xfrm>
            <a:off x="5104049" y="1793651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识图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CAA2391D-2885-8440-B1A1-5F16CB29855B}"/>
              </a:ext>
            </a:extLst>
          </p:cNvPr>
          <p:cNvSpPr txBox="1">
            <a:spLocks/>
          </p:cNvSpPr>
          <p:nvPr/>
        </p:nvSpPr>
        <p:spPr>
          <a:xfrm>
            <a:off x="5102440" y="2670931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风景</a:t>
            </a: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5EF3E2D-17FE-554B-A4A4-3C273189A09F}"/>
              </a:ext>
            </a:extLst>
          </p:cNvPr>
          <p:cNvSpPr txBox="1">
            <a:spLocks/>
          </p:cNvSpPr>
          <p:nvPr/>
        </p:nvSpPr>
        <p:spPr>
          <a:xfrm>
            <a:off x="5102440" y="3570879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分享</a:t>
            </a: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4ADB75E-8C24-1D4F-B3AB-1F78CEEE556B}"/>
              </a:ext>
            </a:extLst>
          </p:cNvPr>
          <p:cNvSpPr txBox="1">
            <a:spLocks/>
          </p:cNvSpPr>
          <p:nvPr/>
        </p:nvSpPr>
        <p:spPr>
          <a:xfrm>
            <a:off x="5102440" y="4425493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遇见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5B67D1-81D3-2F47-B35E-3E0D1B616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860" y="1740935"/>
            <a:ext cx="635000" cy="635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BEAE3A-6BE6-5F4C-A31C-F50321CD3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152" y="5227391"/>
            <a:ext cx="635000" cy="635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E055459-D05E-BB4B-B630-58598F641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9152" y="4372778"/>
            <a:ext cx="635000" cy="635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827420-0C5D-9642-88F8-E6FD0A1D7A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9860" y="2618216"/>
            <a:ext cx="635000" cy="635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015724-5A59-0C48-9427-B5CFA3F8A9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9152" y="3495497"/>
            <a:ext cx="635000" cy="635000"/>
          </a:xfrm>
          <a:prstGeom prst="rect">
            <a:avLst/>
          </a:prstGeom>
        </p:spPr>
      </p:pic>
      <p:sp>
        <p:nvSpPr>
          <p:cNvPr id="17" name="文本占位符 1">
            <a:extLst>
              <a:ext uri="{FF2B5EF4-FFF2-40B4-BE49-F238E27FC236}">
                <a16:creationId xmlns:a16="http://schemas.microsoft.com/office/drawing/2014/main" id="{8D8426DE-8F96-264C-BDD8-7E88F1773D5D}"/>
              </a:ext>
            </a:extLst>
          </p:cNvPr>
          <p:cNvSpPr txBox="1">
            <a:spLocks/>
          </p:cNvSpPr>
          <p:nvPr/>
        </p:nvSpPr>
        <p:spPr>
          <a:xfrm>
            <a:off x="5102440" y="5280107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我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996E358-7864-014A-8FBA-26DAC0C7241C}"/>
              </a:ext>
            </a:extLst>
          </p:cNvPr>
          <p:cNvSpPr txBox="1"/>
          <p:nvPr/>
        </p:nvSpPr>
        <p:spPr>
          <a:xfrm>
            <a:off x="6184946" y="1850899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上传图片，搜索导航</a:t>
            </a:r>
            <a:endParaRPr kumimoji="1" lang="zh-CN" altLang="en-US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D1165EF-BA09-F64D-9CA0-8453B271B786}"/>
              </a:ext>
            </a:extLst>
          </p:cNvPr>
          <p:cNvSpPr txBox="1"/>
          <p:nvPr/>
        </p:nvSpPr>
        <p:spPr>
          <a:xfrm>
            <a:off x="6184946" y="2670931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识别结果，文字解说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2142574-93DD-1744-902B-131BF26BFEFA}"/>
              </a:ext>
            </a:extLst>
          </p:cNvPr>
          <p:cNvSpPr txBox="1"/>
          <p:nvPr/>
        </p:nvSpPr>
        <p:spPr>
          <a:xfrm>
            <a:off x="6192436" y="3603115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精美模板，图像处理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CF64EA2-653E-5948-8F38-A4DC7B904C1D}"/>
              </a:ext>
            </a:extLst>
          </p:cNvPr>
          <p:cNvSpPr txBox="1"/>
          <p:nvPr/>
        </p:nvSpPr>
        <p:spPr>
          <a:xfrm>
            <a:off x="6192436" y="4459444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附近景物，发现美好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B04B519-FF24-A84E-97EE-1FC9C68F6422}"/>
              </a:ext>
            </a:extLst>
          </p:cNvPr>
          <p:cNvSpPr txBox="1"/>
          <p:nvPr/>
        </p:nvSpPr>
        <p:spPr>
          <a:xfrm>
            <a:off x="6192436" y="5277418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用户信息，当前景区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9D863DC-EAE6-0C4D-A491-E43036B0B3D7}"/>
              </a:ext>
            </a:extLst>
          </p:cNvPr>
          <p:cNvSpPr/>
          <p:nvPr/>
        </p:nvSpPr>
        <p:spPr>
          <a:xfrm>
            <a:off x="2905979" y="1793651"/>
            <a:ext cx="984885" cy="428302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40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五大模块</a:t>
            </a:r>
            <a:endParaRPr lang="en-US" altLang="zh-CN" sz="40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92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7CED5C42-E760-BC4B-A131-EFB5BC826033}"/>
              </a:ext>
            </a:extLst>
          </p:cNvPr>
          <p:cNvSpPr txBox="1">
            <a:spLocks/>
          </p:cNvSpPr>
          <p:nvPr/>
        </p:nvSpPr>
        <p:spPr>
          <a:xfrm>
            <a:off x="1294050" y="1505784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识图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5B67D1-81D3-2F47-B35E-3E0D1B616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61" y="1453068"/>
            <a:ext cx="635000" cy="635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996E358-7864-014A-8FBA-26DAC0C7241C}"/>
              </a:ext>
            </a:extLst>
          </p:cNvPr>
          <p:cNvSpPr txBox="1"/>
          <p:nvPr/>
        </p:nvSpPr>
        <p:spPr>
          <a:xfrm>
            <a:off x="2374947" y="1563032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显示位置，上传图片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206933" y="2566247"/>
            <a:ext cx="6340197" cy="34163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搜索框允许用户搜索目的地</a:t>
            </a:r>
            <a:endParaRPr kumimoji="1" lang="en-US" altLang="zh-CN" sz="24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地图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</a:t>
            </a: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当前位置及步行路线规划</a:t>
            </a:r>
            <a:endParaRPr kumimoji="1" lang="en-US" altLang="zh-CN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相机按钮允许用户拍摄</a:t>
            </a: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上传建筑图片</a:t>
            </a:r>
            <a:endParaRPr kumimoji="1" lang="en-US" altLang="zh-CN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发送请求给后台，识别完成后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跳转至风景页面</a:t>
            </a:r>
            <a:endParaRPr kumimoji="1" lang="en-US" altLang="zh-CN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9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309374" y="2566245"/>
            <a:ext cx="2693366" cy="34163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显示用户拍摄图片</a:t>
            </a:r>
            <a:endParaRPr kumimoji="1" lang="en-US" altLang="zh-CN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显示图片识别结果</a:t>
            </a:r>
            <a:endParaRPr kumimoji="1" lang="en-US" altLang="zh-CN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显示图片摘要</a:t>
            </a:r>
            <a:endParaRPr kumimoji="1" lang="en-US" altLang="zh-CN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显示图片简介</a:t>
            </a:r>
            <a:endParaRPr kumimoji="1" lang="en-US" altLang="zh-CN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8CA4E986-4D2A-264B-80AF-28534BD69D64}"/>
              </a:ext>
            </a:extLst>
          </p:cNvPr>
          <p:cNvSpPr txBox="1">
            <a:spLocks/>
          </p:cNvSpPr>
          <p:nvPr/>
        </p:nvSpPr>
        <p:spPr>
          <a:xfrm>
            <a:off x="1309374" y="1529079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风景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1D151D-7F6D-8841-A297-FA8197FDE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94" y="1476364"/>
            <a:ext cx="635000" cy="635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4D1B41-4E63-E349-8BB4-F428F0B6330F}"/>
              </a:ext>
            </a:extLst>
          </p:cNvPr>
          <p:cNvSpPr txBox="1"/>
          <p:nvPr/>
        </p:nvSpPr>
        <p:spPr>
          <a:xfrm>
            <a:off x="2391880" y="1529079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识别结果，文字解说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E9A67E-1420-3743-B78D-928539BE1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271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2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206933" y="2608145"/>
            <a:ext cx="5913798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使用</a:t>
            </a: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精美模板处理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后的图片</a:t>
            </a:r>
          </a:p>
          <a:p>
            <a:endParaRPr kumimoji="1" lang="zh-CN" altLang="en-US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下载按钮将图片存储至本机相册</a:t>
            </a:r>
          </a:p>
          <a:p>
            <a:endParaRPr kumimoji="1" lang="zh-CN" altLang="en-US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刷新按钮随机选择另一</a:t>
            </a: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套模板（</a:t>
            </a:r>
            <a:r>
              <a:rPr kumimoji="1" lang="en-US" altLang="zh-CN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套可选）</a:t>
            </a:r>
            <a:endParaRPr kumimoji="1" lang="zh-CN" altLang="en-US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85F37EB1-840C-F143-A1A0-30989FF08EB7}"/>
              </a:ext>
            </a:extLst>
          </p:cNvPr>
          <p:cNvSpPr txBox="1">
            <a:spLocks/>
          </p:cNvSpPr>
          <p:nvPr/>
        </p:nvSpPr>
        <p:spPr>
          <a:xfrm>
            <a:off x="1309374" y="1551745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分享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70AED40-2DFB-CE4F-9384-CBE5B47A9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86" y="1476363"/>
            <a:ext cx="635000" cy="635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CCF26B3-94C5-6C4B-8F2D-940C61BF3AE7}"/>
              </a:ext>
            </a:extLst>
          </p:cNvPr>
          <p:cNvSpPr txBox="1"/>
          <p:nvPr/>
        </p:nvSpPr>
        <p:spPr>
          <a:xfrm>
            <a:off x="2399370" y="1583981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精美模板，图像处理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74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305506" y="2599860"/>
            <a:ext cx="6032421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下拉列表，推荐附近其他景物</a:t>
            </a:r>
            <a:endParaRPr kumimoji="1" lang="en-US" altLang="zh-CN" sz="24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（开发中：暂时使用固定的图片进行展示）</a:t>
            </a:r>
            <a:endParaRPr kumimoji="1" lang="zh-CN" altLang="en-US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AC2F7319-6214-7B40-8943-C6CDF58CBC7C}"/>
              </a:ext>
            </a:extLst>
          </p:cNvPr>
          <p:cNvSpPr txBox="1">
            <a:spLocks/>
          </p:cNvSpPr>
          <p:nvPr/>
        </p:nvSpPr>
        <p:spPr>
          <a:xfrm>
            <a:off x="1305506" y="1463362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遇见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99D045B-AC9A-F94B-8C35-2C9B72B9A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18" y="1410647"/>
            <a:ext cx="635000" cy="635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5381A38-9C53-4D4A-976C-0CFEBAE5D526}"/>
              </a:ext>
            </a:extLst>
          </p:cNvPr>
          <p:cNvSpPr txBox="1"/>
          <p:nvPr/>
        </p:nvSpPr>
        <p:spPr>
          <a:xfrm>
            <a:off x="2395502" y="1497313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附近景物，发现美好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1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265558" y="2395481"/>
            <a:ext cx="264687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显示用户信息</a:t>
            </a:r>
            <a:endParaRPr kumimoji="1" lang="en-US" altLang="zh-CN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显示当前景区介绍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10D8CD-55EA-0949-8DAE-5DD009FB4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52" y="1427622"/>
            <a:ext cx="635000" cy="635000"/>
          </a:xfrm>
          <a:prstGeom prst="rect">
            <a:avLst/>
          </a:prstGeom>
        </p:spPr>
      </p:pic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D2401DA-BB9E-FE4B-914B-0C549BADA933}"/>
              </a:ext>
            </a:extLst>
          </p:cNvPr>
          <p:cNvSpPr txBox="1">
            <a:spLocks/>
          </p:cNvSpPr>
          <p:nvPr/>
        </p:nvSpPr>
        <p:spPr>
          <a:xfrm>
            <a:off x="1343240" y="1480338"/>
            <a:ext cx="8017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B7146A0-B919-E540-B0EF-99D1BEB8F6A2}"/>
              </a:ext>
            </a:extLst>
          </p:cNvPr>
          <p:cNvSpPr txBox="1"/>
          <p:nvPr/>
        </p:nvSpPr>
        <p:spPr>
          <a:xfrm>
            <a:off x="2433236" y="1477649"/>
            <a:ext cx="36182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用户信息，当前景区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产品设计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E55FE6-3C07-724E-B5CD-617E264B34A9}"/>
              </a:ext>
            </a:extLst>
          </p:cNvPr>
          <p:cNvSpPr txBox="1"/>
          <p:nvPr/>
        </p:nvSpPr>
        <p:spPr>
          <a:xfrm>
            <a:off x="1261238" y="2594950"/>
            <a:ext cx="6032421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当用户上传的图片不存在任何可识别建筑时</a:t>
            </a:r>
            <a:endParaRPr kumimoji="1" lang="en-US" altLang="zh-CN" sz="24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风景页面提示用户重新拍摄</a:t>
            </a:r>
            <a:endParaRPr kumimoji="1" lang="en-US" altLang="zh-CN" sz="24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24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分享页面生成的海报提示未找到建筑物</a:t>
            </a:r>
            <a:endParaRPr kumimoji="1" lang="zh-CN" altLang="en-US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D2401DA-BB9E-FE4B-914B-0C549BADA933}"/>
              </a:ext>
            </a:extLst>
          </p:cNvPr>
          <p:cNvSpPr txBox="1">
            <a:spLocks/>
          </p:cNvSpPr>
          <p:nvPr/>
        </p:nvSpPr>
        <p:spPr>
          <a:xfrm>
            <a:off x="1343240" y="1480338"/>
            <a:ext cx="236476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特殊情况处理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523" y="0"/>
            <a:ext cx="4778477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522" y="0"/>
            <a:ext cx="4778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42248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</a:t>
            </a:r>
            <a:r>
              <a:rPr kumimoji="1" lang="en-US" altLang="zh-Hans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3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4570" y="3176336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产品开发</a:t>
            </a:r>
          </a:p>
        </p:txBody>
      </p:sp>
    </p:spTree>
    <p:extLst>
      <p:ext uri="{BB962C8B-B14F-4D97-AF65-F5344CB8AC3E}">
        <p14:creationId xmlns:p14="http://schemas.microsoft.com/office/powerpoint/2010/main" val="382277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2573466" cy="4197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744719" y="1867504"/>
            <a:ext cx="2495602" cy="66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前端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C6DEDF-10B5-0B4C-82DA-E4125ADEDCEF}"/>
              </a:ext>
            </a:extLst>
          </p:cNvPr>
          <p:cNvSpPr txBox="1"/>
          <p:nvPr/>
        </p:nvSpPr>
        <p:spPr>
          <a:xfrm>
            <a:off x="783651" y="2801059"/>
            <a:ext cx="2495602" cy="45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微信小程序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DF34E1-3AD7-8547-9984-CD68C7376BE6}"/>
              </a:ext>
            </a:extLst>
          </p:cNvPr>
          <p:cNvSpPr/>
          <p:nvPr/>
        </p:nvSpPr>
        <p:spPr>
          <a:xfrm>
            <a:off x="3468147" y="1648690"/>
            <a:ext cx="2573466" cy="41979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E71EA7D-D52B-6C46-9CB2-087573FEA6A5}"/>
              </a:ext>
            </a:extLst>
          </p:cNvPr>
          <p:cNvSpPr/>
          <p:nvPr/>
        </p:nvSpPr>
        <p:spPr>
          <a:xfrm>
            <a:off x="3453702" y="1862255"/>
            <a:ext cx="2495602" cy="66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后台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16" name="文本框 8">
            <a:extLst>
              <a:ext uri="{FF2B5EF4-FFF2-40B4-BE49-F238E27FC236}">
                <a16:creationId xmlns:a16="http://schemas.microsoft.com/office/drawing/2014/main" id="{EC44A634-E4FC-394C-97FC-9359571E80CF}"/>
              </a:ext>
            </a:extLst>
          </p:cNvPr>
          <p:cNvSpPr txBox="1"/>
          <p:nvPr/>
        </p:nvSpPr>
        <p:spPr>
          <a:xfrm>
            <a:off x="3507079" y="2801059"/>
            <a:ext cx="2495602" cy="853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Flask</a:t>
            </a:r>
          </a:p>
          <a:p>
            <a:pPr algn="ctr">
              <a:lnSpc>
                <a:spcPct val="130000"/>
              </a:lnSpc>
            </a:pPr>
            <a:r>
              <a:rPr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Keras</a:t>
            </a:r>
            <a:r>
              <a:rPr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+Tensorflow</a:t>
            </a:r>
            <a:endParaRPr lang="zh-CN" altLang="en-US" sz="20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2F151A-F425-694D-80E7-D67DF7A0B295}"/>
              </a:ext>
            </a:extLst>
          </p:cNvPr>
          <p:cNvSpPr/>
          <p:nvPr/>
        </p:nvSpPr>
        <p:spPr>
          <a:xfrm>
            <a:off x="6191575" y="1648690"/>
            <a:ext cx="2573466" cy="4197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2704B6F-224B-C148-8271-02339965B36F}"/>
              </a:ext>
            </a:extLst>
          </p:cNvPr>
          <p:cNvSpPr/>
          <p:nvPr/>
        </p:nvSpPr>
        <p:spPr>
          <a:xfrm>
            <a:off x="6230507" y="1862255"/>
            <a:ext cx="2495602" cy="66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算法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0" name="文本框 8">
            <a:extLst>
              <a:ext uri="{FF2B5EF4-FFF2-40B4-BE49-F238E27FC236}">
                <a16:creationId xmlns:a16="http://schemas.microsoft.com/office/drawing/2014/main" id="{FCE02BD5-ADE4-CC4E-BE17-6C36A8DA165C}"/>
              </a:ext>
            </a:extLst>
          </p:cNvPr>
          <p:cNvSpPr txBox="1"/>
          <p:nvPr/>
        </p:nvSpPr>
        <p:spPr>
          <a:xfrm>
            <a:off x="6230507" y="2666762"/>
            <a:ext cx="2495602" cy="1653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M</a:t>
            </a:r>
            <a:r>
              <a:rPr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LP</a:t>
            </a:r>
          </a:p>
          <a:p>
            <a:pPr algn="ctr">
              <a:lnSpc>
                <a:spcPct val="130000"/>
              </a:lnSpc>
            </a:pPr>
            <a:r>
              <a:rPr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CNN</a:t>
            </a:r>
          </a:p>
          <a:p>
            <a:pPr algn="ctr">
              <a:lnSpc>
                <a:spcPct val="130000"/>
              </a:lnSpc>
            </a:pPr>
            <a:r>
              <a:rPr lang="en-US" altLang="zh-Han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VGG-Net</a:t>
            </a:r>
          </a:p>
          <a:p>
            <a:pPr algn="ctr">
              <a:lnSpc>
                <a:spcPct val="130000"/>
              </a:lnSpc>
            </a:pPr>
            <a:r>
              <a:rPr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K-Fold</a:t>
            </a:r>
            <a:r>
              <a:rPr lang="zh-Hans" altLang="en-U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 </a:t>
            </a:r>
            <a:r>
              <a:rPr lang="en-US" altLang="zh-CN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Validation</a:t>
            </a:r>
            <a:endParaRPr lang="en-US" altLang="zh-Hans" sz="20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7A85859-B88A-C44C-BD7B-782DFFE2A9B9}"/>
              </a:ext>
            </a:extLst>
          </p:cNvPr>
          <p:cNvSpPr/>
          <p:nvPr/>
        </p:nvSpPr>
        <p:spPr>
          <a:xfrm>
            <a:off x="8915003" y="1648690"/>
            <a:ext cx="2573466" cy="4197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370F9E6-0DE1-AA4A-8D1F-32591A677725}"/>
              </a:ext>
            </a:extLst>
          </p:cNvPr>
          <p:cNvSpPr/>
          <p:nvPr/>
        </p:nvSpPr>
        <p:spPr>
          <a:xfrm>
            <a:off x="8953935" y="1862255"/>
            <a:ext cx="2495602" cy="66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数据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4" name="文本框 8">
            <a:extLst>
              <a:ext uri="{FF2B5EF4-FFF2-40B4-BE49-F238E27FC236}">
                <a16:creationId xmlns:a16="http://schemas.microsoft.com/office/drawing/2014/main" id="{6804C434-D934-594C-A8A9-A310C0096DC9}"/>
              </a:ext>
            </a:extLst>
          </p:cNvPr>
          <p:cNvSpPr txBox="1"/>
          <p:nvPr/>
        </p:nvSpPr>
        <p:spPr>
          <a:xfrm>
            <a:off x="8992867" y="2666762"/>
            <a:ext cx="2495602" cy="45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0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数据获取</a:t>
            </a:r>
          </a:p>
        </p:txBody>
      </p:sp>
    </p:spTree>
    <p:extLst>
      <p:ext uri="{BB962C8B-B14F-4D97-AF65-F5344CB8AC3E}">
        <p14:creationId xmlns:p14="http://schemas.microsoft.com/office/powerpoint/2010/main" val="155825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算法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0CD40-9104-224A-A6BF-3812ACA96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CEAF9E-DC45-904A-9927-D7C40FE68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6056" y="1195320"/>
            <a:ext cx="7407088" cy="5488842"/>
          </a:xfrm>
          <a:prstGeom prst="rect">
            <a:avLst/>
          </a:prstGeom>
        </p:spPr>
      </p:pic>
      <p:sp>
        <p:nvSpPr>
          <p:cNvPr id="9" name="文本框 17">
            <a:extLst>
              <a:ext uri="{FF2B5EF4-FFF2-40B4-BE49-F238E27FC236}">
                <a16:creationId xmlns:a16="http://schemas.microsoft.com/office/drawing/2014/main" id="{3903DD28-E39C-7340-9CA4-7D3AEDEA1DBE}"/>
              </a:ext>
            </a:extLst>
          </p:cNvPr>
          <p:cNvSpPr txBox="1"/>
          <p:nvPr/>
        </p:nvSpPr>
        <p:spPr>
          <a:xfrm>
            <a:off x="6000574" y="436707"/>
            <a:ext cx="247286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多层感知机</a:t>
            </a:r>
          </a:p>
        </p:txBody>
      </p:sp>
    </p:spTree>
    <p:extLst>
      <p:ext uri="{BB962C8B-B14F-4D97-AF65-F5344CB8AC3E}">
        <p14:creationId xmlns:p14="http://schemas.microsoft.com/office/powerpoint/2010/main" val="114638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01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4570" y="3176336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产品立项</a:t>
            </a:r>
          </a:p>
        </p:txBody>
      </p:sp>
    </p:spTree>
    <p:extLst>
      <p:ext uri="{BB962C8B-B14F-4D97-AF65-F5344CB8AC3E}">
        <p14:creationId xmlns:p14="http://schemas.microsoft.com/office/powerpoint/2010/main" val="817572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算法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0CD40-9104-224A-A6BF-3812ACA9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AD1BBE-B429-804A-8B9B-8C80E6606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525" y="2615538"/>
            <a:ext cx="9509523" cy="3215341"/>
          </a:xfrm>
          <a:prstGeom prst="rect">
            <a:avLst/>
          </a:prstGeom>
        </p:spPr>
      </p:pic>
      <p:sp>
        <p:nvSpPr>
          <p:cNvPr id="7" name="文本框 17">
            <a:extLst>
              <a:ext uri="{FF2B5EF4-FFF2-40B4-BE49-F238E27FC236}">
                <a16:creationId xmlns:a16="http://schemas.microsoft.com/office/drawing/2014/main" id="{4414CB76-D8AD-FA45-A545-21DF8C04B96F}"/>
              </a:ext>
            </a:extLst>
          </p:cNvPr>
          <p:cNvSpPr txBox="1"/>
          <p:nvPr/>
        </p:nvSpPr>
        <p:spPr>
          <a:xfrm>
            <a:off x="3184613" y="1648690"/>
            <a:ext cx="2646878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卷积神经网络</a:t>
            </a:r>
          </a:p>
        </p:txBody>
      </p:sp>
    </p:spTree>
    <p:extLst>
      <p:ext uri="{BB962C8B-B14F-4D97-AF65-F5344CB8AC3E}">
        <p14:creationId xmlns:p14="http://schemas.microsoft.com/office/powerpoint/2010/main" val="413033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算法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0CD40-9104-224A-A6BF-3812ACA9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17">
            <a:extLst>
              <a:ext uri="{FF2B5EF4-FFF2-40B4-BE49-F238E27FC236}">
                <a16:creationId xmlns:a16="http://schemas.microsoft.com/office/drawing/2014/main" id="{0B16F90E-9655-D745-B9BB-5BCDF9C9C0D5}"/>
              </a:ext>
            </a:extLst>
          </p:cNvPr>
          <p:cNvSpPr txBox="1"/>
          <p:nvPr/>
        </p:nvSpPr>
        <p:spPr>
          <a:xfrm>
            <a:off x="3184613" y="1648690"/>
            <a:ext cx="441018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卷积神经网络 网络结构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2E8FC2-C731-1546-9C1F-9091D2434E4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71919" y="2770094"/>
          <a:ext cx="812799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44193511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334102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70574340"/>
                    </a:ext>
                  </a:extLst>
                </a:gridCol>
              </a:tblGrid>
              <a:tr h="184961">
                <a:tc>
                  <a:txBody>
                    <a:bodyPr/>
                    <a:lstStyle/>
                    <a:p>
                      <a:r>
                        <a:rPr lang="zh-CN" altLang="en-US" dirty="0"/>
                        <a:t>层数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描述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281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卷积层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16x16@128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02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MaxPoolling</a:t>
                      </a:r>
                      <a:r>
                        <a:rPr lang="zh-CN" altLang="en-US" dirty="0"/>
                        <a:t>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4x4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97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卷积层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5x5@256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47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MaxPoolling</a:t>
                      </a:r>
                      <a:r>
                        <a:rPr lang="zh-CN" altLang="en-US" dirty="0"/>
                        <a:t>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5x5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240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全连接层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Fc1024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relu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592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全连接层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Fc7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softmax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540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625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算法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0CD40-9104-224A-A6BF-3812ACA9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17">
            <a:extLst>
              <a:ext uri="{FF2B5EF4-FFF2-40B4-BE49-F238E27FC236}">
                <a16:creationId xmlns:a16="http://schemas.microsoft.com/office/drawing/2014/main" id="{6B07F5EC-FFC7-3847-B23E-869BA04F0D59}"/>
              </a:ext>
            </a:extLst>
          </p:cNvPr>
          <p:cNvSpPr txBox="1"/>
          <p:nvPr/>
        </p:nvSpPr>
        <p:spPr>
          <a:xfrm>
            <a:off x="5497507" y="471750"/>
            <a:ext cx="377802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预训练模型 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VGG19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5DDC6-EB2C-3C48-833D-4F671C2C3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697" y="1648690"/>
            <a:ext cx="7007620" cy="4115113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003075-7167-FE42-B58E-6330B1D5CA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46317" y="1767221"/>
          <a:ext cx="2100682" cy="3878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682">
                  <a:extLst>
                    <a:ext uri="{9D8B030D-6E8A-4147-A177-3AD203B41FA5}">
                      <a16:colId xmlns:a16="http://schemas.microsoft.com/office/drawing/2014/main" val="1283490944"/>
                    </a:ext>
                  </a:extLst>
                </a:gridCol>
              </a:tblGrid>
              <a:tr h="943487">
                <a:tc>
                  <a:txBody>
                    <a:bodyPr/>
                    <a:lstStyle/>
                    <a:p>
                      <a:r>
                        <a:rPr lang="en-US" altLang="zh-CN" dirty="0"/>
                        <a:t>VGG19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Layers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113561"/>
                  </a:ext>
                </a:extLst>
              </a:tr>
              <a:tr h="1047589">
                <a:tc>
                  <a:txBody>
                    <a:bodyPr/>
                    <a:lstStyle/>
                    <a:p>
                      <a:r>
                        <a:rPr lang="en-US" altLang="zh-CN" dirty="0"/>
                        <a:t>Global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AveragePooling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172272"/>
                  </a:ext>
                </a:extLst>
              </a:tr>
              <a:tr h="943487">
                <a:tc>
                  <a:txBody>
                    <a:bodyPr/>
                    <a:lstStyle/>
                    <a:p>
                      <a:r>
                        <a:rPr lang="en-US" altLang="zh-CN" dirty="0"/>
                        <a:t>Fc1024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relu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330691"/>
                  </a:ext>
                </a:extLst>
              </a:tr>
              <a:tr h="943487">
                <a:tc>
                  <a:txBody>
                    <a:bodyPr/>
                    <a:lstStyle/>
                    <a:p>
                      <a:r>
                        <a:rPr lang="en-US" altLang="zh-CN" dirty="0"/>
                        <a:t>Fc7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softmax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387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0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算法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0CD40-9104-224A-A6BF-3812ACA9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17">
            <a:extLst>
              <a:ext uri="{FF2B5EF4-FFF2-40B4-BE49-F238E27FC236}">
                <a16:creationId xmlns:a16="http://schemas.microsoft.com/office/drawing/2014/main" id="{0A1574AB-510A-AB4B-B572-6D4546032458}"/>
              </a:ext>
            </a:extLst>
          </p:cNvPr>
          <p:cNvSpPr txBox="1"/>
          <p:nvPr/>
        </p:nvSpPr>
        <p:spPr>
          <a:xfrm>
            <a:off x="5497507" y="471750"/>
            <a:ext cx="374070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K-Fold</a:t>
            </a: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Validation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30242-110C-1A43-9154-A4FBB3523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173" y="1825656"/>
            <a:ext cx="7717325" cy="384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3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数据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48DD8B-BBD0-884E-9F51-9DF3348C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139" y="491913"/>
            <a:ext cx="3330387" cy="5920688"/>
          </a:xfrm>
          <a:prstGeom prst="rect">
            <a:avLst/>
          </a:prstGeom>
        </p:spPr>
      </p:pic>
      <p:sp>
        <p:nvSpPr>
          <p:cNvPr id="9" name="文本框 17">
            <a:extLst>
              <a:ext uri="{FF2B5EF4-FFF2-40B4-BE49-F238E27FC236}">
                <a16:creationId xmlns:a16="http://schemas.microsoft.com/office/drawing/2014/main" id="{FFDBEEE2-C464-F846-9F1E-F861C69C63EC}"/>
              </a:ext>
            </a:extLst>
          </p:cNvPr>
          <p:cNvSpPr txBox="1"/>
          <p:nvPr/>
        </p:nvSpPr>
        <p:spPr>
          <a:xfrm>
            <a:off x="2303455" y="1713974"/>
            <a:ext cx="530145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数据规模：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1805</a:t>
            </a: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个标注数据</a:t>
            </a:r>
          </a:p>
        </p:txBody>
      </p:sp>
      <p:sp>
        <p:nvSpPr>
          <p:cNvPr id="10" name="文本框 17">
            <a:extLst>
              <a:ext uri="{FF2B5EF4-FFF2-40B4-BE49-F238E27FC236}">
                <a16:creationId xmlns:a16="http://schemas.microsoft.com/office/drawing/2014/main" id="{63D40A2E-AF14-CE40-8915-2C8362A4BCAD}"/>
              </a:ext>
            </a:extLst>
          </p:cNvPr>
          <p:cNvSpPr txBox="1"/>
          <p:nvPr/>
        </p:nvSpPr>
        <p:spPr>
          <a:xfrm>
            <a:off x="2303455" y="2632856"/>
            <a:ext cx="580960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数据大小：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640x360x3</a:t>
            </a: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(RGB)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文本框 17">
            <a:extLst>
              <a:ext uri="{FF2B5EF4-FFF2-40B4-BE49-F238E27FC236}">
                <a16:creationId xmlns:a16="http://schemas.microsoft.com/office/drawing/2014/main" id="{325AD1C9-BF44-E64A-8F99-D6E9E0CF9966}"/>
              </a:ext>
            </a:extLst>
          </p:cNvPr>
          <p:cNvSpPr txBox="1"/>
          <p:nvPr/>
        </p:nvSpPr>
        <p:spPr>
          <a:xfrm>
            <a:off x="2303455" y="3643752"/>
            <a:ext cx="248978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建筑</a:t>
            </a:r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数量：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文本框 17">
            <a:extLst>
              <a:ext uri="{FF2B5EF4-FFF2-40B4-BE49-F238E27FC236}">
                <a16:creationId xmlns:a16="http://schemas.microsoft.com/office/drawing/2014/main" id="{325AD1C9-BF44-E64A-8F99-D6E9E0CF9966}"/>
              </a:ext>
            </a:extLst>
          </p:cNvPr>
          <p:cNvSpPr txBox="1"/>
          <p:nvPr/>
        </p:nvSpPr>
        <p:spPr>
          <a:xfrm>
            <a:off x="2303455" y="4669898"/>
            <a:ext cx="589983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采集方式：环绕螺旋式拍摄视</a:t>
            </a:r>
            <a:r>
              <a:rPr kumimoji="1" lang="en-US" altLang="zh-CN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			  </a:t>
            </a:r>
            <a:r>
              <a:rPr kumimoji="1" lang="zh-CN" altLang="en-US" sz="32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频，进行截图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70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数据</a:t>
            </a:r>
            <a:endParaRPr lang="en-US" altLang="zh-CN" sz="32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FFDBEEE2-C464-F846-9F1E-F861C69C63EC}"/>
              </a:ext>
            </a:extLst>
          </p:cNvPr>
          <p:cNvSpPr txBox="1"/>
          <p:nvPr/>
        </p:nvSpPr>
        <p:spPr>
          <a:xfrm>
            <a:off x="5746140" y="491913"/>
            <a:ext cx="22365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数据预处理</a:t>
            </a:r>
          </a:p>
        </p:txBody>
      </p:sp>
      <p:sp>
        <p:nvSpPr>
          <p:cNvPr id="10" name="文本框 17">
            <a:extLst>
              <a:ext uri="{FF2B5EF4-FFF2-40B4-BE49-F238E27FC236}">
                <a16:creationId xmlns:a16="http://schemas.microsoft.com/office/drawing/2014/main" id="{63D40A2E-AF14-CE40-8915-2C8362A4BCAD}"/>
              </a:ext>
            </a:extLst>
          </p:cNvPr>
          <p:cNvSpPr txBox="1"/>
          <p:nvPr/>
        </p:nvSpPr>
        <p:spPr>
          <a:xfrm>
            <a:off x="3644864" y="4879767"/>
            <a:ext cx="22365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数据归一化</a:t>
            </a:r>
          </a:p>
        </p:txBody>
      </p:sp>
      <p:sp>
        <p:nvSpPr>
          <p:cNvPr id="11" name="文本框 17">
            <a:extLst>
              <a:ext uri="{FF2B5EF4-FFF2-40B4-BE49-F238E27FC236}">
                <a16:creationId xmlns:a16="http://schemas.microsoft.com/office/drawing/2014/main" id="{325AD1C9-BF44-E64A-8F99-D6E9E0CF9966}"/>
              </a:ext>
            </a:extLst>
          </p:cNvPr>
          <p:cNvSpPr txBox="1"/>
          <p:nvPr/>
        </p:nvSpPr>
        <p:spPr>
          <a:xfrm>
            <a:off x="3644864" y="1947176"/>
            <a:ext cx="2900153" cy="20621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图片大小缩放</a:t>
            </a:r>
            <a:endParaRPr kumimoji="1" lang="en-US" altLang="zh-CN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457200" indent="-457200">
              <a:buFontTx/>
              <a:buChar char="-"/>
            </a:pP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640x360x3</a:t>
            </a:r>
          </a:p>
          <a:p>
            <a:pPr marL="457200" indent="-457200">
              <a:buFontTx/>
              <a:buChar char="-"/>
            </a:pP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224x224x3</a:t>
            </a:r>
          </a:p>
          <a:p>
            <a:pPr marL="457200" indent="-457200">
              <a:buFontTx/>
              <a:buChar char="-"/>
            </a:pP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48x32x3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D810F-50DB-1541-9118-0C4E692C7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682" y="756697"/>
            <a:ext cx="3115235" cy="553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9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前端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F3BFA8-D5F7-964F-AD04-29AD4FF97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525" y="1420556"/>
            <a:ext cx="7448675" cy="452157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0BEE8CA-DB3A-2C47-A675-0C75A5ADE8AD}"/>
              </a:ext>
            </a:extLst>
          </p:cNvPr>
          <p:cNvSpPr txBox="1"/>
          <p:nvPr/>
        </p:nvSpPr>
        <p:spPr>
          <a:xfrm>
            <a:off x="744719" y="6133172"/>
            <a:ext cx="88024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采用微信开发者工具开发，使用微信小程序框架</a:t>
            </a:r>
          </a:p>
        </p:txBody>
      </p:sp>
    </p:spTree>
    <p:extLst>
      <p:ext uri="{BB962C8B-B14F-4D97-AF65-F5344CB8AC3E}">
        <p14:creationId xmlns:p14="http://schemas.microsoft.com/office/powerpoint/2010/main" val="73030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前端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525C954-434A-D348-BF9D-850770DEC69A}"/>
              </a:ext>
            </a:extLst>
          </p:cNvPr>
          <p:cNvSpPr txBox="1">
            <a:spLocks/>
          </p:cNvSpPr>
          <p:nvPr/>
        </p:nvSpPr>
        <p:spPr>
          <a:xfrm>
            <a:off x="2429090" y="2270374"/>
            <a:ext cx="130471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WXML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204283-05DA-9D4A-BFAA-AC04790EB01D}"/>
              </a:ext>
            </a:extLst>
          </p:cNvPr>
          <p:cNvSpPr txBox="1"/>
          <p:nvPr/>
        </p:nvSpPr>
        <p:spPr>
          <a:xfrm>
            <a:off x="4063302" y="2270374"/>
            <a:ext cx="485581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类似于</a:t>
            </a:r>
            <a:r>
              <a:rPr kumimoji="1" lang="en-US" altLang="zh-CN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kumimoji="1" lang="zh-Hans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整体页面设计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F4365EF1-8C20-6B42-9193-559C194809B3}"/>
              </a:ext>
            </a:extLst>
          </p:cNvPr>
          <p:cNvSpPr txBox="1">
            <a:spLocks/>
          </p:cNvSpPr>
          <p:nvPr/>
        </p:nvSpPr>
        <p:spPr>
          <a:xfrm>
            <a:off x="2429090" y="3143648"/>
            <a:ext cx="130471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WXSS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8796B4-DAC5-344E-B9D4-C8EE6121648B}"/>
              </a:ext>
            </a:extLst>
          </p:cNvPr>
          <p:cNvSpPr txBox="1"/>
          <p:nvPr/>
        </p:nvSpPr>
        <p:spPr>
          <a:xfrm>
            <a:off x="4063302" y="3143648"/>
            <a:ext cx="512031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类似于</a:t>
            </a:r>
            <a:r>
              <a:rPr kumimoji="1" lang="en-US" altLang="zh-Han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kumimoji="1" lang="zh-Hans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定义元素显示方式</a:t>
            </a:r>
          </a:p>
        </p:txBody>
      </p:sp>
      <p:sp>
        <p:nvSpPr>
          <p:cNvPr id="14" name="文本占位符 1">
            <a:extLst>
              <a:ext uri="{FF2B5EF4-FFF2-40B4-BE49-F238E27FC236}">
                <a16:creationId xmlns:a16="http://schemas.microsoft.com/office/drawing/2014/main" id="{BCE8D91B-E932-5745-AC86-E4F89B69BD02}"/>
              </a:ext>
            </a:extLst>
          </p:cNvPr>
          <p:cNvSpPr txBox="1">
            <a:spLocks/>
          </p:cNvSpPr>
          <p:nvPr/>
        </p:nvSpPr>
        <p:spPr>
          <a:xfrm>
            <a:off x="2429090" y="4000428"/>
            <a:ext cx="130471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JS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E98D7B-4946-7148-BD46-F8A1AB1988DC}"/>
              </a:ext>
            </a:extLst>
          </p:cNvPr>
          <p:cNvSpPr txBox="1"/>
          <p:nvPr/>
        </p:nvSpPr>
        <p:spPr>
          <a:xfrm>
            <a:off x="4063302" y="4000428"/>
            <a:ext cx="453874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——Javascript</a:t>
            </a:r>
            <a:r>
              <a:rPr kumimoji="1" lang="zh-Hans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进行数据获取</a:t>
            </a:r>
          </a:p>
        </p:txBody>
      </p:sp>
      <p:sp>
        <p:nvSpPr>
          <p:cNvPr id="16" name="文本占位符 1">
            <a:extLst>
              <a:ext uri="{FF2B5EF4-FFF2-40B4-BE49-F238E27FC236}">
                <a16:creationId xmlns:a16="http://schemas.microsoft.com/office/drawing/2014/main" id="{E11A4164-4E35-F047-BDA7-73BC2279278A}"/>
              </a:ext>
            </a:extLst>
          </p:cNvPr>
          <p:cNvSpPr txBox="1">
            <a:spLocks/>
          </p:cNvSpPr>
          <p:nvPr/>
        </p:nvSpPr>
        <p:spPr>
          <a:xfrm>
            <a:off x="2429090" y="4861779"/>
            <a:ext cx="130471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JSON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14BC8B-D9FA-A945-919C-72B8043EB6DA}"/>
              </a:ext>
            </a:extLst>
          </p:cNvPr>
          <p:cNvSpPr txBox="1"/>
          <p:nvPr/>
        </p:nvSpPr>
        <p:spPr>
          <a:xfrm>
            <a:off x="4063302" y="4861779"/>
            <a:ext cx="26949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页面属性控制</a:t>
            </a:r>
          </a:p>
        </p:txBody>
      </p:sp>
    </p:spTree>
    <p:extLst>
      <p:ext uri="{BB962C8B-B14F-4D97-AF65-F5344CB8AC3E}">
        <p14:creationId xmlns:p14="http://schemas.microsoft.com/office/powerpoint/2010/main" val="323714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后台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53" y="1394015"/>
            <a:ext cx="7421003" cy="445260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0BEE8CA-DB3A-2C47-A675-0C75A5ADE8AD}"/>
              </a:ext>
            </a:extLst>
          </p:cNvPr>
          <p:cNvSpPr txBox="1"/>
          <p:nvPr/>
        </p:nvSpPr>
        <p:spPr>
          <a:xfrm>
            <a:off x="744719" y="6133172"/>
            <a:ext cx="757130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后台部署模型和用户数据，响应前端请求</a:t>
            </a:r>
            <a:endParaRPr kumimoji="1" lang="zh-CN" altLang="en-US" sz="32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33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后台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525C954-434A-D348-BF9D-850770DEC69A}"/>
              </a:ext>
            </a:extLst>
          </p:cNvPr>
          <p:cNvSpPr txBox="1">
            <a:spLocks/>
          </p:cNvSpPr>
          <p:nvPr/>
        </p:nvSpPr>
        <p:spPr>
          <a:xfrm>
            <a:off x="2429089" y="2270374"/>
            <a:ext cx="1458755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Flask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204283-05DA-9D4A-BFAA-AC04790EB01D}"/>
              </a:ext>
            </a:extLst>
          </p:cNvPr>
          <p:cNvSpPr txBox="1"/>
          <p:nvPr/>
        </p:nvSpPr>
        <p:spPr>
          <a:xfrm>
            <a:off x="4063302" y="2270374"/>
            <a:ext cx="519270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后台</a:t>
            </a:r>
            <a:r>
              <a:rPr kumimoji="1" lang="en-US" altLang="zh-CN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server</a:t>
            </a: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框架，响应前端请求</a:t>
            </a:r>
            <a:endParaRPr kumimoji="1" lang="zh-CN" altLang="en-US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F4365EF1-8C20-6B42-9193-559C194809B3}"/>
              </a:ext>
            </a:extLst>
          </p:cNvPr>
          <p:cNvSpPr txBox="1">
            <a:spLocks/>
          </p:cNvSpPr>
          <p:nvPr/>
        </p:nvSpPr>
        <p:spPr>
          <a:xfrm>
            <a:off x="2429089" y="3143648"/>
            <a:ext cx="1458755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Keras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8796B4-DAC5-344E-B9D4-C8EE6121648B}"/>
              </a:ext>
            </a:extLst>
          </p:cNvPr>
          <p:cNvSpPr txBox="1"/>
          <p:nvPr/>
        </p:nvSpPr>
        <p:spPr>
          <a:xfrm>
            <a:off x="4063302" y="3143648"/>
            <a:ext cx="300274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模型部署、测试</a:t>
            </a:r>
            <a:endParaRPr kumimoji="1" lang="zh-CN" altLang="en-US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BCE8D91B-E932-5745-AC86-E4F89B69BD02}"/>
              </a:ext>
            </a:extLst>
          </p:cNvPr>
          <p:cNvSpPr txBox="1">
            <a:spLocks/>
          </p:cNvSpPr>
          <p:nvPr/>
        </p:nvSpPr>
        <p:spPr>
          <a:xfrm>
            <a:off x="2429089" y="4000428"/>
            <a:ext cx="1458755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OpenCV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E98D7B-4946-7148-BD46-F8A1AB1988DC}"/>
              </a:ext>
            </a:extLst>
          </p:cNvPr>
          <p:cNvSpPr txBox="1"/>
          <p:nvPr/>
        </p:nvSpPr>
        <p:spPr>
          <a:xfrm>
            <a:off x="4063302" y="4000428"/>
            <a:ext cx="331052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图片裁切、归一化</a:t>
            </a: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11A4164-4E35-F047-BDA7-73BC2279278A}"/>
              </a:ext>
            </a:extLst>
          </p:cNvPr>
          <p:cNvSpPr txBox="1">
            <a:spLocks/>
          </p:cNvSpPr>
          <p:nvPr/>
        </p:nvSpPr>
        <p:spPr>
          <a:xfrm>
            <a:off x="2429089" y="4861779"/>
            <a:ext cx="1458755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Pillow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C14BC8B-D9FA-A945-919C-72B8043EB6DA}"/>
              </a:ext>
            </a:extLst>
          </p:cNvPr>
          <p:cNvSpPr txBox="1"/>
          <p:nvPr/>
        </p:nvSpPr>
        <p:spPr>
          <a:xfrm>
            <a:off x="4063302" y="4861779"/>
            <a:ext cx="54649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海报生成（文字打印、图片裁切）</a:t>
            </a:r>
            <a:endParaRPr kumimoji="1" lang="zh-CN" altLang="en-US" sz="2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87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立项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kumimoji="1"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产品要做什么？</a:t>
            </a:r>
            <a:endParaRPr kumimoji="1"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924981" y="5844414"/>
            <a:ext cx="3370564" cy="32952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sz="20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场景</a:t>
            </a:r>
            <a:r>
              <a:rPr kumimoji="1"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1</a:t>
            </a:r>
            <a:r>
              <a:rPr kumimoji="1"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：人工导游</a:t>
            </a:r>
            <a:r>
              <a:rPr kumimoji="1"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/</a:t>
            </a:r>
            <a:r>
              <a:rPr kumimoji="1"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扫码导游</a:t>
            </a:r>
            <a:endParaRPr kumimoji="1" lang="en-US" altLang="zh-CN" sz="20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9" name="文本占位符 1"/>
          <p:cNvSpPr txBox="1">
            <a:spLocks/>
          </p:cNvSpPr>
          <p:nvPr/>
        </p:nvSpPr>
        <p:spPr>
          <a:xfrm>
            <a:off x="7742509" y="5846010"/>
            <a:ext cx="3703936" cy="32952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场景</a:t>
            </a:r>
            <a:r>
              <a:rPr kumimoji="1"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2</a:t>
            </a:r>
            <a:r>
              <a:rPr kumimoji="1"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：无导游：迷路在清华</a:t>
            </a:r>
            <a:endParaRPr kumimoji="1"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1026" name="Picture 2" descr="Image result for å¯¼æ¸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573" y="1375238"/>
            <a:ext cx="2323438" cy="424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30AFB8-776C-C34E-A007-0BC211A537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80" t="2839" r="817"/>
          <a:stretch/>
        </p:blipFill>
        <p:spPr>
          <a:xfrm>
            <a:off x="4522011" y="1374890"/>
            <a:ext cx="2380447" cy="424993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522" y="1375238"/>
            <a:ext cx="4282551" cy="424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9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974438" y="2778456"/>
            <a:ext cx="4045530" cy="1219460"/>
          </a:xfrm>
          <a:prstGeom prst="roundRect">
            <a:avLst>
              <a:gd name="adj" fmla="val 2443"/>
            </a:avLst>
          </a:prstGeom>
          <a:solidFill>
            <a:schemeClr val="accent4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969369" y="1573104"/>
            <a:ext cx="4710996" cy="831274"/>
          </a:xfrm>
          <a:prstGeom prst="roundRect">
            <a:avLst>
              <a:gd name="adj" fmla="val 2443"/>
            </a:avLst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398329" y="1739355"/>
            <a:ext cx="3865418" cy="3311237"/>
          </a:xfrm>
          <a:prstGeom prst="roundRect">
            <a:avLst>
              <a:gd name="adj" fmla="val 2443"/>
            </a:avLst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产品开发</a:t>
            </a:r>
          </a:p>
        </p:txBody>
      </p:sp>
      <p:graphicFrame>
        <p:nvGraphicFramePr>
          <p:cNvPr id="3" name="图表 2"/>
          <p:cNvGraphicFramePr/>
          <p:nvPr>
            <p:extLst/>
          </p:nvPr>
        </p:nvGraphicFramePr>
        <p:xfrm>
          <a:off x="2997203" y="1199027"/>
          <a:ext cx="6859153" cy="4821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文本框 8"/>
          <p:cNvSpPr txBox="1"/>
          <p:nvPr/>
        </p:nvSpPr>
        <p:spPr>
          <a:xfrm>
            <a:off x="8458781" y="2477799"/>
            <a:ext cx="3027639" cy="1718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800" b="1" dirty="0">
                <a:blipFill>
                  <a:blip r:embed="rId4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从所有数据中</a:t>
            </a:r>
            <a:endParaRPr lang="en-US" altLang="zh-CN" sz="2800" b="1" dirty="0">
              <a:blipFill>
                <a:blip r:embed="rId4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blipFill>
                  <a:blip r:embed="rId4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划分出</a:t>
            </a:r>
            <a:r>
              <a:rPr lang="en-US" altLang="zh-CN" sz="2800" b="1" dirty="0">
                <a:blipFill>
                  <a:blip r:embed="rId4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2</a:t>
            </a:r>
            <a:r>
              <a:rPr lang="en-US" altLang="zh-Hans" sz="2800" b="1" dirty="0">
                <a:blipFill>
                  <a:blip r:embed="rId4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0%</a:t>
            </a:r>
            <a:r>
              <a:rPr lang="zh-CN" altLang="en-US" sz="2800" b="1" dirty="0">
                <a:blipFill>
                  <a:blip r:embed="rId4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数据</a:t>
            </a:r>
            <a:endParaRPr lang="en-US" altLang="zh-CN" sz="2800" b="1" dirty="0">
              <a:blipFill>
                <a:blip r:embed="rId4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blipFill>
                  <a:blip r:embed="rId4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作为测试集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025363" y="1587239"/>
            <a:ext cx="114056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Hans" sz="4800" b="1" dirty="0">
                <a:ln w="22225">
                  <a:solidFill>
                    <a:schemeClr val="bg1"/>
                  </a:solidFill>
                </a:ln>
                <a:blipFill>
                  <a:blip r:embed="rId4"/>
                  <a:stretch>
                    <a:fillRect/>
                  </a:stretch>
                </a:blipFill>
              </a:rPr>
              <a:t>2</a:t>
            </a:r>
            <a:r>
              <a:rPr kumimoji="1" lang="en-US" altLang="zh-CN" b="1" dirty="0">
                <a:ln w="22225">
                  <a:solidFill>
                    <a:schemeClr val="bg1"/>
                  </a:solidFill>
                </a:ln>
                <a:blipFill>
                  <a:blip r:embed="rId4"/>
                  <a:stretch>
                    <a:fillRect/>
                  </a:stretch>
                </a:blipFill>
              </a:rPr>
              <a:t>%</a:t>
            </a:r>
            <a:endParaRPr kumimoji="1" lang="zh-CN" altLang="en-US" b="1" dirty="0">
              <a:ln w="22225">
                <a:solidFill>
                  <a:schemeClr val="bg1"/>
                </a:solidFill>
              </a:ln>
              <a:blipFill>
                <a:blip r:embed="rId4"/>
                <a:stretch>
                  <a:fillRect/>
                </a:stretch>
              </a:blip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88995" y="2797587"/>
            <a:ext cx="184426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Hans" sz="7200" b="1" dirty="0">
                <a:ln w="22225">
                  <a:solidFill>
                    <a:schemeClr val="bg1"/>
                  </a:solidFill>
                </a:ln>
                <a:blipFill>
                  <a:blip r:embed="rId4"/>
                  <a:stretch>
                    <a:fillRect/>
                  </a:stretch>
                </a:blipFill>
              </a:rPr>
              <a:t>98</a:t>
            </a:r>
            <a:r>
              <a:rPr kumimoji="1" lang="en-US" altLang="zh-CN" sz="3200" b="1" dirty="0">
                <a:ln w="22225">
                  <a:solidFill>
                    <a:schemeClr val="bg1"/>
                  </a:solidFill>
                </a:ln>
                <a:blipFill>
                  <a:blip r:embed="rId4"/>
                  <a:stretch>
                    <a:fillRect/>
                  </a:stretch>
                </a:blipFill>
              </a:rPr>
              <a:t>%</a:t>
            </a:r>
            <a:endParaRPr kumimoji="1" lang="zh-CN" altLang="en-US" sz="3200" b="1" dirty="0">
              <a:ln w="22225">
                <a:solidFill>
                  <a:schemeClr val="bg1"/>
                </a:solidFill>
              </a:ln>
              <a:blipFill>
                <a:blip r:embed="rId4"/>
                <a:stretch>
                  <a:fillRect/>
                </a:stretch>
              </a:blip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050475" y="1760946"/>
            <a:ext cx="2236510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错误分类率</a:t>
            </a:r>
            <a:endParaRPr lang="en-US" altLang="zh-CN" sz="2000" b="1" kern="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590587" y="3378068"/>
            <a:ext cx="146706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正确分类率</a:t>
            </a:r>
            <a:endParaRPr lang="en-US" altLang="zh-CN" sz="2000" b="1" kern="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21586" y="475859"/>
            <a:ext cx="2523448" cy="8125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zh-CN" altLang="en-US" sz="4000" b="1" ker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评测指标</a:t>
            </a:r>
            <a:r>
              <a:rPr lang="en-US" altLang="zh-CN" sz="4000" b="1" ker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1</a:t>
            </a:r>
            <a:endParaRPr lang="en-US" altLang="zh-CN" sz="4000" b="1" kern="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16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974438" y="2778456"/>
            <a:ext cx="4045530" cy="1219460"/>
          </a:xfrm>
          <a:prstGeom prst="roundRect">
            <a:avLst>
              <a:gd name="adj" fmla="val 2443"/>
            </a:avLst>
          </a:prstGeom>
          <a:solidFill>
            <a:schemeClr val="accent4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969369" y="1573104"/>
            <a:ext cx="4710996" cy="831274"/>
          </a:xfrm>
          <a:prstGeom prst="roundRect">
            <a:avLst>
              <a:gd name="adj" fmla="val 2443"/>
            </a:avLst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398329" y="1739355"/>
            <a:ext cx="4225734" cy="3311237"/>
          </a:xfrm>
          <a:prstGeom prst="roundRect">
            <a:avLst>
              <a:gd name="adj" fmla="val 2443"/>
            </a:avLst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产品开发</a:t>
            </a:r>
          </a:p>
        </p:txBody>
      </p:sp>
      <p:graphicFrame>
        <p:nvGraphicFramePr>
          <p:cNvPr id="3" name="图表 2"/>
          <p:cNvGraphicFramePr/>
          <p:nvPr>
            <p:extLst/>
          </p:nvPr>
        </p:nvGraphicFramePr>
        <p:xfrm>
          <a:off x="2997203" y="1199027"/>
          <a:ext cx="6859153" cy="4821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文本框 8"/>
          <p:cNvSpPr txBox="1"/>
          <p:nvPr/>
        </p:nvSpPr>
        <p:spPr>
          <a:xfrm>
            <a:off x="8529123" y="2208087"/>
            <a:ext cx="296994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b="1">
                <a:blipFill>
                  <a:blip r:embed="rId4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手机随机拍摄</a:t>
            </a:r>
            <a:r>
              <a:rPr lang="en-US" altLang="zh-CN" sz="2400" b="1">
                <a:blipFill>
                  <a:blip r:embed="rId4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36</a:t>
            </a:r>
            <a:r>
              <a:rPr lang="zh-CN" altLang="en-US" sz="2400" b="1">
                <a:blipFill>
                  <a:blip r:embed="rId4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张照片（拍摄日期、路线与数据采集时不同，其中包括</a:t>
            </a:r>
            <a:r>
              <a:rPr lang="en-US" altLang="zh-CN" sz="2400" b="1">
                <a:blipFill>
                  <a:blip r:embed="rId4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5</a:t>
            </a:r>
            <a:r>
              <a:rPr lang="zh-CN" altLang="en-US" sz="2400" b="1">
                <a:blipFill>
                  <a:blip r:embed="rId4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张无建筑的情况）</a:t>
            </a:r>
            <a:endParaRPr lang="zh-CN" altLang="en-US" sz="2400" b="1" dirty="0">
              <a:blipFill>
                <a:blip r:embed="rId4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25363" y="1587239"/>
            <a:ext cx="175809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4800" b="1">
                <a:ln w="22225">
                  <a:solidFill>
                    <a:schemeClr val="bg1"/>
                  </a:solidFill>
                </a:ln>
                <a:blipFill>
                  <a:blip r:embed="rId4"/>
                  <a:stretch>
                    <a:fillRect/>
                  </a:stretch>
                </a:blipFill>
              </a:rPr>
              <a:t>19.5</a:t>
            </a:r>
            <a:r>
              <a:rPr kumimoji="1" lang="en-US" altLang="zh-CN" b="1">
                <a:ln w="22225">
                  <a:solidFill>
                    <a:schemeClr val="bg1"/>
                  </a:solidFill>
                </a:ln>
                <a:blipFill>
                  <a:blip r:embed="rId4"/>
                  <a:stretch>
                    <a:fillRect/>
                  </a:stretch>
                </a:blipFill>
              </a:rPr>
              <a:t>%</a:t>
            </a:r>
            <a:endParaRPr kumimoji="1" lang="zh-CN" altLang="en-US" b="1" dirty="0">
              <a:ln w="22225">
                <a:solidFill>
                  <a:schemeClr val="bg1"/>
                </a:solidFill>
              </a:ln>
              <a:blipFill>
                <a:blip r:embed="rId4"/>
                <a:stretch>
                  <a:fillRect/>
                </a:stretch>
              </a:blip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04195" y="2905587"/>
            <a:ext cx="239500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6000" b="1">
                <a:ln w="22225">
                  <a:solidFill>
                    <a:schemeClr val="bg1"/>
                  </a:solidFill>
                </a:ln>
                <a:blipFill>
                  <a:blip r:embed="rId4"/>
                  <a:stretch>
                    <a:fillRect/>
                  </a:stretch>
                </a:blipFill>
              </a:rPr>
              <a:t>80.5</a:t>
            </a:r>
            <a:r>
              <a:rPr kumimoji="1" lang="en-US" altLang="zh-CN" sz="2400" b="1">
                <a:ln w="22225">
                  <a:solidFill>
                    <a:schemeClr val="bg1"/>
                  </a:solidFill>
                </a:ln>
                <a:blipFill>
                  <a:blip r:embed="rId4"/>
                  <a:stretch>
                    <a:fillRect/>
                  </a:stretch>
                </a:blipFill>
              </a:rPr>
              <a:t>%</a:t>
            </a:r>
            <a:endParaRPr kumimoji="1" lang="zh-CN" altLang="en-US" sz="2400" b="1" dirty="0">
              <a:ln w="22225">
                <a:solidFill>
                  <a:schemeClr val="bg1"/>
                </a:solidFill>
              </a:ln>
              <a:blipFill>
                <a:blip r:embed="rId4"/>
                <a:stretch>
                  <a:fillRect/>
                </a:stretch>
              </a:blip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83458" y="1796258"/>
            <a:ext cx="2236510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错误分类率</a:t>
            </a:r>
            <a:endParaRPr lang="en-US" altLang="zh-CN" sz="2000" b="1" kern="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935012" y="3228366"/>
            <a:ext cx="146706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正确分类率</a:t>
            </a:r>
            <a:endParaRPr lang="en-US" altLang="zh-CN" sz="2000" b="1" kern="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21586" y="475859"/>
            <a:ext cx="2523448" cy="8125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zh-CN" altLang="en-US" sz="4000" b="1" ker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评测指标</a:t>
            </a:r>
            <a:r>
              <a:rPr lang="en-US" altLang="zh-CN" sz="4000" b="1" ker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2</a:t>
            </a:r>
            <a:endParaRPr lang="en-US" altLang="zh-CN" sz="4000" b="1" kern="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13" name="文本框 8"/>
          <p:cNvSpPr txBox="1"/>
          <p:nvPr/>
        </p:nvSpPr>
        <p:spPr>
          <a:xfrm>
            <a:off x="877594" y="4996918"/>
            <a:ext cx="4177028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b="1">
                <a:blipFill>
                  <a:blip r:embed="rId4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后期可能需要更精细、更完善的数据收集方式：如使用无人机进行</a:t>
            </a:r>
            <a:r>
              <a:rPr lang="en-US" altLang="zh-CN" sz="2400" b="1">
                <a:blipFill>
                  <a:blip r:embed="rId4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360°</a:t>
            </a:r>
            <a:r>
              <a:rPr lang="zh-CN" altLang="en-US" sz="2400" b="1">
                <a:blipFill>
                  <a:blip r:embed="rId4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拍摄等</a:t>
            </a:r>
            <a:endParaRPr lang="zh-CN" altLang="en-US" sz="2400" b="1" dirty="0">
              <a:blipFill>
                <a:blip r:embed="rId4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77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测试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FFDBEEE2-C464-F846-9F1E-F861C69C63EC}"/>
              </a:ext>
            </a:extLst>
          </p:cNvPr>
          <p:cNvSpPr txBox="1"/>
          <p:nvPr/>
        </p:nvSpPr>
        <p:spPr>
          <a:xfrm>
            <a:off x="2303454" y="1788274"/>
            <a:ext cx="9259746" cy="37240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CN" altLang="en-US" sz="32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测试</a:t>
            </a:r>
            <a:r>
              <a:rPr kumimoji="1" lang="en-US" altLang="zh-CN" sz="32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kumimoji="1" lang="zh-CN" altLang="en-US" sz="32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：算法测试</a:t>
            </a:r>
            <a:endParaRPr kumimoji="1" lang="en-US" altLang="zh-CN" sz="32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32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Hans" sz="28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1.</a:t>
            </a:r>
            <a:r>
              <a:rPr kumimoji="1" lang="zh-Hans" altLang="en-US" sz="28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 </a:t>
            </a:r>
            <a:r>
              <a:rPr kumimoji="1" lang="zh-CN" altLang="en-US" sz="28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对任何输入图片能给出输出（支持</a:t>
            </a:r>
            <a:r>
              <a:rPr kumimoji="1" lang="en-US" altLang="zh-CN" sz="28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unknown</a:t>
            </a:r>
            <a:r>
              <a:rPr kumimoji="1" lang="zh-CN" altLang="en-US" sz="28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类型）</a:t>
            </a:r>
            <a:endParaRPr kumimoji="1" lang="zh-CN" altLang="en-US" sz="28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</a:endParaRPr>
          </a:p>
          <a:p>
            <a:endParaRPr kumimoji="1" lang="en-US" altLang="zh-CN" sz="32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sz="28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Hans" sz="28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.</a:t>
            </a:r>
            <a:r>
              <a:rPr kumimoji="1" lang="zh-Hans" altLang="en-US" sz="28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sz="28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室外随机拍摄，准确率至少达到</a:t>
            </a:r>
            <a:r>
              <a:rPr kumimoji="1" lang="en-US" altLang="zh-CN" sz="28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80%</a:t>
            </a: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sz="28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kumimoji="1" lang="en-US" altLang="zh-Hans" sz="28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.</a:t>
            </a:r>
            <a:r>
              <a:rPr kumimoji="1" lang="zh-Hans" altLang="en-US" sz="28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sz="28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平均单次预测时间不超过</a:t>
            </a:r>
            <a:r>
              <a:rPr kumimoji="1" lang="en-US" altLang="zh-CN" sz="28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0.5s</a:t>
            </a: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15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测试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FFDBEEE2-C464-F846-9F1E-F861C69C63EC}"/>
              </a:ext>
            </a:extLst>
          </p:cNvPr>
          <p:cNvSpPr txBox="1"/>
          <p:nvPr/>
        </p:nvSpPr>
        <p:spPr>
          <a:xfrm>
            <a:off x="2303455" y="1337496"/>
            <a:ext cx="9259746" cy="409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CN" altLang="en-US" sz="32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测试</a:t>
            </a:r>
            <a:r>
              <a:rPr kumimoji="1" lang="en-US" altLang="zh-CN" sz="32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zh-CN" altLang="en-US" sz="32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：后台测试</a:t>
            </a:r>
            <a:endParaRPr kumimoji="1" lang="en-US" altLang="zh-CN" sz="32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32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能正确处理前端的上传图片、下载图片等请求</a:t>
            </a:r>
            <a:endParaRPr kumimoji="1" lang="en-US" altLang="zh-CN" sz="28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FontTx/>
              <a:buAutoNum type="arabicPeriod"/>
            </a:pPr>
            <a:r>
              <a:rPr kumimoji="1" lang="zh-CN" altLang="en-US" sz="28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对任何输入图片能给出输出（支持</a:t>
            </a:r>
            <a:r>
              <a:rPr kumimoji="1" lang="en-US" altLang="zh-CN" sz="28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unknown</a:t>
            </a:r>
            <a:r>
              <a:rPr kumimoji="1" lang="zh-CN" altLang="en-US" sz="28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类型）</a:t>
            </a:r>
            <a:endParaRPr kumimoji="1" lang="zh-CN" altLang="en-US" sz="28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每用户平均单次响应时间不超过</a:t>
            </a:r>
            <a:r>
              <a:rPr kumimoji="1" lang="en-US" altLang="zh-CN" sz="28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1s</a:t>
            </a: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多个用户并发识图、分享，能正确返回每个用户的数据</a:t>
            </a:r>
          </a:p>
        </p:txBody>
      </p:sp>
    </p:spTree>
    <p:extLst>
      <p:ext uri="{BB962C8B-B14F-4D97-AF65-F5344CB8AC3E}">
        <p14:creationId xmlns:p14="http://schemas.microsoft.com/office/powerpoint/2010/main" val="178922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测试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FFDBEEE2-C464-F846-9F1E-F861C69C63EC}"/>
              </a:ext>
            </a:extLst>
          </p:cNvPr>
          <p:cNvSpPr txBox="1"/>
          <p:nvPr/>
        </p:nvSpPr>
        <p:spPr>
          <a:xfrm>
            <a:off x="2303455" y="1768382"/>
            <a:ext cx="9259746" cy="32316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CN" altLang="en-US" sz="32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测试</a:t>
            </a:r>
            <a:r>
              <a:rPr kumimoji="1" lang="en-US" altLang="zh-Hans" sz="32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kumimoji="1" lang="zh-CN" altLang="en-US" sz="32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：前端测试</a:t>
            </a:r>
            <a:endParaRPr kumimoji="1" lang="en-US" altLang="zh-CN" sz="32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32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不同手机界面排版显示正常</a:t>
            </a:r>
            <a:endParaRPr kumimoji="1" lang="en-US" altLang="zh-CN" sz="28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FontTx/>
              <a:buAutoNum type="arabicPeriod"/>
            </a:pPr>
            <a:r>
              <a:rPr kumimoji="1" lang="zh-CN" altLang="en-US" sz="28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功能正常，操作流畅：识图、分享响应延迟不超过</a:t>
            </a:r>
            <a:r>
              <a:rPr kumimoji="1" lang="en-US" altLang="zh-CN" sz="28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1s</a:t>
            </a:r>
          </a:p>
          <a:p>
            <a:pPr marL="514350" indent="-514350">
              <a:buAutoNum type="arabicPeriod"/>
            </a:pPr>
            <a:endParaRPr kumimoji="1" lang="en-US" altLang="zh-CN" sz="28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8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占用资源小，连续操作手机不发热</a:t>
            </a:r>
            <a:endParaRPr kumimoji="1" lang="en-US" altLang="zh-CN" sz="28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35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</a:rPr>
              <a:t>产品开发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测试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FFDBEEE2-C464-F846-9F1E-F861C69C63EC}"/>
              </a:ext>
            </a:extLst>
          </p:cNvPr>
          <p:cNvSpPr txBox="1"/>
          <p:nvPr/>
        </p:nvSpPr>
        <p:spPr>
          <a:xfrm>
            <a:off x="2303454" y="1749586"/>
            <a:ext cx="9259746" cy="40318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CN" altLang="en-US" sz="32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测试</a:t>
            </a:r>
            <a:r>
              <a:rPr kumimoji="1" lang="en-US" altLang="zh-Hans" sz="32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kumimoji="1" lang="zh-CN" altLang="en-US" sz="32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：整体测试</a:t>
            </a:r>
            <a:endParaRPr kumimoji="1" lang="en-US" altLang="zh-CN" sz="32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32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用户</a:t>
            </a:r>
            <a:r>
              <a:rPr kumimoji="1" lang="en-US" altLang="zh-CN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上传图片，获取识别结果，然后点击分享保存图片</a:t>
            </a:r>
            <a:endParaRPr kumimoji="1" lang="en-US" altLang="zh-CN" sz="24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endParaRPr kumimoji="1" lang="en-US" altLang="zh-CN" sz="24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用户</a:t>
            </a:r>
            <a:r>
              <a:rPr kumimoji="1" lang="en-US" altLang="zh-CN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B</a:t>
            </a: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于</a:t>
            </a:r>
            <a:r>
              <a:rPr kumimoji="1" lang="en-US" altLang="zh-CN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后上传图片，获取识别结果，连续点击分享界面的刷新功能</a:t>
            </a:r>
            <a:endParaRPr kumimoji="1" lang="en-US" altLang="zh-CN" sz="24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endParaRPr kumimoji="1" lang="en-US" altLang="zh-CN" sz="24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用户</a:t>
            </a:r>
            <a:r>
              <a:rPr kumimoji="1" lang="en-US" altLang="zh-CN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同时在首页搜索导航功能，获取路径规划</a:t>
            </a:r>
            <a:endParaRPr kumimoji="1" lang="en-US" altLang="zh-CN" sz="24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endParaRPr kumimoji="1" lang="en-US" altLang="zh-CN" sz="24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  <a:p>
            <a:pPr marL="514350" indent="-514350">
              <a:buAutoNum type="arabicPeriod"/>
            </a:pP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如此连续随机测试</a:t>
            </a:r>
            <a:r>
              <a:rPr kumimoji="1" lang="en-US" altLang="zh-CN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1h</a:t>
            </a:r>
            <a:r>
              <a:rPr kumimoji="1" lang="zh-CN" altLang="en-US" sz="24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，所有用户交互正常</a:t>
            </a:r>
            <a:endParaRPr kumimoji="1" lang="en-US" altLang="zh-CN" sz="2400" b="1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33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160"/>
          <p:cNvSpPr txBox="1"/>
          <p:nvPr/>
        </p:nvSpPr>
        <p:spPr>
          <a:xfrm>
            <a:off x="7088554" y="2676835"/>
            <a:ext cx="3047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blipFill>
                  <a:blip r:embed="rId2"/>
                  <a:stretch>
                    <a:fillRect/>
                  </a:stretch>
                </a:blipFill>
              </a:rPr>
              <a:t>THANK</a:t>
            </a:r>
            <a:r>
              <a:rPr kumimoji="1" lang="zh-CN" altLang="en-US" sz="4000" b="1" dirty="0">
                <a:blipFill>
                  <a:blip r:embed="rId2"/>
                  <a:stretch>
                    <a:fillRect/>
                  </a:stretch>
                </a:blipFill>
              </a:rPr>
              <a:t> </a:t>
            </a:r>
            <a:r>
              <a:rPr kumimoji="1" lang="en-US" altLang="zh-CN" sz="4000" b="1" dirty="0">
                <a:blipFill>
                  <a:blip r:embed="rId2"/>
                  <a:stretch>
                    <a:fillRect/>
                  </a:stretch>
                </a:blipFill>
              </a:rPr>
              <a:t>YOU</a:t>
            </a:r>
            <a:endParaRPr kumimoji="1" lang="zh-CN" altLang="en-US" sz="4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7088554" y="3228345"/>
            <a:ext cx="30941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b="1" dirty="0">
                <a:blipFill>
                  <a:blip r:embed="rId2"/>
                  <a:stretch>
                    <a:fillRect/>
                  </a:stretch>
                </a:blipFill>
              </a:rPr>
              <a:t>FOR</a:t>
            </a:r>
            <a:r>
              <a:rPr kumimoji="1" lang="zh-CN" altLang="en-US" sz="3000" b="1" dirty="0">
                <a:blipFill>
                  <a:blip r:embed="rId2"/>
                  <a:stretch>
                    <a:fillRect/>
                  </a:stretch>
                </a:blipFill>
              </a:rPr>
              <a:t> </a:t>
            </a:r>
            <a:r>
              <a:rPr kumimoji="1" lang="en-US" altLang="zh-CN" sz="3000" b="1" dirty="0">
                <a:blipFill>
                  <a:blip r:embed="rId2"/>
                  <a:stretch>
                    <a:fillRect/>
                  </a:stretch>
                </a:blipFill>
              </a:rPr>
              <a:t>WATCHING</a:t>
            </a:r>
            <a:endParaRPr kumimoji="1" lang="zh-CN" altLang="en-US" sz="3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1817984" y="2527108"/>
            <a:ext cx="439094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200" b="1" dirty="0">
                <a:ln w="19050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感谢聆听</a:t>
            </a:r>
          </a:p>
        </p:txBody>
      </p:sp>
      <p:grpSp>
        <p:nvGrpSpPr>
          <p:cNvPr id="557" name="组 556"/>
          <p:cNvGrpSpPr/>
          <p:nvPr/>
        </p:nvGrpSpPr>
        <p:grpSpPr>
          <a:xfrm>
            <a:off x="6190828" y="1781178"/>
            <a:ext cx="746455" cy="1947836"/>
            <a:chOff x="5616740" y="1781178"/>
            <a:chExt cx="746455" cy="1947836"/>
          </a:xfrm>
          <a:blipFill>
            <a:blip r:embed="rId2"/>
            <a:stretch>
              <a:fillRect/>
            </a:stretch>
          </a:blipFill>
        </p:grpSpPr>
        <p:sp>
          <p:nvSpPr>
            <p:cNvPr id="529" name="Freeform 782"/>
            <p:cNvSpPr>
              <a:spLocks noEditPoints="1"/>
            </p:cNvSpPr>
            <p:nvPr/>
          </p:nvSpPr>
          <p:spPr bwMode="auto">
            <a:xfrm>
              <a:off x="6285529" y="2352925"/>
              <a:ext cx="77666" cy="9950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0" name="Freeform 783"/>
            <p:cNvSpPr>
              <a:spLocks/>
            </p:cNvSpPr>
            <p:nvPr/>
          </p:nvSpPr>
          <p:spPr bwMode="auto">
            <a:xfrm>
              <a:off x="6080578" y="2559630"/>
              <a:ext cx="49620" cy="84683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1" name="Freeform 785"/>
            <p:cNvSpPr>
              <a:spLocks noEditPoints="1"/>
            </p:cNvSpPr>
            <p:nvPr/>
          </p:nvSpPr>
          <p:spPr bwMode="auto">
            <a:xfrm>
              <a:off x="5810905" y="2384682"/>
              <a:ext cx="135916" cy="150312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2" name="Freeform 800"/>
            <p:cNvSpPr>
              <a:spLocks/>
            </p:cNvSpPr>
            <p:nvPr/>
          </p:nvSpPr>
          <p:spPr bwMode="auto">
            <a:xfrm>
              <a:off x="5616740" y="2632377"/>
              <a:ext cx="81980" cy="135492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3" name="Freeform 886"/>
            <p:cNvSpPr>
              <a:spLocks noEditPoints="1"/>
            </p:cNvSpPr>
            <p:nvPr/>
          </p:nvSpPr>
          <p:spPr bwMode="auto">
            <a:xfrm>
              <a:off x="5718137" y="2676835"/>
              <a:ext cx="532874" cy="105217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5" name="Freeform 326"/>
            <p:cNvSpPr>
              <a:spLocks/>
            </p:cNvSpPr>
            <p:nvPr/>
          </p:nvSpPr>
          <p:spPr bwMode="auto">
            <a:xfrm>
              <a:off x="5984131" y="2342122"/>
              <a:ext cx="76133" cy="203756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6" name="Freeform 327"/>
            <p:cNvSpPr>
              <a:spLocks/>
            </p:cNvSpPr>
            <p:nvPr/>
          </p:nvSpPr>
          <p:spPr bwMode="auto">
            <a:xfrm>
              <a:off x="5708587" y="2396972"/>
              <a:ext cx="79594" cy="202057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7" name="Freeform 461"/>
            <p:cNvSpPr>
              <a:spLocks/>
            </p:cNvSpPr>
            <p:nvPr/>
          </p:nvSpPr>
          <p:spPr bwMode="auto">
            <a:xfrm>
              <a:off x="5929518" y="1989765"/>
              <a:ext cx="72673" cy="11036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0" name="Freeform 594"/>
            <p:cNvSpPr>
              <a:spLocks/>
            </p:cNvSpPr>
            <p:nvPr/>
          </p:nvSpPr>
          <p:spPr bwMode="auto">
            <a:xfrm>
              <a:off x="5946821" y="1989765"/>
              <a:ext cx="186873" cy="290351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2" name="Freeform 796"/>
            <p:cNvSpPr>
              <a:spLocks/>
            </p:cNvSpPr>
            <p:nvPr/>
          </p:nvSpPr>
          <p:spPr bwMode="auto">
            <a:xfrm>
              <a:off x="6137155" y="2281814"/>
              <a:ext cx="43258" cy="42450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5" name="Freeform 805"/>
            <p:cNvSpPr>
              <a:spLocks noEditPoints="1"/>
            </p:cNvSpPr>
            <p:nvPr/>
          </p:nvSpPr>
          <p:spPr bwMode="auto">
            <a:xfrm>
              <a:off x="5619509" y="2280116"/>
              <a:ext cx="98628" cy="159609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0" name="Freeform 851"/>
            <p:cNvSpPr>
              <a:spLocks noEditPoints="1"/>
            </p:cNvSpPr>
            <p:nvPr/>
          </p:nvSpPr>
          <p:spPr bwMode="auto">
            <a:xfrm>
              <a:off x="6153808" y="2695956"/>
              <a:ext cx="77864" cy="127347"/>
            </a:xfrm>
            <a:custGeom>
              <a:avLst/>
              <a:gdLst>
                <a:gd name="T0" fmla="*/ 25 w 29"/>
                <a:gd name="T1" fmla="*/ 11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1 h 49"/>
                <a:gd name="T12" fmla="*/ 8 w 29"/>
                <a:gd name="T13" fmla="*/ 8 h 49"/>
                <a:gd name="T14" fmla="*/ 19 w 29"/>
                <a:gd name="T15" fmla="*/ 15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4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1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4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1"/>
                    <a:pt x="24" y="27"/>
                    <a:pt x="20" y="22"/>
                  </a:cubicBezTo>
                  <a:cubicBezTo>
                    <a:pt x="23" y="20"/>
                    <a:pt x="26" y="17"/>
                    <a:pt x="25" y="11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5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2"/>
                    <a:pt x="11" y="39"/>
                    <a:pt x="5" y="38"/>
                  </a:cubicBezTo>
                  <a:cubicBezTo>
                    <a:pt x="6" y="32"/>
                    <a:pt x="6" y="32"/>
                    <a:pt x="7" y="24"/>
                  </a:cubicBezTo>
                  <a:cubicBezTo>
                    <a:pt x="14" y="26"/>
                    <a:pt x="20" y="29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9" name="Freeform 592"/>
            <p:cNvSpPr>
              <a:spLocks/>
            </p:cNvSpPr>
            <p:nvPr/>
          </p:nvSpPr>
          <p:spPr bwMode="auto">
            <a:xfrm>
              <a:off x="5678340" y="2018083"/>
              <a:ext cx="79594" cy="127347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3"/>
                    <a:pt x="1" y="20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0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1" name="Freeform 854"/>
            <p:cNvSpPr>
              <a:spLocks/>
            </p:cNvSpPr>
            <p:nvPr/>
          </p:nvSpPr>
          <p:spPr bwMode="auto">
            <a:xfrm>
              <a:off x="6055158" y="1781178"/>
              <a:ext cx="112470" cy="93387"/>
            </a:xfrm>
            <a:custGeom>
              <a:avLst/>
              <a:gdLst>
                <a:gd name="T0" fmla="*/ 28 w 42"/>
                <a:gd name="T1" fmla="*/ 17 h 36"/>
                <a:gd name="T2" fmla="*/ 40 w 42"/>
                <a:gd name="T3" fmla="*/ 4 h 36"/>
                <a:gd name="T4" fmla="*/ 22 w 42"/>
                <a:gd name="T5" fmla="*/ 14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7"/>
                  </a:moveTo>
                  <a:cubicBezTo>
                    <a:pt x="34" y="15"/>
                    <a:pt x="39" y="11"/>
                    <a:pt x="40" y="4"/>
                  </a:cubicBezTo>
                  <a:cubicBezTo>
                    <a:pt x="32" y="0"/>
                    <a:pt x="30" y="13"/>
                    <a:pt x="22" y="14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4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3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2" name="Freeform 855"/>
            <p:cNvSpPr>
              <a:spLocks/>
            </p:cNvSpPr>
            <p:nvPr/>
          </p:nvSpPr>
          <p:spPr bwMode="auto">
            <a:xfrm>
              <a:off x="6078289" y="2442009"/>
              <a:ext cx="103818" cy="35657"/>
            </a:xfrm>
            <a:custGeom>
              <a:avLst/>
              <a:gdLst>
                <a:gd name="T0" fmla="*/ 0 w 39"/>
                <a:gd name="T1" fmla="*/ 6 h 14"/>
                <a:gd name="T2" fmla="*/ 13 w 39"/>
                <a:gd name="T3" fmla="*/ 9 h 14"/>
                <a:gd name="T4" fmla="*/ 37 w 39"/>
                <a:gd name="T5" fmla="*/ 7 h 14"/>
                <a:gd name="T6" fmla="*/ 38 w 39"/>
                <a:gd name="T7" fmla="*/ 3 h 14"/>
                <a:gd name="T8" fmla="*/ 0 w 39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">
                  <a:moveTo>
                    <a:pt x="0" y="6"/>
                  </a:moveTo>
                  <a:cubicBezTo>
                    <a:pt x="0" y="14"/>
                    <a:pt x="9" y="9"/>
                    <a:pt x="13" y="9"/>
                  </a:cubicBezTo>
                  <a:cubicBezTo>
                    <a:pt x="21" y="9"/>
                    <a:pt x="32" y="12"/>
                    <a:pt x="37" y="7"/>
                  </a:cubicBezTo>
                  <a:cubicBezTo>
                    <a:pt x="33" y="6"/>
                    <a:pt x="39" y="5"/>
                    <a:pt x="38" y="3"/>
                  </a:cubicBezTo>
                  <a:cubicBezTo>
                    <a:pt x="28" y="2"/>
                    <a:pt x="5" y="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3" name="Freeform 856"/>
            <p:cNvSpPr>
              <a:spLocks/>
            </p:cNvSpPr>
            <p:nvPr/>
          </p:nvSpPr>
          <p:spPr bwMode="auto">
            <a:xfrm>
              <a:off x="5780570" y="2295521"/>
              <a:ext cx="103818" cy="44147"/>
            </a:xfrm>
            <a:custGeom>
              <a:avLst/>
              <a:gdLst>
                <a:gd name="T0" fmla="*/ 0 w 39"/>
                <a:gd name="T1" fmla="*/ 10 h 17"/>
                <a:gd name="T2" fmla="*/ 36 w 39"/>
                <a:gd name="T3" fmla="*/ 14 h 17"/>
                <a:gd name="T4" fmla="*/ 38 w 39"/>
                <a:gd name="T5" fmla="*/ 6 h 17"/>
                <a:gd name="T6" fmla="*/ 0 w 39"/>
                <a:gd name="T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10"/>
                  </a:moveTo>
                  <a:cubicBezTo>
                    <a:pt x="10" y="17"/>
                    <a:pt x="27" y="11"/>
                    <a:pt x="36" y="14"/>
                  </a:cubicBezTo>
                  <a:cubicBezTo>
                    <a:pt x="36" y="11"/>
                    <a:pt x="39" y="10"/>
                    <a:pt x="38" y="6"/>
                  </a:cubicBezTo>
                  <a:cubicBezTo>
                    <a:pt x="25" y="7"/>
                    <a:pt x="6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2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立项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产品要做什么？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14" name="文本占位符 1"/>
          <p:cNvSpPr txBox="1">
            <a:spLocks/>
          </p:cNvSpPr>
          <p:nvPr/>
        </p:nvSpPr>
        <p:spPr>
          <a:xfrm>
            <a:off x="2092377" y="1583195"/>
            <a:ext cx="9590892" cy="42634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在获得讲解的同时，我们还希望</a:t>
            </a:r>
            <a:r>
              <a:rPr kumimoji="1"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.</a:t>
            </a:r>
            <a:r>
              <a:rPr kumimoji="1" lang="en-US" altLang="zh-Han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..</a:t>
            </a:r>
            <a:endParaRPr kumimoji="1" lang="en-US" altLang="zh-CN" sz="2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20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1.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更多的自主空间（人工导游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——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无选择权）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2.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不影响观景体验（二维码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——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不美观）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Han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3.</a:t>
            </a:r>
            <a:r>
              <a:rPr kumimoji="1" lang="zh-Hans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兼顾导航与推荐（不必查很久地图）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6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用户调研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198574" y="1530283"/>
            <a:ext cx="9590892" cy="459831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用户调研</a:t>
            </a:r>
            <a:endParaRPr kumimoji="1" lang="en-US" altLang="zh-CN" sz="26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2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调研方式：调查问卷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调研对象：清华大学各专业本科生，共回收有效答卷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46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份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问卷主题：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143000" lvl="1" indent="-457200">
              <a:buFont typeface="+mj-lt"/>
              <a:buAutoNum type="arabicPeriod"/>
            </a:pPr>
            <a:r>
              <a:rPr kumimoji="1" lang="zh-CN" altLang="en-US" sz="20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对现有导游方式的评价、痛点</a:t>
            </a:r>
            <a:endParaRPr kumimoji="1" lang="en-US" altLang="zh-CN" sz="2000" b="1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1143000" lvl="1" indent="-457200">
              <a:buFont typeface="+mj-lt"/>
              <a:buAutoNum type="arabicPeriod"/>
            </a:pPr>
            <a:endParaRPr kumimoji="1" lang="en-US" altLang="zh-CN" sz="2000" b="1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1143000" lvl="1" indent="-457200">
              <a:buFont typeface="+mj-lt"/>
              <a:buAutoNum type="arabicPeriod"/>
            </a:pPr>
            <a:r>
              <a:rPr kumimoji="1" lang="zh-CN" altLang="en-US" sz="20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对智能导游工具的评价、预期</a:t>
            </a:r>
            <a:endParaRPr kumimoji="1" lang="en-US" altLang="zh-CN" sz="2000" b="1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1143000" lvl="1" indent="-457200">
              <a:buFont typeface="+mj-lt"/>
              <a:buAutoNum type="arabicPeriod"/>
            </a:pPr>
            <a:endParaRPr kumimoji="1" lang="en-US" altLang="zh-CN" sz="2000" b="1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1143000" lvl="1" indent="-457200">
              <a:buFont typeface="+mj-lt"/>
              <a:buAutoNum type="arabicPeriod"/>
            </a:pPr>
            <a:r>
              <a:rPr kumimoji="1" lang="zh-CN" altLang="en-US" sz="20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无导游时（如清华园）迷路原因分析</a:t>
            </a:r>
            <a:endParaRPr kumimoji="1" lang="en-US" altLang="zh-CN" sz="20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76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用户调研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251201" y="1207747"/>
            <a:ext cx="9590892" cy="262478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1.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对现有导游方式的评价、痛点</a:t>
            </a:r>
            <a:endParaRPr kumimoji="1" lang="en-US" altLang="zh-CN" sz="26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7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457200" indent="-457200">
              <a:buAutoNum type="alphaUcPeriod"/>
            </a:pPr>
            <a:r>
              <a:rPr kumimoji="1" lang="zh-CN" altLang="en-US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“当你出去旅行时，你是否希望跟随导游（理由是）？”</a:t>
            </a:r>
            <a:endParaRPr kumimoji="1" lang="en-US" altLang="zh-CN" sz="18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buAutoNum type="alphaUcPeriod"/>
            </a:pPr>
            <a:r>
              <a:rPr kumimoji="1" lang="zh-CN" altLang="en-US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“现在很多景区都采用了二维码自助导游的方式，你是否认可这种方式（理由是）？”</a:t>
            </a:r>
          </a:p>
          <a:p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2525" y="2147530"/>
            <a:ext cx="9945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lphaUcPeriod"/>
            </a:pPr>
            <a:endParaRPr kumimoji="1" lang="zh-CN" altLang="en-US" sz="2000" b="1">
              <a:blipFill>
                <a:blip r:embed="rId3"/>
                <a:stretch>
                  <a:fillRect/>
                </a:stretch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89455527"/>
              </p:ext>
            </p:extLst>
          </p:nvPr>
        </p:nvGraphicFramePr>
        <p:xfrm>
          <a:off x="1613593" y="3008512"/>
          <a:ext cx="5511299" cy="3512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4053699556"/>
              </p:ext>
            </p:extLst>
          </p:nvPr>
        </p:nvGraphicFramePr>
        <p:xfrm>
          <a:off x="5905536" y="3008512"/>
          <a:ext cx="5511299" cy="3512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矩形标注 11"/>
          <p:cNvSpPr/>
          <p:nvPr/>
        </p:nvSpPr>
        <p:spPr>
          <a:xfrm>
            <a:off x="1833961" y="2313027"/>
            <a:ext cx="2076808" cy="2438450"/>
          </a:xfrm>
          <a:prstGeom prst="wedgeRectCallout">
            <a:avLst>
              <a:gd name="adj1" fmla="val -10787"/>
              <a:gd name="adj2" fmla="val 85579"/>
            </a:avLst>
          </a:prstGeom>
          <a:solidFill>
            <a:srgbClr val="FFFDFD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lphaUcPeriod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传统导游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×</a:t>
            </a:r>
          </a:p>
          <a:p>
            <a:pPr algn="ctr"/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不够自由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会被打扰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诱导购物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18" name="矩形标注 17"/>
          <p:cNvSpPr/>
          <p:nvPr/>
        </p:nvSpPr>
        <p:spPr>
          <a:xfrm>
            <a:off x="4551657" y="2301181"/>
            <a:ext cx="2330951" cy="2450296"/>
          </a:xfrm>
          <a:prstGeom prst="wedgeRectCallout">
            <a:avLst>
              <a:gd name="adj1" fmla="val -28989"/>
              <a:gd name="adj2" fmla="val 68020"/>
            </a:avLst>
          </a:prstGeom>
          <a:solidFill>
            <a:schemeClr val="accent2">
              <a:lumMod val="60000"/>
              <a:lumOff val="40000"/>
              <a:alpha val="7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lphaUcPeriod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传统导游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ctr">
              <a:buAutoNum type="alphaUcPeriod"/>
            </a:pP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了解知识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路线规划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安全省心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21" name="矩形标注 20"/>
          <p:cNvSpPr/>
          <p:nvPr/>
        </p:nvSpPr>
        <p:spPr>
          <a:xfrm>
            <a:off x="7249649" y="918227"/>
            <a:ext cx="2131407" cy="2412917"/>
          </a:xfrm>
          <a:prstGeom prst="wedgeRectCallout">
            <a:avLst>
              <a:gd name="adj1" fmla="val -1458"/>
              <a:gd name="adj2" fmla="val 81574"/>
            </a:avLst>
          </a:prstGeom>
          <a:solidFill>
            <a:srgbClr val="FFFDFD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扫码导游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×</a:t>
            </a:r>
          </a:p>
          <a:p>
            <a:pPr algn="ctr"/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扫码拥挤麻烦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无法实时讲解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22" name="矩形标注 21"/>
          <p:cNvSpPr/>
          <p:nvPr/>
        </p:nvSpPr>
        <p:spPr>
          <a:xfrm>
            <a:off x="9548834" y="935586"/>
            <a:ext cx="2293259" cy="2395558"/>
          </a:xfrm>
          <a:prstGeom prst="wedgeRectCallout">
            <a:avLst>
              <a:gd name="adj1" fmla="val -43806"/>
              <a:gd name="adj2" fmla="val 109905"/>
            </a:avLst>
          </a:prstGeom>
          <a:solidFill>
            <a:schemeClr val="accent2">
              <a:lumMod val="60000"/>
              <a:lumOff val="40000"/>
              <a:alpha val="7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扫码导游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方便自由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不被打扰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高效简洁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77230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用户调研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198574" y="1306617"/>
            <a:ext cx="9590892" cy="291672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2.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对智能导游工具的评价、预期</a:t>
            </a:r>
            <a:endParaRPr kumimoji="1" lang="en-US" altLang="zh-CN" sz="26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“假如可以通过手机对景区建筑拍照，直接获得讲解信息，那在以下</a:t>
            </a:r>
            <a:r>
              <a:rPr kumimoji="1"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3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种导游方式中，你倾向于哪一种（理由是）？”</a:t>
            </a:r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AutoNum type="alphaUcPeriod"/>
            </a:pP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传统导游 </a:t>
            </a:r>
            <a:r>
              <a:rPr kumimoji="1"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B. 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扫码导游</a:t>
            </a:r>
            <a:r>
              <a:rPr kumimoji="1"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C. 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手机拍照</a:t>
            </a:r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AutoNum type="alphaUcPeriod"/>
            </a:pPr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AutoNum type="alphaUcPeriod"/>
            </a:pPr>
            <a:endParaRPr kumimoji="1" lang="zh-CN" altLang="en-US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18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3361558739"/>
              </p:ext>
            </p:extLst>
          </p:nvPr>
        </p:nvGraphicFramePr>
        <p:xfrm>
          <a:off x="3756309" y="3232178"/>
          <a:ext cx="5511299" cy="3512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矩形标注 9"/>
          <p:cNvSpPr/>
          <p:nvPr/>
        </p:nvSpPr>
        <p:spPr>
          <a:xfrm>
            <a:off x="9267608" y="1397160"/>
            <a:ext cx="2098415" cy="1894223"/>
          </a:xfrm>
          <a:prstGeom prst="wedgeRectCallout">
            <a:avLst>
              <a:gd name="adj1" fmla="val -114639"/>
              <a:gd name="adj2" fmla="val 48559"/>
            </a:avLst>
          </a:prstGeom>
          <a:solidFill>
            <a:schemeClr val="bg2">
              <a:alpha val="7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传统导游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互动性较好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可以对话问答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11" name="矩形标注 10"/>
          <p:cNvSpPr/>
          <p:nvPr/>
        </p:nvSpPr>
        <p:spPr>
          <a:xfrm>
            <a:off x="1884840" y="3348414"/>
            <a:ext cx="2292455" cy="2964245"/>
          </a:xfrm>
          <a:prstGeom prst="wedgeRectCallout">
            <a:avLst>
              <a:gd name="adj1" fmla="val 104180"/>
              <a:gd name="adj2" fmla="val -1937"/>
            </a:avLst>
          </a:prstGeom>
          <a:solidFill>
            <a:schemeClr val="accent4">
              <a:lumMod val="20000"/>
              <a:lumOff val="80000"/>
              <a:alpha val="7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C.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手机拍照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操作简单，顺便拍照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好看有趣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更加方便自主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不影响景区外观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12" name="矩形标注 11"/>
          <p:cNvSpPr/>
          <p:nvPr/>
        </p:nvSpPr>
        <p:spPr>
          <a:xfrm>
            <a:off x="9776135" y="4455414"/>
            <a:ext cx="2098415" cy="1894223"/>
          </a:xfrm>
          <a:prstGeom prst="wedgeRectCallout">
            <a:avLst>
              <a:gd name="adj1" fmla="val -139719"/>
              <a:gd name="adj2" fmla="val -36874"/>
            </a:avLst>
          </a:prstGeom>
          <a:solidFill>
            <a:schemeClr val="bg2">
              <a:alpha val="7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扫码导游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路径规划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方便自由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6127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</a:rPr>
              <a:t>产品立项</a:t>
            </a:r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6FF77B-1AFA-2B46-9361-78E5BBE872EC}"/>
              </a:ext>
            </a:extLst>
          </p:cNvPr>
          <p:cNvSpPr/>
          <p:nvPr/>
        </p:nvSpPr>
        <p:spPr>
          <a:xfrm>
            <a:off x="744719" y="1648690"/>
            <a:ext cx="982481" cy="4197927"/>
          </a:xfrm>
          <a:prstGeom prst="rect">
            <a:avLst/>
          </a:prstGeom>
          <a:solidFill>
            <a:srgbClr val="FE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A4625-B006-994C-8377-BCF7057C9654}"/>
              </a:ext>
            </a:extLst>
          </p:cNvPr>
          <p:cNvSpPr/>
          <p:nvPr/>
        </p:nvSpPr>
        <p:spPr>
          <a:xfrm>
            <a:off x="902359" y="2615538"/>
            <a:ext cx="824841" cy="22642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用研</a:t>
            </a:r>
            <a:endParaRPr lang="en-US" altLang="zh-CN" sz="32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012466" y="486125"/>
            <a:ext cx="3595133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kumimoji="1"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用户调研</a:t>
            </a:r>
            <a:endParaRPr kumimoji="1"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0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198574" y="1306617"/>
            <a:ext cx="9590892" cy="291672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3.</a:t>
            </a:r>
            <a:r>
              <a:rPr kumimoji="1" lang="zh-CN" altLang="en-US" sz="26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无导游时（如清华园）迷路原因分析</a:t>
            </a:r>
          </a:p>
          <a:p>
            <a:endParaRPr kumimoji="1" lang="en-US" altLang="zh-CN" sz="7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“你刚入学时是否有在清华园迷路的经历？如果有，原因是？”</a:t>
            </a:r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A. 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园子太大，建筑太多，傻傻分不清楚</a:t>
            </a:r>
            <a:r>
              <a:rPr kumimoji="1"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B. 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路标太少，不明确</a:t>
            </a:r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r>
              <a:rPr kumimoji="1"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C. 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地图定位不准确，或是看不懂地图</a:t>
            </a:r>
            <a:r>
              <a:rPr kumimoji="1"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	D.</a:t>
            </a:r>
            <a:r>
              <a:rPr kumimoji="1"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没有迷路经历</a:t>
            </a:r>
            <a:endParaRPr kumimoji="1" lang="en-US" altLang="zh-CN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342900" indent="-342900">
              <a:buAutoNum type="alphaUcPeriod"/>
            </a:pPr>
            <a:endParaRPr kumimoji="1" lang="zh-CN" altLang="en-US" sz="1600" b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endParaRPr kumimoji="1" lang="en-US" altLang="zh-CN" sz="18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765772646"/>
              </p:ext>
            </p:extLst>
          </p:nvPr>
        </p:nvGraphicFramePr>
        <p:xfrm>
          <a:off x="2671201" y="3278822"/>
          <a:ext cx="7027200" cy="3280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425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82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009FB1"/>
      </a:accent1>
      <a:accent2>
        <a:srgbClr val="9FD9DE"/>
      </a:accent2>
      <a:accent3>
        <a:srgbClr val="0C3553"/>
      </a:accent3>
      <a:accent4>
        <a:srgbClr val="FFCC00"/>
      </a:accent4>
      <a:accent5>
        <a:srgbClr val="FF8900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1816</TotalTime>
  <Words>3611</Words>
  <Application>Microsoft Macintosh PowerPoint</Application>
  <PresentationFormat>宽屏</PresentationFormat>
  <Paragraphs>564</Paragraphs>
  <Slides>46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6" baseType="lpstr">
      <vt:lpstr>等线</vt:lpstr>
      <vt:lpstr>宋体</vt:lpstr>
      <vt:lpstr>Microsoft YaHei</vt:lpstr>
      <vt:lpstr>Microsoft YaHei</vt:lpstr>
      <vt:lpstr>微软雅黑 Light</vt:lpstr>
      <vt:lpstr>Segoe UI Light</vt:lpstr>
      <vt:lpstr>Arial</vt:lpstr>
      <vt:lpstr>Calibri</vt:lpstr>
      <vt:lpstr>Century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张 钰晖</cp:lastModifiedBy>
  <cp:revision>483</cp:revision>
  <dcterms:created xsi:type="dcterms:W3CDTF">2015-08-18T02:51:41Z</dcterms:created>
  <dcterms:modified xsi:type="dcterms:W3CDTF">2018-06-12T07:07:18Z</dcterms:modified>
  <cp:category/>
</cp:coreProperties>
</file>